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theme/themeOverride2.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55" r:id="rId1"/>
    <p:sldMasterId id="2147483747" r:id="rId2"/>
    <p:sldMasterId id="2147483811" r:id="rId3"/>
  </p:sldMasterIdLst>
  <p:notesMasterIdLst>
    <p:notesMasterId r:id="rId57"/>
  </p:notesMasterIdLst>
  <p:handoutMasterIdLst>
    <p:handoutMasterId r:id="rId58"/>
  </p:handoutMasterIdLst>
  <p:sldIdLst>
    <p:sldId id="394" r:id="rId4"/>
    <p:sldId id="308" r:id="rId5"/>
    <p:sldId id="340" r:id="rId6"/>
    <p:sldId id="341" r:id="rId7"/>
    <p:sldId id="342" r:id="rId8"/>
    <p:sldId id="343" r:id="rId9"/>
    <p:sldId id="344" r:id="rId10"/>
    <p:sldId id="345" r:id="rId11"/>
    <p:sldId id="346" r:id="rId12"/>
    <p:sldId id="347" r:id="rId13"/>
    <p:sldId id="318" r:id="rId14"/>
    <p:sldId id="319" r:id="rId15"/>
    <p:sldId id="353" r:id="rId16"/>
    <p:sldId id="354" r:id="rId17"/>
    <p:sldId id="355" r:id="rId18"/>
    <p:sldId id="356" r:id="rId19"/>
    <p:sldId id="357" r:id="rId20"/>
    <p:sldId id="358" r:id="rId21"/>
    <p:sldId id="359" r:id="rId22"/>
    <p:sldId id="360" r:id="rId23"/>
    <p:sldId id="361" r:id="rId24"/>
    <p:sldId id="362" r:id="rId25"/>
    <p:sldId id="363" r:id="rId26"/>
    <p:sldId id="364" r:id="rId27"/>
    <p:sldId id="365" r:id="rId28"/>
    <p:sldId id="366" r:id="rId29"/>
    <p:sldId id="320" r:id="rId30"/>
    <p:sldId id="368" r:id="rId31"/>
    <p:sldId id="371" r:id="rId32"/>
    <p:sldId id="372" r:id="rId33"/>
    <p:sldId id="321" r:id="rId34"/>
    <p:sldId id="322" r:id="rId35"/>
    <p:sldId id="324" r:id="rId36"/>
    <p:sldId id="375" r:id="rId37"/>
    <p:sldId id="393" r:id="rId38"/>
    <p:sldId id="377" r:id="rId39"/>
    <p:sldId id="378" r:id="rId40"/>
    <p:sldId id="379" r:id="rId41"/>
    <p:sldId id="380" r:id="rId42"/>
    <p:sldId id="381" r:id="rId43"/>
    <p:sldId id="382" r:id="rId44"/>
    <p:sldId id="383" r:id="rId45"/>
    <p:sldId id="384" r:id="rId46"/>
    <p:sldId id="385" r:id="rId47"/>
    <p:sldId id="386" r:id="rId48"/>
    <p:sldId id="387" r:id="rId49"/>
    <p:sldId id="388" r:id="rId50"/>
    <p:sldId id="389" r:id="rId51"/>
    <p:sldId id="390" r:id="rId52"/>
    <p:sldId id="391" r:id="rId53"/>
    <p:sldId id="392" r:id="rId54"/>
    <p:sldId id="348" r:id="rId55"/>
    <p:sldId id="349" r:id="rId56"/>
  </p:sldIdLst>
  <p:sldSz cx="9144000" cy="6858000" type="screen4x3"/>
  <p:notesSz cx="6858000" cy="9190038"/>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C73"/>
    <a:srgbClr val="262461"/>
    <a:srgbClr val="A2E65D"/>
    <a:srgbClr val="4D2961"/>
    <a:srgbClr val="F7D20B"/>
    <a:srgbClr val="BA0037"/>
    <a:srgbClr val="D70026"/>
    <a:srgbClr val="350087"/>
    <a:srgbClr val="F200FD"/>
    <a:srgbClr val="0300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2334" autoAdjust="0"/>
    <p:restoredTop sz="93036" autoAdjust="0"/>
  </p:normalViewPr>
  <p:slideViewPr>
    <p:cSldViewPr snapToGrid="0" snapToObjects="1">
      <p:cViewPr>
        <p:scale>
          <a:sx n="60" d="100"/>
          <a:sy n="60" d="100"/>
        </p:scale>
        <p:origin x="-1308" y="-54"/>
      </p:cViewPr>
      <p:guideLst>
        <p:guide orient="horz" pos="2160"/>
        <p:guide pos="2880"/>
      </p:guideLst>
    </p:cSldViewPr>
  </p:slideViewPr>
  <p:outlineViewPr>
    <p:cViewPr>
      <p:scale>
        <a:sx n="33" d="100"/>
        <a:sy n="33" d="100"/>
      </p:scale>
      <p:origin x="0" y="978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03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0375"/>
          </a:xfrm>
          <a:prstGeom prst="rect">
            <a:avLst/>
          </a:prstGeom>
        </p:spPr>
        <p:txBody>
          <a:bodyPr vert="horz" lIns="91440" tIns="45720" rIns="91440" bIns="45720" rtlCol="0"/>
          <a:lstStyle>
            <a:lvl1pPr algn="r">
              <a:defRPr sz="1200"/>
            </a:lvl1pPr>
          </a:lstStyle>
          <a:p>
            <a:fld id="{8C2FD3CC-F9D3-5E4E-98F0-95ABDDDE4544}" type="datetimeFigureOut">
              <a:rPr lang="en-US" smtClean="0"/>
              <a:t>9/7/2017</a:t>
            </a:fld>
            <a:endParaRPr lang="en-US"/>
          </a:p>
        </p:txBody>
      </p:sp>
      <p:sp>
        <p:nvSpPr>
          <p:cNvPr id="4" name="Footer Placeholder 3"/>
          <p:cNvSpPr>
            <a:spLocks noGrp="1"/>
          </p:cNvSpPr>
          <p:nvPr>
            <p:ph type="ftr" sz="quarter" idx="2"/>
          </p:nvPr>
        </p:nvSpPr>
        <p:spPr>
          <a:xfrm>
            <a:off x="0" y="8729663"/>
            <a:ext cx="2971800" cy="4603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729663"/>
            <a:ext cx="2971800" cy="460375"/>
          </a:xfrm>
          <a:prstGeom prst="rect">
            <a:avLst/>
          </a:prstGeom>
        </p:spPr>
        <p:txBody>
          <a:bodyPr vert="horz" lIns="91440" tIns="45720" rIns="91440" bIns="45720" rtlCol="0" anchor="b"/>
          <a:lstStyle>
            <a:lvl1pPr algn="r">
              <a:defRPr sz="1200"/>
            </a:lvl1pPr>
          </a:lstStyle>
          <a:p>
            <a:fld id="{06B4A0C7-A82C-2848-BE81-0C7AA69B6A5D}" type="slidenum">
              <a:rPr lang="en-US" smtClean="0"/>
              <a:t>‹#›</a:t>
            </a:fld>
            <a:endParaRPr lang="en-US"/>
          </a:p>
        </p:txBody>
      </p:sp>
    </p:spTree>
    <p:extLst>
      <p:ext uri="{BB962C8B-B14F-4D97-AF65-F5344CB8AC3E}">
        <p14:creationId xmlns:p14="http://schemas.microsoft.com/office/powerpoint/2010/main" val="459827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3" name="Shape 3"/>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4" name="Shape 4"/>
          <p:cNvSpPr txBox="1">
            <a:spLocks noGrp="1"/>
          </p:cNvSpPr>
          <p:nvPr>
            <p:ph type="body" idx="1"/>
          </p:nvPr>
        </p:nvSpPr>
        <p:spPr>
          <a:xfrm>
            <a:off x="914400" y="4343400"/>
            <a:ext cx="5029199" cy="4190999"/>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5" name="Shape 5"/>
          <p:cNvSpPr txBox="1">
            <a:spLocks noGrp="1"/>
          </p:cNvSpPr>
          <p:nvPr>
            <p:ph type="dt" idx="10"/>
          </p:nvPr>
        </p:nvSpPr>
        <p:spPr>
          <a:xfrm>
            <a:off x="3886200" y="0"/>
            <a:ext cx="2971799" cy="4572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8763000"/>
            <a:ext cx="2971799" cy="4572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7" name="Shape 7"/>
          <p:cNvSpPr txBox="1">
            <a:spLocks noGrp="1"/>
          </p:cNvSpPr>
          <p:nvPr>
            <p:ph type="sldNum" idx="12"/>
          </p:nvPr>
        </p:nvSpPr>
        <p:spPr>
          <a:xfrm>
            <a:off x="3886200" y="8763000"/>
            <a:ext cx="2971799" cy="457200"/>
          </a:xfrm>
          <a:prstGeom prst="rect">
            <a:avLst/>
          </a:prstGeom>
          <a:noFill/>
          <a:ln>
            <a:noFill/>
          </a:ln>
        </p:spPr>
        <p:txBody>
          <a:bodyPr lIns="91425" tIns="91425" rIns="91425" bIns="91425" anchor="b" anchorCtr="0"/>
          <a:lstStyle>
            <a:lvl1pPr marL="0" marR="0" indent="0" algn="r" rtl="0">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3018033384"/>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7wv5Oea3Fg8"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Howard County Public School System does NOT have the budget to provide everything support all of the money needed for our sports teams (e.g., uniforms, etc.) nor for extracurricular clubs and organizations</a:t>
            </a:r>
          </a:p>
        </p:txBody>
      </p:sp>
      <p:sp>
        <p:nvSpPr>
          <p:cNvPr id="4" name="Slide Number Placeholder 3"/>
          <p:cNvSpPr>
            <a:spLocks noGrp="1"/>
          </p:cNvSpPr>
          <p:nvPr>
            <p:ph type="sldNum" sz="quarter" idx="10"/>
          </p:nvPr>
        </p:nvSpPr>
        <p:spPr/>
        <p:txBody>
          <a:bodyPr/>
          <a:lstStyle/>
          <a:p>
            <a:fld id="{79EBD55C-FEE7-4115-ACA2-2A745E6F1476}" type="slidenum">
              <a:rPr lang="en-US" smtClean="0"/>
              <a:pPr/>
              <a:t>7</a:t>
            </a:fld>
            <a:endParaRPr lang="en-US"/>
          </a:p>
        </p:txBody>
      </p:sp>
    </p:spTree>
    <p:extLst>
      <p:ext uri="{BB962C8B-B14F-4D97-AF65-F5344CB8AC3E}">
        <p14:creationId xmlns:p14="http://schemas.microsoft.com/office/powerpoint/2010/main" val="634720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6063" y="304800"/>
            <a:ext cx="3724275" cy="2794000"/>
          </a:xfrm>
        </p:spPr>
      </p:sp>
      <p:sp>
        <p:nvSpPr>
          <p:cNvPr id="3" name="Notes Placeholder 2"/>
          <p:cNvSpPr>
            <a:spLocks noGrp="1"/>
          </p:cNvSpPr>
          <p:nvPr>
            <p:ph type="body" idx="1"/>
          </p:nvPr>
        </p:nvSpPr>
        <p:spPr/>
        <p:txBody>
          <a:bodyPr/>
          <a:lstStyle/>
          <a:p>
            <a:pPr>
              <a:lnSpc>
                <a:spcPct val="150000"/>
              </a:lnSpc>
              <a:defRPr/>
            </a:pPr>
            <a:r>
              <a:rPr lang="en-US" dirty="0"/>
              <a:t>School Delays and Closings (usually weather-related) are communicated through several channels:</a:t>
            </a:r>
          </a:p>
          <a:p>
            <a:endParaRPr lang="en-US" baseline="0" dirty="0" smtClean="0"/>
          </a:p>
          <a:p>
            <a:pPr marL="171450" indent="-171450">
              <a:lnSpc>
                <a:spcPct val="150000"/>
              </a:lnSpc>
              <a:buFont typeface="Arial"/>
              <a:buChar char="•"/>
              <a:defRPr/>
            </a:pPr>
            <a:r>
              <a:rPr lang="en-US" dirty="0"/>
              <a:t>HCPSS homepage: </a:t>
            </a:r>
            <a:r>
              <a:rPr lang="en-US" dirty="0" err="1"/>
              <a:t>www.hcpss.org</a:t>
            </a:r>
            <a:r>
              <a:rPr lang="en-US" dirty="0"/>
              <a:t> </a:t>
            </a:r>
            <a:r>
              <a:rPr lang="en-US" dirty="0" smtClean="0"/>
              <a:t>-this is the first and most</a:t>
            </a:r>
            <a:r>
              <a:rPr lang="en-US" baseline="0" dirty="0" smtClean="0"/>
              <a:t> complete source of information</a:t>
            </a:r>
            <a:endParaRPr lang="en-US" dirty="0"/>
          </a:p>
          <a:p>
            <a:pPr marL="171450" indent="-171450">
              <a:lnSpc>
                <a:spcPct val="150000"/>
              </a:lnSpc>
              <a:buFont typeface="Arial"/>
              <a:buChar char="•"/>
              <a:defRPr/>
            </a:pPr>
            <a:r>
              <a:rPr lang="en-US" dirty="0"/>
              <a:t>HCPSS News emails and texts</a:t>
            </a:r>
          </a:p>
          <a:p>
            <a:pPr marL="171450" indent="-171450">
              <a:lnSpc>
                <a:spcPct val="150000"/>
              </a:lnSpc>
              <a:buFont typeface="Arial"/>
              <a:buChar char="•"/>
              <a:defRPr/>
            </a:pPr>
            <a:r>
              <a:rPr lang="en-US" dirty="0"/>
              <a:t>Social media: Twitter &amp; Facebook</a:t>
            </a:r>
          </a:p>
          <a:p>
            <a:pPr marL="171450" indent="-171450">
              <a:lnSpc>
                <a:spcPct val="150000"/>
              </a:lnSpc>
              <a:buFont typeface="Arial"/>
              <a:buChar char="•"/>
              <a:defRPr/>
            </a:pPr>
            <a:r>
              <a:rPr lang="en-US" dirty="0"/>
              <a:t>HCPSS TV – channel 42 (Verizon) and 72 (Comcast</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7D0C29B6-46C2-4F80-8F04-B779F97DED80}"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1647130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8925" y="304800"/>
            <a:ext cx="3724275" cy="2794000"/>
          </a:xfrm>
        </p:spPr>
      </p:sp>
      <p:sp>
        <p:nvSpPr>
          <p:cNvPr id="3" name="Notes Placeholder 2"/>
          <p:cNvSpPr>
            <a:spLocks noGrp="1"/>
          </p:cNvSpPr>
          <p:nvPr>
            <p:ph type="body" idx="1"/>
          </p:nvPr>
        </p:nvSpPr>
        <p:spPr/>
        <p:txBody>
          <a:bodyPr/>
          <a:lstStyle/>
          <a:p>
            <a:r>
              <a:rPr lang="en-US" i="1" smtClean="0"/>
              <a:t>[Fill in on </a:t>
            </a:r>
            <a:r>
              <a:rPr lang="en-US" i="1" baseline="0" smtClean="0"/>
              <a:t>slide: </a:t>
            </a:r>
            <a:r>
              <a:rPr lang="en-US" i="1" smtClean="0"/>
              <a:t>school name</a:t>
            </a:r>
            <a:r>
              <a:rPr lang="en-US" i="1" baseline="0" smtClean="0"/>
              <a:t> &amp; </a:t>
            </a:r>
            <a:r>
              <a:rPr lang="en-US" i="1" smtClean="0"/>
              <a:t>web address</a:t>
            </a:r>
            <a:r>
              <a:rPr lang="en-US" i="1" baseline="0" smtClean="0"/>
              <a:t> </a:t>
            </a:r>
            <a:r>
              <a:rPr lang="en-US" i="1" smtClean="0"/>
              <a:t>initials]</a:t>
            </a:r>
          </a:p>
          <a:p>
            <a:endParaRPr lang="en-US" dirty="0" smtClean="0"/>
          </a:p>
          <a:p>
            <a:r>
              <a:rPr lang="en-US" sz="1200" dirty="0" smtClean="0"/>
              <a:t>Our school</a:t>
            </a:r>
            <a:r>
              <a:rPr lang="en-US" sz="1200" baseline="0" dirty="0" smtClean="0"/>
              <a:t> website is a one-stop destination where you can quickly find: </a:t>
            </a:r>
          </a:p>
          <a:p>
            <a:pPr marL="171450" indent="-171450">
              <a:buFont typeface="Arial"/>
              <a:buChar char="•"/>
            </a:pPr>
            <a:r>
              <a:rPr lang="en-US" sz="1200" dirty="0" smtClean="0"/>
              <a:t>School calendar </a:t>
            </a:r>
          </a:p>
          <a:p>
            <a:pPr marL="285750" indent="-285750">
              <a:buFont typeface="Arial"/>
              <a:buChar char="•"/>
            </a:pPr>
            <a:r>
              <a:rPr lang="en-US" sz="1200" dirty="0" smtClean="0"/>
              <a:t>Announcements and news</a:t>
            </a:r>
          </a:p>
          <a:p>
            <a:pPr marL="285750" indent="-285750">
              <a:buFont typeface="Arial"/>
              <a:buChar char="•"/>
            </a:pPr>
            <a:r>
              <a:rPr lang="en-US" sz="1200" dirty="0" smtClean="0"/>
              <a:t>Academic departments</a:t>
            </a:r>
          </a:p>
          <a:p>
            <a:pPr marL="285750" indent="-285750">
              <a:buFont typeface="Arial"/>
              <a:buChar char="•"/>
            </a:pPr>
            <a:r>
              <a:rPr lang="en-US" sz="1200" dirty="0" smtClean="0"/>
              <a:t>Student activities, sports, clubs</a:t>
            </a:r>
          </a:p>
          <a:p>
            <a:pPr marL="285750" indent="-285750">
              <a:buFont typeface="Arial"/>
              <a:buChar char="•"/>
            </a:pPr>
            <a:r>
              <a:rPr lang="en-US" sz="1200" dirty="0" smtClean="0"/>
              <a:t>Staff directory and email links</a:t>
            </a:r>
          </a:p>
          <a:p>
            <a:pPr marL="285750" indent="-285750">
              <a:buFont typeface="Arial"/>
              <a:buChar char="•"/>
            </a:pPr>
            <a:r>
              <a:rPr lang="en-US" sz="1200" dirty="0" smtClean="0"/>
              <a:t>Quick</a:t>
            </a:r>
            <a:r>
              <a:rPr lang="en-US" sz="1200" baseline="0" dirty="0" smtClean="0"/>
              <a:t> </a:t>
            </a:r>
            <a:r>
              <a:rPr lang="en-US" sz="1200" dirty="0" smtClean="0"/>
              <a:t>Links to HCPSS Connect, system website, and other</a:t>
            </a:r>
            <a:r>
              <a:rPr lang="en-US" sz="1200" baseline="0" dirty="0" smtClean="0"/>
              <a:t> resources</a:t>
            </a:r>
            <a:endParaRPr lang="en-US" sz="1200" dirty="0" smtClean="0"/>
          </a:p>
          <a:p>
            <a:pPr marL="0" indent="0">
              <a:buFont typeface="Arial"/>
              <a:buNone/>
            </a:pPr>
            <a:endParaRPr lang="en-US" sz="1200" dirty="0" smtClean="0"/>
          </a:p>
          <a:p>
            <a:r>
              <a:rPr lang="en-US" dirty="0" smtClean="0"/>
              <a:t>It</a:t>
            </a:r>
            <a:r>
              <a:rPr lang="en-US" baseline="0" dirty="0" smtClean="0"/>
              <a:t> provides </a:t>
            </a:r>
            <a:r>
              <a:rPr lang="en-US" sz="1200" kern="1200" dirty="0" smtClean="0">
                <a:solidFill>
                  <a:schemeClr val="tx1"/>
                </a:solidFill>
                <a:effectLst/>
                <a:ea typeface="+mn-ea"/>
                <a:cs typeface="+mn-cs"/>
              </a:rPr>
              <a:t>mobile access and user-friendly navigation.</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0DC3A75-ED01-7E47-BE8B-DB71DE3AF7F5}"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19854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1325" y="563563"/>
            <a:ext cx="3551238" cy="2663825"/>
          </a:xfrm>
        </p:spPr>
      </p:sp>
      <p:sp>
        <p:nvSpPr>
          <p:cNvPr id="3" name="Notes Placeholder 2"/>
          <p:cNvSpPr>
            <a:spLocks noGrp="1"/>
          </p:cNvSpPr>
          <p:nvPr>
            <p:ph type="body" idx="1"/>
          </p:nvPr>
        </p:nvSpPr>
        <p:spPr/>
        <p:txBody>
          <a:bodyPr>
            <a:normAutofit/>
          </a:bodyPr>
          <a:lstStyle/>
          <a:p>
            <a:r>
              <a:rPr lang="en-US" dirty="0" smtClean="0"/>
              <a:t>[insert school Twitter handle</a:t>
            </a:r>
            <a:r>
              <a:rPr lang="en-US" baseline="0" dirty="0" smtClean="0"/>
              <a:t> on slide if using; remove 1</a:t>
            </a:r>
            <a:r>
              <a:rPr lang="en-US" baseline="30000" dirty="0" smtClean="0"/>
              <a:t>st</a:t>
            </a:r>
            <a:r>
              <a:rPr lang="en-US" baseline="0" dirty="0" smtClean="0"/>
              <a:t> line if not]</a:t>
            </a:r>
          </a:p>
          <a:p>
            <a:endParaRPr lang="en-US" baseline="0" dirty="0" smtClean="0"/>
          </a:p>
          <a:p>
            <a:r>
              <a:rPr lang="en-US" baseline="0" dirty="0" smtClean="0"/>
              <a:t>Link to our social media sites:</a:t>
            </a:r>
          </a:p>
          <a:p>
            <a:pPr marL="171450" indent="-171450">
              <a:buFont typeface="Arial"/>
              <a:buChar char="•"/>
            </a:pPr>
            <a:r>
              <a:rPr lang="en-US" dirty="0" smtClean="0"/>
              <a:t>Get up-to-the</a:t>
            </a:r>
            <a:r>
              <a:rPr lang="en-US" baseline="0" dirty="0" smtClean="0"/>
              <a:t>-minute updates, news, student and school happenings, and announcements</a:t>
            </a:r>
          </a:p>
          <a:p>
            <a:pPr marL="171450" indent="-171450">
              <a:buFont typeface="Arial"/>
              <a:buChar char="•"/>
            </a:pPr>
            <a:r>
              <a:rPr lang="en-US" baseline="0" dirty="0" smtClean="0"/>
              <a:t>Interact with the school and system</a:t>
            </a:r>
          </a:p>
          <a:p>
            <a:endParaRPr lang="en-US" dirty="0"/>
          </a:p>
        </p:txBody>
      </p:sp>
      <p:sp>
        <p:nvSpPr>
          <p:cNvPr id="4" name="Slide Number Placeholder 3"/>
          <p:cNvSpPr>
            <a:spLocks noGrp="1"/>
          </p:cNvSpPr>
          <p:nvPr>
            <p:ph type="sldNum" sz="quarter" idx="10"/>
          </p:nvPr>
        </p:nvSpPr>
        <p:spPr/>
        <p:txBody>
          <a:bodyPr/>
          <a:lstStyle/>
          <a:p>
            <a:fld id="{9B064BB9-9AD0-CE4B-912B-27E016BE4542}"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092575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9563" y="304800"/>
            <a:ext cx="3724275" cy="2794000"/>
          </a:xfrm>
        </p:spPr>
      </p:sp>
      <p:sp>
        <p:nvSpPr>
          <p:cNvPr id="3" name="Notes Placeholder 2"/>
          <p:cNvSpPr>
            <a:spLocks noGrp="1"/>
          </p:cNvSpPr>
          <p:nvPr>
            <p:ph type="body" idx="1"/>
          </p:nvPr>
        </p:nvSpPr>
        <p:spPr>
          <a:xfrm>
            <a:off x="685800" y="3378200"/>
            <a:ext cx="5486400" cy="5008252"/>
          </a:xfrm>
        </p:spPr>
        <p:txBody>
          <a:bodyPr/>
          <a:lstStyle/>
          <a:p>
            <a:pPr>
              <a:lnSpc>
                <a:spcPct val="150000"/>
              </a:lnSpc>
              <a:defRPr/>
            </a:pPr>
            <a:r>
              <a:rPr lang="en-US" dirty="0"/>
              <a:t>The HCPSS Mobile App is available free to download for </a:t>
            </a:r>
            <a:r>
              <a:rPr lang="en-US" dirty="0" err="1"/>
              <a:t>iphones</a:t>
            </a:r>
            <a:r>
              <a:rPr lang="en-US" dirty="0"/>
              <a:t>, </a:t>
            </a:r>
            <a:r>
              <a:rPr lang="en-US" dirty="0" err="1"/>
              <a:t>iPad</a:t>
            </a:r>
            <a:r>
              <a:rPr lang="en-US" dirty="0"/>
              <a:t>, and Android devices in the app stores (search for “HCPSS”). </a:t>
            </a:r>
          </a:p>
          <a:p>
            <a:pPr>
              <a:lnSpc>
                <a:spcPct val="150000"/>
              </a:lnSpc>
              <a:defRPr/>
            </a:pPr>
            <a:endParaRPr lang="en-US" dirty="0"/>
          </a:p>
          <a:p>
            <a:pPr>
              <a:lnSpc>
                <a:spcPct val="150000"/>
              </a:lnSpc>
              <a:defRPr/>
            </a:pPr>
            <a:r>
              <a:rPr lang="en-US" dirty="0"/>
              <a:t>The app makes it quick and easy to find the information you need, when you need it. It provides:</a:t>
            </a:r>
          </a:p>
          <a:p>
            <a:pPr marL="280406" indent="-280406">
              <a:buFont typeface="Arial"/>
              <a:buChar char="•"/>
            </a:pPr>
            <a:endParaRPr lang="en-US" baseline="0" dirty="0" smtClean="0"/>
          </a:p>
          <a:p>
            <a:pPr marL="171450" indent="-171450">
              <a:lnSpc>
                <a:spcPct val="150000"/>
              </a:lnSpc>
              <a:buFont typeface="Arial"/>
              <a:buChar char="•"/>
              <a:defRPr/>
            </a:pPr>
            <a:r>
              <a:rPr lang="en-US" dirty="0"/>
              <a:t>Simplified access to information</a:t>
            </a:r>
          </a:p>
          <a:p>
            <a:pPr marL="171450" indent="-171450">
              <a:lnSpc>
                <a:spcPct val="150000"/>
              </a:lnSpc>
              <a:buFont typeface="Arial"/>
              <a:buChar char="•"/>
              <a:defRPr/>
            </a:pPr>
            <a:r>
              <a:rPr lang="en-US" dirty="0"/>
              <a:t>On-the-go access and quick links</a:t>
            </a:r>
          </a:p>
          <a:p>
            <a:pPr marL="171450" indent="-171450">
              <a:lnSpc>
                <a:spcPct val="150000"/>
              </a:lnSpc>
              <a:buFont typeface="Arial"/>
              <a:buChar char="•"/>
              <a:defRPr/>
            </a:pPr>
            <a:r>
              <a:rPr lang="en-US" dirty="0"/>
              <a:t>Compiles messages and calendar dates from all of the schools that your children attend, as well as school district </a:t>
            </a:r>
            <a:r>
              <a:rPr lang="en-US" dirty="0" smtClean="0"/>
              <a:t>information</a:t>
            </a:r>
            <a:endParaRPr lang="en-US" dirty="0"/>
          </a:p>
          <a:p>
            <a:pPr marL="171450" indent="-171450">
              <a:lnSpc>
                <a:spcPct val="150000"/>
              </a:lnSpc>
              <a:buFont typeface="Arial"/>
              <a:buChar char="•"/>
              <a:defRPr/>
            </a:pPr>
            <a:endParaRPr lang="en-US" dirty="0"/>
          </a:p>
        </p:txBody>
      </p:sp>
      <p:sp>
        <p:nvSpPr>
          <p:cNvPr id="4" name="Slide Number Placeholder 3"/>
          <p:cNvSpPr>
            <a:spLocks noGrp="1"/>
          </p:cNvSpPr>
          <p:nvPr>
            <p:ph type="sldNum" sz="quarter" idx="10"/>
          </p:nvPr>
        </p:nvSpPr>
        <p:spPr/>
        <p:txBody>
          <a:bodyPr/>
          <a:lstStyle/>
          <a:p>
            <a:pPr>
              <a:defRPr/>
            </a:pPr>
            <a:fld id="{D8ED2C0C-5C1E-450A-AAF4-1BC79DE065D1}" type="slidenum">
              <a:rPr lang="en-US" smtClean="0">
                <a:solidFill>
                  <a:prstClr val="black"/>
                </a:solidFill>
                <a:latin typeface="Calibri"/>
              </a:rPr>
              <a:pPr>
                <a:defRPr/>
              </a:pPr>
              <a:t>33</a:t>
            </a:fld>
            <a:endParaRPr lang="en-US" dirty="0">
              <a:solidFill>
                <a:prstClr val="black"/>
              </a:solidFill>
              <a:latin typeface="Calibri"/>
            </a:endParaRPr>
          </a:p>
        </p:txBody>
      </p:sp>
    </p:spTree>
    <p:extLst>
      <p:ext uri="{BB962C8B-B14F-4D97-AF65-F5344CB8AC3E}">
        <p14:creationId xmlns:p14="http://schemas.microsoft.com/office/powerpoint/2010/main" val="1262321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8500" y="304800"/>
            <a:ext cx="3725863" cy="2794000"/>
          </a:xfrm>
        </p:spPr>
      </p:sp>
      <p:sp>
        <p:nvSpPr>
          <p:cNvPr id="3" name="Notes Placeholder 2"/>
          <p:cNvSpPr>
            <a:spLocks noGrp="1"/>
          </p:cNvSpPr>
          <p:nvPr>
            <p:ph type="body" idx="1"/>
          </p:nvPr>
        </p:nvSpPr>
        <p:spPr>
          <a:xfrm>
            <a:off x="685800" y="3162300"/>
            <a:ext cx="5486400" cy="5461000"/>
          </a:xfrm>
        </p:spPr>
        <p:txBody>
          <a:bodyPr/>
          <a:lstStyle/>
          <a:p>
            <a:pPr marL="0" marR="0" indent="0" algn="l" defTabSz="457200" rtl="0" eaLnBrk="1" fontAlgn="auto" latinLnBrk="0" hangingPunct="1">
              <a:lnSpc>
                <a:spcPts val="1740"/>
              </a:lnSpc>
              <a:buClrTx/>
              <a:buSzTx/>
              <a:buFontTx/>
              <a:buNone/>
              <a:tabLst/>
              <a:defRPr/>
            </a:pPr>
            <a:r>
              <a:rPr lang="en-US" b="1" baseline="0" dirty="0" smtClean="0"/>
              <a:t>HCPSS Connect </a:t>
            </a:r>
            <a:r>
              <a:rPr lang="en-US" baseline="0" dirty="0" smtClean="0"/>
              <a:t>is the one-stop portal to access Synergy, Canvas, and the Family File.</a:t>
            </a:r>
          </a:p>
          <a:p>
            <a:pPr>
              <a:lnSpc>
                <a:spcPts val="1740"/>
              </a:lnSpc>
            </a:pPr>
            <a:endParaRPr lang="en-US" baseline="0" dirty="0" smtClean="0"/>
          </a:p>
          <a:p>
            <a:pPr marL="0" marR="0" indent="0" algn="l" defTabSz="457200" rtl="0" eaLnBrk="1" fontAlgn="auto" latinLnBrk="0" hangingPunct="1">
              <a:lnSpc>
                <a:spcPts val="1740"/>
              </a:lnSpc>
              <a:buClrTx/>
              <a:buSzTx/>
              <a:buFontTx/>
              <a:buNone/>
              <a:tabLst/>
              <a:defRPr/>
            </a:pPr>
            <a:r>
              <a:rPr lang="en-US" b="0" i="0" u="none" strike="noStrike" kern="1200" dirty="0" smtClean="0">
                <a:solidFill>
                  <a:schemeClr val="tx1"/>
                </a:solidFill>
                <a:effectLst/>
              </a:rPr>
              <a:t>The </a:t>
            </a:r>
            <a:r>
              <a:rPr lang="en-US" b="1" i="0" u="none" strike="noStrike" kern="1200" dirty="0" smtClean="0">
                <a:solidFill>
                  <a:schemeClr val="tx1"/>
                </a:solidFill>
                <a:effectLst/>
              </a:rPr>
              <a:t>Synergy</a:t>
            </a:r>
            <a:r>
              <a:rPr lang="en-US" b="0" i="0" u="none" strike="noStrike" kern="1200" dirty="0" smtClean="0">
                <a:solidFill>
                  <a:schemeClr val="tx1"/>
                </a:solidFill>
                <a:effectLst/>
              </a:rPr>
              <a:t> Student Information is the source for official student records &amp; grades.</a:t>
            </a:r>
            <a:r>
              <a:rPr lang="en-US" b="0" i="0" u="none" strike="noStrike" kern="1200" baseline="0" dirty="0" smtClean="0">
                <a:solidFill>
                  <a:schemeClr val="tx1"/>
                </a:solidFill>
                <a:effectLst/>
              </a:rPr>
              <a:t> </a:t>
            </a:r>
          </a:p>
          <a:p>
            <a:pPr marL="0" marR="0" indent="0" algn="l" defTabSz="457200" rtl="0" eaLnBrk="1" fontAlgn="auto" latinLnBrk="0" hangingPunct="1">
              <a:lnSpc>
                <a:spcPts val="1740"/>
              </a:lnSpc>
              <a:buClrTx/>
              <a:buSzTx/>
              <a:buFontTx/>
              <a:buNone/>
              <a:tabLst/>
              <a:defRPr/>
            </a:pPr>
            <a:r>
              <a:rPr lang="en-US" b="0" i="0" u="none" strike="noStrike" kern="1200" dirty="0" smtClean="0">
                <a:solidFill>
                  <a:schemeClr val="tx1"/>
                </a:solidFill>
                <a:effectLst/>
              </a:rPr>
              <a:t>It gives teachers, administrators, and parents with the digital tools to easily access student information. </a:t>
            </a:r>
            <a:endParaRPr lang="en-US" b="0" i="0" u="none" strike="noStrike" kern="1200" baseline="0" dirty="0" smtClean="0">
              <a:solidFill>
                <a:schemeClr val="tx1"/>
              </a:solidFill>
              <a:effectLst/>
            </a:endParaRPr>
          </a:p>
          <a:p>
            <a:pPr marL="0" marR="0" indent="0" algn="l" defTabSz="457200" rtl="0" eaLnBrk="1" fontAlgn="auto" latinLnBrk="0" hangingPunct="1">
              <a:lnSpc>
                <a:spcPts val="1740"/>
              </a:lnSpc>
              <a:buClrTx/>
              <a:buSzTx/>
              <a:buFontTx/>
              <a:buNone/>
              <a:tabLst/>
              <a:defRPr/>
            </a:pPr>
            <a:endParaRPr lang="en-US" dirty="0" smtClean="0">
              <a:effectLst/>
            </a:endParaRPr>
          </a:p>
          <a:p>
            <a:pPr>
              <a:lnSpc>
                <a:spcPts val="1740"/>
              </a:lnSpc>
            </a:pPr>
            <a:r>
              <a:rPr lang="en-US" baseline="0" dirty="0" smtClean="0"/>
              <a:t>The </a:t>
            </a:r>
            <a:r>
              <a:rPr lang="en-US" b="1" baseline="0" dirty="0" smtClean="0"/>
              <a:t>Canvas Learning System </a:t>
            </a:r>
            <a:r>
              <a:rPr lang="en-US" baseline="0" dirty="0" smtClean="0"/>
              <a:t>gives teachers, parents, and students tools to communicate, collaborate, and connect. </a:t>
            </a:r>
          </a:p>
          <a:p>
            <a:pPr>
              <a:lnSpc>
                <a:spcPts val="1740"/>
              </a:lnSpc>
            </a:pPr>
            <a:endParaRPr lang="en-US" baseline="0" dirty="0" smtClean="0"/>
          </a:p>
          <a:p>
            <a:pPr>
              <a:lnSpc>
                <a:spcPts val="1740"/>
              </a:lnSpc>
            </a:pPr>
            <a:r>
              <a:rPr lang="en-US" baseline="0" dirty="0" smtClean="0"/>
              <a:t>Both systems are extremely easy to learn and to use.</a:t>
            </a:r>
          </a:p>
          <a:p>
            <a:pPr>
              <a:lnSpc>
                <a:spcPts val="1740"/>
              </a:lnSpc>
            </a:pPr>
            <a:endParaRPr lang="en-US" baseline="0" dirty="0" smtClean="0"/>
          </a:p>
          <a:p>
            <a:pPr>
              <a:lnSpc>
                <a:spcPts val="1740"/>
              </a:lnSpc>
            </a:pPr>
            <a:r>
              <a:rPr lang="en-US" baseline="0" dirty="0" smtClean="0"/>
              <a:t>Find full details and instructions online at </a:t>
            </a:r>
            <a:r>
              <a:rPr lang="en-US" b="1" baseline="0" dirty="0" err="1" smtClean="0"/>
              <a:t>www.hcpss.org</a:t>
            </a:r>
            <a:r>
              <a:rPr lang="en-US" b="1" baseline="0" dirty="0" smtClean="0"/>
              <a:t>/connect</a:t>
            </a:r>
          </a:p>
          <a:p>
            <a:pPr>
              <a:lnSpc>
                <a:spcPts val="1740"/>
              </a:lnSpc>
            </a:pPr>
            <a:endParaRPr lang="en-US" sz="1200" b="1" baseline="0" dirty="0" smtClean="0">
              <a:ea typeface="+mn-ea"/>
              <a:cs typeface="+mn-cs"/>
              <a:sym typeface="Raleway"/>
            </a:endParaRPr>
          </a:p>
          <a:p>
            <a:pPr marL="63500" lvl="0" indent="0" rtl="0">
              <a:lnSpc>
                <a:spcPts val="1740"/>
              </a:lnSpc>
              <a:buSzPct val="100000"/>
              <a:buFont typeface="Raleway"/>
              <a:buNone/>
            </a:pPr>
            <a:endParaRPr lang="en-US" sz="1200" b="1" baseline="0" dirty="0" smtClean="0">
              <a:ea typeface="+mn-ea"/>
              <a:cs typeface="+mn-cs"/>
              <a:sym typeface="Raleway"/>
            </a:endParaRPr>
          </a:p>
          <a:p>
            <a:pPr marL="63500" lvl="0" indent="-63500" rtl="0">
              <a:lnSpc>
                <a:spcPts val="1740"/>
              </a:lnSpc>
              <a:buSzPct val="100000"/>
              <a:buFont typeface="Raleway"/>
              <a:buNone/>
            </a:pPr>
            <a:r>
              <a:rPr lang="en-US" sz="1200" b="1" baseline="0" dirty="0" smtClean="0">
                <a:ea typeface="+mn-ea"/>
                <a:cs typeface="+mn-cs"/>
                <a:sym typeface="Raleway"/>
              </a:rPr>
              <a:t>Benefits of HCPSS Connect for Parents, Students &amp; Teachers:</a:t>
            </a:r>
          </a:p>
          <a:p>
            <a:pPr indent="-171450">
              <a:lnSpc>
                <a:spcPts val="1740"/>
              </a:lnSpc>
              <a:buSzPct val="100000"/>
              <a:buFont typeface="Arial"/>
              <a:buChar char="•"/>
            </a:pPr>
            <a:r>
              <a:rPr lang="en-US" dirty="0" smtClean="0">
                <a:sym typeface="Raleway"/>
              </a:rPr>
              <a:t>Improved &amp; consistent user experience</a:t>
            </a:r>
          </a:p>
          <a:p>
            <a:pPr indent="-171450">
              <a:lnSpc>
                <a:spcPts val="1740"/>
              </a:lnSpc>
              <a:buSzPct val="100000"/>
              <a:buFont typeface="Arial"/>
              <a:buChar char="•"/>
            </a:pPr>
            <a:r>
              <a:rPr lang="en-US" dirty="0" smtClean="0">
                <a:sym typeface="Raleway"/>
              </a:rPr>
              <a:t>Common digital platform for all schools &amp; grades</a:t>
            </a:r>
          </a:p>
          <a:p>
            <a:pPr indent="-171450">
              <a:lnSpc>
                <a:spcPts val="1740"/>
              </a:lnSpc>
              <a:buSzPct val="100000"/>
              <a:buFont typeface="Arial"/>
              <a:buChar char="•"/>
            </a:pPr>
            <a:r>
              <a:rPr lang="en-US" dirty="0" smtClean="0">
                <a:sym typeface="Raleway"/>
              </a:rPr>
              <a:t>Improved communication and</a:t>
            </a:r>
            <a:r>
              <a:rPr lang="en-US" baseline="0" dirty="0" smtClean="0">
                <a:sym typeface="Raleway"/>
              </a:rPr>
              <a:t> </a:t>
            </a:r>
            <a:r>
              <a:rPr lang="en-US" dirty="0" smtClean="0">
                <a:sym typeface="Raleway"/>
              </a:rPr>
              <a:t>collaboration</a:t>
            </a:r>
          </a:p>
          <a:p>
            <a:pPr indent="-171450">
              <a:lnSpc>
                <a:spcPts val="1740"/>
              </a:lnSpc>
              <a:buFont typeface="Arial"/>
              <a:buChar char="•"/>
            </a:pPr>
            <a:r>
              <a:rPr lang="en-US" dirty="0" smtClean="0"/>
              <a:t>Anytime/anywhere across multiple devices</a:t>
            </a:r>
          </a:p>
          <a:p>
            <a:pPr indent="-171450">
              <a:lnSpc>
                <a:spcPts val="1740"/>
              </a:lnSpc>
              <a:buFont typeface="Arial"/>
              <a:buChar char="•"/>
            </a:pPr>
            <a:r>
              <a:rPr lang="en-US" smtClean="0"/>
              <a:t>Single sign-on - 1 user/pass for HCPSS Connect</a:t>
            </a:r>
          </a:p>
          <a:p>
            <a:pPr marL="171450" indent="-171450">
              <a:lnSpc>
                <a:spcPts val="1740"/>
              </a:lnSpc>
              <a:buFont typeface="Arial"/>
              <a:buChar char="•"/>
            </a:pPr>
            <a:endParaRPr lang="en-US" b="1" baseline="0" dirty="0" smtClean="0"/>
          </a:p>
        </p:txBody>
      </p:sp>
      <p:sp>
        <p:nvSpPr>
          <p:cNvPr id="4" name="Slide Number Placeholder 3"/>
          <p:cNvSpPr>
            <a:spLocks noGrp="1"/>
          </p:cNvSpPr>
          <p:nvPr>
            <p:ph type="sldNum" sz="quarter" idx="10"/>
          </p:nvPr>
        </p:nvSpPr>
        <p:spPr/>
        <p:txBody>
          <a:bodyPr/>
          <a:lstStyle/>
          <a:p>
            <a:fld id="{58718399-4142-7244-B78B-A3EB6599F2DA}"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536944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1579563" y="304800"/>
            <a:ext cx="3724275" cy="2794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0" name="Shape 120"/>
          <p:cNvSpPr txBox="1">
            <a:spLocks noGrp="1"/>
          </p:cNvSpPr>
          <p:nvPr>
            <p:ph type="body" idx="1"/>
          </p:nvPr>
        </p:nvSpPr>
        <p:spPr>
          <a:xfrm>
            <a:off x="685799" y="3263899"/>
            <a:ext cx="5814391" cy="5641562"/>
          </a:xfrm>
          <a:prstGeom prst="rect">
            <a:avLst/>
          </a:prstGeom>
        </p:spPr>
        <p:txBody>
          <a:bodyPr lIns="91425" tIns="91425" rIns="91425" bIns="91425" anchor="t" anchorCtr="0">
            <a:noAutofit/>
          </a:bodyPr>
          <a:lstStyle/>
          <a:p>
            <a:pPr>
              <a:lnSpc>
                <a:spcPct val="150000"/>
              </a:lnSpc>
            </a:pPr>
            <a:r>
              <a:rPr lang="en-US" sz="1200" kern="1200" dirty="0" smtClean="0">
                <a:solidFill>
                  <a:schemeClr val="tx1"/>
                </a:solidFill>
                <a:effectLst/>
                <a:ea typeface="+mn-ea"/>
                <a:cs typeface="+mn-cs"/>
              </a:rPr>
              <a:t>The </a:t>
            </a:r>
            <a:r>
              <a:rPr lang="en-US" sz="1200" b="1" kern="1200" dirty="0" smtClean="0">
                <a:solidFill>
                  <a:schemeClr val="tx1"/>
                </a:solidFill>
                <a:effectLst/>
                <a:ea typeface="+mn-ea"/>
                <a:cs typeface="+mn-cs"/>
              </a:rPr>
              <a:t>Family File </a:t>
            </a:r>
            <a:r>
              <a:rPr lang="en-US" sz="1200" kern="1200" dirty="0" smtClean="0">
                <a:solidFill>
                  <a:schemeClr val="tx1"/>
                </a:solidFill>
                <a:effectLst/>
                <a:ea typeface="+mn-ea"/>
                <a:cs typeface="+mn-cs"/>
              </a:rPr>
              <a:t>on HCPSS Connect provides important</a:t>
            </a:r>
            <a:r>
              <a:rPr lang="en-US" sz="1200" kern="1200" baseline="0" dirty="0" smtClean="0">
                <a:solidFill>
                  <a:schemeClr val="tx1"/>
                </a:solidFill>
                <a:effectLst/>
                <a:ea typeface="+mn-ea"/>
                <a:cs typeface="+mn-cs"/>
              </a:rPr>
              <a:t> information about your student. All information is confidential.</a:t>
            </a:r>
          </a:p>
          <a:p>
            <a:pPr>
              <a:lnSpc>
                <a:spcPct val="150000"/>
              </a:lnSpc>
            </a:pPr>
            <a:endParaRPr lang="en-US" sz="1200" kern="1200" baseline="0" dirty="0" smtClean="0">
              <a:solidFill>
                <a:schemeClr val="tx1"/>
              </a:solidFill>
              <a:effectLst/>
              <a:ea typeface="+mn-ea"/>
              <a:cs typeface="+mn-cs"/>
            </a:endParaRPr>
          </a:p>
          <a:p>
            <a:pPr>
              <a:lnSpc>
                <a:spcPct val="150000"/>
              </a:lnSpc>
            </a:pPr>
            <a:r>
              <a:rPr lang="en-US" sz="1200" kern="1200" baseline="0" dirty="0" smtClean="0">
                <a:solidFill>
                  <a:schemeClr val="tx1"/>
                </a:solidFill>
                <a:effectLst/>
                <a:ea typeface="+mn-ea"/>
                <a:cs typeface="+mn-cs"/>
              </a:rPr>
              <a:t>It is important that parents update the Family File with current data about your student including:</a:t>
            </a:r>
          </a:p>
          <a:p>
            <a:pPr marL="171450" indent="-171450">
              <a:lnSpc>
                <a:spcPct val="150000"/>
              </a:lnSpc>
              <a:buFont typeface="Arial"/>
              <a:buChar char="•"/>
            </a:pPr>
            <a:r>
              <a:rPr lang="en-US" sz="1200" kern="1200" dirty="0" smtClean="0">
                <a:solidFill>
                  <a:schemeClr val="tx1"/>
                </a:solidFill>
                <a:effectLst/>
                <a:ea typeface="+mn-ea"/>
                <a:cs typeface="+mn-cs"/>
              </a:rPr>
              <a:t>Parent emails and phone numbers</a:t>
            </a:r>
          </a:p>
          <a:p>
            <a:pPr marL="171450" indent="-171450">
              <a:lnSpc>
                <a:spcPct val="150000"/>
              </a:lnSpc>
              <a:buFont typeface="Arial"/>
              <a:buChar char="•"/>
            </a:pPr>
            <a:r>
              <a:rPr lang="en-US" sz="1200" kern="1200" dirty="0" smtClean="0">
                <a:solidFill>
                  <a:schemeClr val="tx1"/>
                </a:solidFill>
                <a:effectLst/>
                <a:ea typeface="+mn-ea"/>
                <a:cs typeface="+mn-cs"/>
              </a:rPr>
              <a:t>student medical</a:t>
            </a:r>
            <a:r>
              <a:rPr lang="en-US" sz="1200" kern="1200" baseline="0" dirty="0" smtClean="0">
                <a:solidFill>
                  <a:schemeClr val="tx1"/>
                </a:solidFill>
                <a:effectLst/>
                <a:ea typeface="+mn-ea"/>
                <a:cs typeface="+mn-cs"/>
              </a:rPr>
              <a:t> contact data</a:t>
            </a:r>
          </a:p>
          <a:p>
            <a:pPr marL="171450" indent="-171450">
              <a:lnSpc>
                <a:spcPct val="150000"/>
              </a:lnSpc>
              <a:buFont typeface="Arial"/>
              <a:buChar char="•"/>
            </a:pPr>
            <a:r>
              <a:rPr lang="en-US" sz="1200" kern="1200" baseline="0" dirty="0" smtClean="0">
                <a:solidFill>
                  <a:schemeClr val="tx1"/>
                </a:solidFill>
                <a:effectLst/>
                <a:ea typeface="+mn-ea"/>
                <a:cs typeface="+mn-cs"/>
              </a:rPr>
              <a:t>afterschool transportation options</a:t>
            </a:r>
          </a:p>
          <a:p>
            <a:pPr marL="171450" indent="-171450">
              <a:lnSpc>
                <a:spcPct val="150000"/>
              </a:lnSpc>
              <a:buFont typeface="Arial"/>
              <a:buChar char="•"/>
            </a:pPr>
            <a:r>
              <a:rPr lang="en-US" sz="1200" kern="1200" baseline="0" dirty="0" smtClean="0">
                <a:solidFill>
                  <a:schemeClr val="tx1"/>
                </a:solidFill>
                <a:effectLst/>
                <a:ea typeface="+mn-ea"/>
                <a:cs typeface="+mn-cs"/>
              </a:rPr>
              <a:t>data privacy options</a:t>
            </a:r>
          </a:p>
          <a:p>
            <a:pPr marL="0" indent="0">
              <a:lnSpc>
                <a:spcPct val="150000"/>
              </a:lnSpc>
              <a:buFont typeface="Arial"/>
              <a:buNone/>
            </a:pPr>
            <a:endParaRPr lang="en-US" sz="1200" kern="1200" dirty="0" smtClean="0">
              <a:solidFill>
                <a:schemeClr val="tx1"/>
              </a:solidFill>
              <a:effectLst/>
              <a:ea typeface="+mn-ea"/>
              <a:cs typeface="+mn-cs"/>
            </a:endParaRPr>
          </a:p>
          <a:p>
            <a:pPr>
              <a:lnSpc>
                <a:spcPct val="150000"/>
              </a:lnSpc>
            </a:pPr>
            <a:r>
              <a:rPr lang="en-US" sz="1200" kern="1200" dirty="0" smtClean="0">
                <a:solidFill>
                  <a:schemeClr val="tx1"/>
                </a:solidFill>
                <a:effectLst/>
                <a:ea typeface="+mn-ea"/>
                <a:cs typeface="+mn-cs"/>
              </a:rPr>
              <a:t>Log into HCPSS Connect and click</a:t>
            </a:r>
            <a:r>
              <a:rPr lang="en-US" sz="1200" kern="1200" baseline="0" dirty="0" smtClean="0">
                <a:solidFill>
                  <a:schemeClr val="tx1"/>
                </a:solidFill>
                <a:effectLst/>
                <a:ea typeface="+mn-ea"/>
                <a:cs typeface="+mn-cs"/>
              </a:rPr>
              <a:t> </a:t>
            </a:r>
            <a:r>
              <a:rPr lang="en-US" sz="1200" kern="1200" dirty="0" smtClean="0">
                <a:solidFill>
                  <a:schemeClr val="tx1"/>
                </a:solidFill>
                <a:effectLst/>
                <a:ea typeface="+mn-ea"/>
                <a:cs typeface="+mn-cs"/>
              </a:rPr>
              <a:t>the </a:t>
            </a:r>
            <a:r>
              <a:rPr lang="en-US" sz="1200" b="1" kern="1200" dirty="0" smtClean="0">
                <a:solidFill>
                  <a:schemeClr val="tx1"/>
                </a:solidFill>
                <a:effectLst/>
                <a:ea typeface="+mn-ea"/>
                <a:cs typeface="+mn-cs"/>
              </a:rPr>
              <a:t>My Account</a:t>
            </a:r>
            <a:r>
              <a:rPr lang="en-US" sz="1200" kern="1200" dirty="0" smtClean="0">
                <a:solidFill>
                  <a:schemeClr val="tx1"/>
                </a:solidFill>
                <a:effectLst/>
                <a:ea typeface="+mn-ea"/>
                <a:cs typeface="+mn-cs"/>
              </a:rPr>
              <a:t> tab.  Save your changes by clicking the </a:t>
            </a:r>
            <a:r>
              <a:rPr lang="en-US" sz="1200" b="1" kern="1200" dirty="0" smtClean="0">
                <a:solidFill>
                  <a:schemeClr val="tx1"/>
                </a:solidFill>
                <a:effectLst/>
                <a:ea typeface="+mn-ea"/>
                <a:cs typeface="+mn-cs"/>
              </a:rPr>
              <a:t>Update Account</a:t>
            </a:r>
            <a:r>
              <a:rPr lang="en-US" sz="1200" kern="1200" dirty="0" smtClean="0">
                <a:solidFill>
                  <a:schemeClr val="tx1"/>
                </a:solidFill>
                <a:effectLst/>
                <a:ea typeface="+mn-ea"/>
                <a:cs typeface="+mn-cs"/>
              </a:rPr>
              <a:t> button.</a:t>
            </a:r>
          </a:p>
          <a:p>
            <a:pPr lvl="0" rtl="0">
              <a:lnSpc>
                <a:spcPct val="150000"/>
              </a:lnSpc>
              <a:spcBef>
                <a:spcPts val="0"/>
              </a:spcBef>
              <a:buNone/>
            </a:pPr>
            <a:endParaRPr lang="en-US" sz="1200" dirty="0" smtClean="0"/>
          </a:p>
          <a:p>
            <a:pPr>
              <a:lnSpc>
                <a:spcPct val="150000"/>
              </a:lnSpc>
              <a:defRPr/>
            </a:pPr>
            <a:r>
              <a:rPr lang="en-US" sz="1200" kern="1200" dirty="0" smtClean="0">
                <a:solidFill>
                  <a:schemeClr val="tx1"/>
                </a:solidFill>
                <a:effectLst/>
                <a:ea typeface="+mn-ea"/>
                <a:cs typeface="+mn-cs"/>
              </a:rPr>
              <a:t>Family File now remains open throughout the school year,</a:t>
            </a:r>
            <a:r>
              <a:rPr lang="en-US" sz="1200" kern="1200" baseline="0" dirty="0" smtClean="0">
                <a:solidFill>
                  <a:schemeClr val="tx1"/>
                </a:solidFill>
                <a:effectLst/>
                <a:ea typeface="+mn-ea"/>
                <a:cs typeface="+mn-cs"/>
              </a:rPr>
              <a:t> so you can make changes at any time they occur. </a:t>
            </a:r>
            <a:r>
              <a:rPr lang="en-US" dirty="0"/>
              <a:t>Parents without online access can provide this information through a paper “Emergency Procedure and Confidential Student Information” form. Contact the school office for a copy of this form.</a:t>
            </a:r>
          </a:p>
          <a:p>
            <a:pPr lvl="0" rtl="0">
              <a:lnSpc>
                <a:spcPct val="150000"/>
              </a:lnSpc>
              <a:spcBef>
                <a:spcPts val="0"/>
              </a:spcBef>
              <a:buNone/>
            </a:pPr>
            <a:endParaRPr lang="en-US" sz="1200" dirty="0" smtClean="0"/>
          </a:p>
          <a:p>
            <a:r>
              <a:rPr lang="en-US" dirty="0"/>
              <a:t>New this year - </a:t>
            </a:r>
            <a:r>
              <a:rPr lang="en-US" b="1" dirty="0"/>
              <a:t>Athletic participation forms </a:t>
            </a:r>
            <a:r>
              <a:rPr lang="en-US" dirty="0"/>
              <a:t>can be completed online in </a:t>
            </a:r>
            <a:r>
              <a:rPr lang="en-US" dirty="0" smtClean="0"/>
              <a:t>Synergy.</a:t>
            </a:r>
            <a:endParaRPr lang="en-US" dirty="0"/>
          </a:p>
          <a:p>
            <a:r>
              <a:rPr lang="en-US" dirty="0"/>
              <a:t/>
            </a:r>
            <a:br>
              <a:rPr lang="en-US" dirty="0"/>
            </a:br>
            <a:endParaRPr lang="en-US" sz="1200" dirty="0"/>
          </a:p>
        </p:txBody>
      </p:sp>
      <p:sp>
        <p:nvSpPr>
          <p:cNvPr id="121" name="Shape 121"/>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US">
                <a:solidFill>
                  <a:prstClr val="black"/>
                </a:solidFill>
              </a:rPr>
              <a:pPr>
                <a:buClr>
                  <a:srgbClr val="000000"/>
                </a:buClr>
                <a:buSzPct val="25000"/>
                <a:buFont typeface="Arial"/>
                <a:buNone/>
              </a:pPr>
              <a:t>35</a:t>
            </a:fld>
            <a:endParaRPr lang="en-US">
              <a:solidFill>
                <a:prstClr val="black"/>
              </a:solidFill>
            </a:endParaRPr>
          </a:p>
        </p:txBody>
      </p:sp>
    </p:spTree>
    <p:extLst>
      <p:ext uri="{BB962C8B-B14F-4D97-AF65-F5344CB8AC3E}">
        <p14:creationId xmlns:p14="http://schemas.microsoft.com/office/powerpoint/2010/main" val="1394289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1325" y="563563"/>
            <a:ext cx="3551238" cy="2663825"/>
          </a:xfrm>
        </p:spPr>
      </p:sp>
      <p:sp>
        <p:nvSpPr>
          <p:cNvPr id="3" name="Notes Placeholder 2"/>
          <p:cNvSpPr>
            <a:spLocks noGrp="1"/>
          </p:cNvSpPr>
          <p:nvPr>
            <p:ph type="body" idx="1"/>
          </p:nvPr>
        </p:nvSpPr>
        <p:spPr/>
        <p:txBody>
          <a:bodyPr/>
          <a:lstStyle/>
          <a:p>
            <a:pPr lvl="0" rtl="0">
              <a:lnSpc>
                <a:spcPct val="150000"/>
              </a:lnSpc>
              <a:spcBef>
                <a:spcPts val="0"/>
              </a:spcBef>
              <a:buNone/>
            </a:pPr>
            <a:r>
              <a:rPr lang="en-US" sz="1200" dirty="0" smtClean="0"/>
              <a:t>Parents will</a:t>
            </a:r>
            <a:r>
              <a:rPr lang="en-US" sz="1200" baseline="0" dirty="0" smtClean="0"/>
              <a:t> continue to use the same log in credentials as in prior years.</a:t>
            </a:r>
          </a:p>
          <a:p>
            <a:pPr lvl="0" rtl="0">
              <a:lnSpc>
                <a:spcPct val="150000"/>
              </a:lnSpc>
              <a:spcBef>
                <a:spcPts val="0"/>
              </a:spcBef>
              <a:buNone/>
            </a:pPr>
            <a:endParaRPr lang="en-US" sz="1200" baseline="0" dirty="0" smtClean="0"/>
          </a:p>
          <a:p>
            <a:pPr lvl="0" rtl="0">
              <a:lnSpc>
                <a:spcPct val="150000"/>
              </a:lnSpc>
              <a:spcBef>
                <a:spcPts val="0"/>
              </a:spcBef>
              <a:buNone/>
            </a:pPr>
            <a:r>
              <a:rPr lang="en-US" sz="1200" baseline="0" dirty="0" smtClean="0"/>
              <a:t>Parents of students new to HCPSS will receive</a:t>
            </a:r>
            <a:r>
              <a:rPr lang="en-US" sz="1200" dirty="0" smtClean="0"/>
              <a:t> </a:t>
            </a:r>
            <a:r>
              <a:rPr lang="en-US" sz="1200" baseline="0" dirty="0" smtClean="0"/>
              <a:t>their login information via US Mail.</a:t>
            </a:r>
          </a:p>
          <a:p>
            <a:pPr lvl="0" rtl="0">
              <a:lnSpc>
                <a:spcPct val="150000"/>
              </a:lnSpc>
              <a:spcBef>
                <a:spcPts val="0"/>
              </a:spcBef>
              <a:buNone/>
            </a:pPr>
            <a:endParaRPr lang="en-US" sz="1200" baseline="0" dirty="0" smtClean="0"/>
          </a:p>
          <a:p>
            <a:pPr marL="171450" lvl="0" indent="-171450" rtl="0">
              <a:lnSpc>
                <a:spcPct val="150000"/>
              </a:lnSpc>
              <a:spcBef>
                <a:spcPts val="0"/>
              </a:spcBef>
              <a:buFont typeface="Arial"/>
              <a:buChar char="•"/>
            </a:pPr>
            <a:r>
              <a:rPr lang="en-US" sz="1200" baseline="0" dirty="0" smtClean="0"/>
              <a:t>For help with your login or password: call the School Office</a:t>
            </a:r>
          </a:p>
          <a:p>
            <a:pPr marL="171450" lvl="0" indent="-171450" rtl="0">
              <a:lnSpc>
                <a:spcPct val="150000"/>
              </a:lnSpc>
              <a:spcBef>
                <a:spcPts val="0"/>
              </a:spcBef>
              <a:buFont typeface="Arial"/>
              <a:buChar char="•"/>
            </a:pPr>
            <a:r>
              <a:rPr lang="en-US" sz="1200" baseline="0" dirty="0" smtClean="0"/>
              <a:t>For help in using Canvas, Synergy, or the Family File, see the many guides and resources on the HCPSS Connect homepage (</a:t>
            </a:r>
            <a:r>
              <a:rPr lang="en-US" sz="1200" baseline="0" dirty="0" err="1" smtClean="0"/>
              <a:t>www.hcpss.org</a:t>
            </a:r>
            <a:r>
              <a:rPr lang="en-US" sz="1200" baseline="0" dirty="0" smtClean="0"/>
              <a:t>/connect)</a:t>
            </a:r>
          </a:p>
          <a:p>
            <a:pPr lvl="0" rtl="0">
              <a:lnSpc>
                <a:spcPct val="150000"/>
              </a:lnSpc>
              <a:spcBef>
                <a:spcPts val="0"/>
              </a:spcBef>
              <a:buNone/>
            </a:pPr>
            <a:endParaRPr lang="en-US" sz="1200" baseline="0" dirty="0" smtClean="0"/>
          </a:p>
          <a:p>
            <a:pPr lvl="0" rtl="0">
              <a:lnSpc>
                <a:spcPct val="150000"/>
              </a:lnSpc>
              <a:spcBef>
                <a:spcPts val="0"/>
              </a:spcBef>
              <a:buNone/>
            </a:pPr>
            <a:endParaRPr lang="en-US" sz="1200" baseline="0" dirty="0" smtClean="0"/>
          </a:p>
          <a:p>
            <a:pPr>
              <a:lnSpc>
                <a:spcPct val="150000"/>
              </a:lnSpc>
            </a:pPr>
            <a:endParaRPr lang="en-US" dirty="0"/>
          </a:p>
        </p:txBody>
      </p:sp>
      <p:sp>
        <p:nvSpPr>
          <p:cNvPr id="4" name="Slide Number Placeholder 3"/>
          <p:cNvSpPr>
            <a:spLocks noGrp="1"/>
          </p:cNvSpPr>
          <p:nvPr>
            <p:ph type="sldNum" sz="quarter" idx="10"/>
          </p:nvPr>
        </p:nvSpPr>
        <p:spPr/>
        <p:txBody>
          <a:bodyPr/>
          <a:lstStyle/>
          <a:p>
            <a:fld id="{A0DC3A75-ED01-7E47-BE8B-DB71DE3AF7F5}" type="slidenum">
              <a:rPr lang="en-US" smtClean="0">
                <a:solidFill>
                  <a:prstClr val="black"/>
                </a:solidFill>
                <a:latin typeface="Calibri"/>
              </a:rPr>
              <a:pPr/>
              <a:t>36</a:t>
            </a:fld>
            <a:endParaRPr lang="en-US" dirty="0">
              <a:solidFill>
                <a:prstClr val="black"/>
              </a:solidFill>
              <a:latin typeface="Calibri"/>
            </a:endParaRPr>
          </a:p>
        </p:txBody>
      </p:sp>
    </p:spTree>
    <p:extLst>
      <p:ext uri="{BB962C8B-B14F-4D97-AF65-F5344CB8AC3E}">
        <p14:creationId xmlns:p14="http://schemas.microsoft.com/office/powerpoint/2010/main" val="794232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4488" y="304800"/>
            <a:ext cx="3567112" cy="2674938"/>
          </a:xfrm>
        </p:spPr>
      </p:sp>
      <p:sp>
        <p:nvSpPr>
          <p:cNvPr id="3" name="Notes Placeholder 2"/>
          <p:cNvSpPr>
            <a:spLocks noGrp="1"/>
          </p:cNvSpPr>
          <p:nvPr>
            <p:ph type="body" idx="1"/>
          </p:nvPr>
        </p:nvSpPr>
        <p:spPr>
          <a:xfrm>
            <a:off x="441739" y="3135242"/>
            <a:ext cx="6174961" cy="5716657"/>
          </a:xfrm>
        </p:spPr>
        <p:txBody>
          <a:bodyPr/>
          <a:lstStyle/>
          <a:p>
            <a:pPr rtl="0"/>
            <a:r>
              <a:rPr lang="en-US" sz="1200" b="1" i="0" u="none" strike="noStrike" kern="1200" dirty="0" smtClean="0">
                <a:solidFill>
                  <a:schemeClr val="tx1"/>
                </a:solidFill>
                <a:effectLst/>
                <a:latin typeface="Calibri"/>
                <a:ea typeface="+mn-ea"/>
                <a:cs typeface="+mn-cs"/>
              </a:rPr>
              <a:t>CANVAS EXPECTATIONS and Growth plans for teachers the 2017-2018 school year:</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Calibri"/>
                <a:ea typeface="+mn-ea"/>
                <a:cs typeface="+mn-cs"/>
              </a:rPr>
              <a:t>This year all teachers will be posting information in Canvas that parents can access through HCPSS Connect or the Canvas Parent Mobile App for iOS or Android. </a:t>
            </a:r>
            <a:endParaRPr lang="en-US" b="0" dirty="0" smtClean="0">
              <a:effectLst/>
            </a:endParaRPr>
          </a:p>
          <a:p>
            <a:pPr rtl="0"/>
            <a:r>
              <a:rPr lang="en-US" b="0" dirty="0" smtClean="0">
                <a:effectLst/>
              </a:rPr>
              <a:t/>
            </a:r>
            <a:br>
              <a:rPr lang="en-US" b="0" dirty="0" smtClean="0">
                <a:effectLst/>
              </a:rPr>
            </a:br>
            <a:r>
              <a:rPr lang="en-US" sz="1200" b="1" i="0" u="none" strike="noStrike" kern="1200" dirty="0" smtClean="0">
                <a:solidFill>
                  <a:schemeClr val="tx1"/>
                </a:solidFill>
                <a:effectLst/>
                <a:latin typeface="Calibri"/>
                <a:ea typeface="+mn-ea"/>
                <a:cs typeface="+mn-cs"/>
              </a:rPr>
              <a:t>Teachers are expected to maintain:</a:t>
            </a:r>
            <a:endParaRPr lang="en-US" b="1" dirty="0" smtClean="0">
              <a:effectLst/>
            </a:endParaRPr>
          </a:p>
          <a:p>
            <a:pPr marL="171450" indent="-171450" rtl="0" fontAlgn="base">
              <a:buFont typeface="Arial" charset="0"/>
              <a:buChar char="•"/>
            </a:pPr>
            <a:r>
              <a:rPr lang="en-US" sz="1200" b="0" i="0" u="none" strike="noStrike" kern="1200" dirty="0" smtClean="0">
                <a:solidFill>
                  <a:schemeClr val="tx1"/>
                </a:solidFill>
                <a:effectLst/>
                <a:latin typeface="Calibri"/>
                <a:ea typeface="+mn-ea"/>
                <a:cs typeface="+mn-cs"/>
              </a:rPr>
              <a:t>Teacher Homepage </a:t>
            </a:r>
          </a:p>
          <a:p>
            <a:pPr marL="171450" indent="-171450" rtl="0" fontAlgn="base">
              <a:buFont typeface="Arial" charset="0"/>
              <a:buChar char="•"/>
            </a:pPr>
            <a:r>
              <a:rPr lang="en-US" sz="1200" b="0" i="0" u="none" strike="noStrike" kern="1200" dirty="0" smtClean="0">
                <a:solidFill>
                  <a:schemeClr val="tx1"/>
                </a:solidFill>
                <a:effectLst/>
                <a:latin typeface="Calibri"/>
                <a:ea typeface="+mn-ea"/>
                <a:cs typeface="+mn-cs"/>
              </a:rPr>
              <a:t>Student Privacy Information - Information on homepage regarding teachers’ use of recording devices and digital tools for school-related activities</a:t>
            </a:r>
          </a:p>
          <a:p>
            <a:pPr marL="171450" indent="-171450" rtl="0" fontAlgn="base">
              <a:buFont typeface="Arial" charset="0"/>
              <a:buChar char="•"/>
            </a:pPr>
            <a:r>
              <a:rPr lang="en-US" sz="1200" b="0" i="0" u="none" strike="noStrike" kern="1200" dirty="0" smtClean="0">
                <a:solidFill>
                  <a:schemeClr val="tx1"/>
                </a:solidFill>
                <a:effectLst/>
                <a:latin typeface="Calibri"/>
                <a:ea typeface="+mn-ea"/>
                <a:cs typeface="+mn-cs"/>
              </a:rPr>
              <a:t>Course information </a:t>
            </a:r>
          </a:p>
          <a:p>
            <a:pPr marL="171450" indent="-171450" rtl="0" fontAlgn="base">
              <a:buFont typeface="Arial" charset="0"/>
              <a:buChar char="•"/>
            </a:pPr>
            <a:r>
              <a:rPr lang="en-US" sz="1200" b="0" i="0" u="none" strike="noStrike" kern="1200" dirty="0" smtClean="0">
                <a:solidFill>
                  <a:schemeClr val="tx1"/>
                </a:solidFill>
                <a:effectLst/>
                <a:latin typeface="Calibri"/>
                <a:ea typeface="+mn-ea"/>
                <a:cs typeface="+mn-cs"/>
              </a:rPr>
              <a:t>Calendar due dates - Long term project due dates on the day they are assigned</a:t>
            </a:r>
          </a:p>
          <a:p>
            <a:pPr marL="171450" indent="-171450" rtl="0" fontAlgn="base">
              <a:buFont typeface="Arial" charset="0"/>
              <a:buChar char="•"/>
            </a:pPr>
            <a:r>
              <a:rPr lang="en-US" sz="1200" b="0" i="0" u="none" strike="noStrike" kern="1200" dirty="0" smtClean="0">
                <a:solidFill>
                  <a:schemeClr val="tx1"/>
                </a:solidFill>
                <a:effectLst/>
                <a:latin typeface="Calibri"/>
                <a:ea typeface="+mn-ea"/>
                <a:cs typeface="+mn-cs"/>
              </a:rPr>
              <a:t>Calendar test dates - Post test dates on the Canvas calendar 3 school days in advance</a:t>
            </a:r>
          </a:p>
          <a:p>
            <a:pPr marL="171450" indent="-171450" rtl="0" fontAlgn="base">
              <a:buFont typeface="Arial" charset="0"/>
              <a:buChar char="•"/>
            </a:pPr>
            <a:r>
              <a:rPr lang="en-US" sz="1200" b="0" i="0" u="none" strike="noStrike" kern="1200" dirty="0" smtClean="0">
                <a:solidFill>
                  <a:schemeClr val="tx1"/>
                </a:solidFill>
                <a:effectLst/>
                <a:latin typeface="Calibri"/>
                <a:ea typeface="+mn-ea"/>
                <a:cs typeface="+mn-cs"/>
              </a:rPr>
              <a:t>Assignment details - Include details such as directions, materials, links, resources, etc. as appropriate</a:t>
            </a:r>
          </a:p>
          <a:p>
            <a:pPr marL="0" indent="0" rtl="0" fontAlgn="base">
              <a:buFont typeface="Arial" charset="0"/>
              <a:buNone/>
            </a:pPr>
            <a:endParaRPr lang="en-US" sz="1200" b="0" i="0" u="none" strike="noStrike" kern="1200" dirty="0" smtClean="0">
              <a:solidFill>
                <a:schemeClr val="tx1"/>
              </a:solidFill>
              <a:effectLst/>
              <a:latin typeface="Calibri"/>
              <a:ea typeface="+mn-ea"/>
              <a:cs typeface="+mn-cs"/>
            </a:endParaRPr>
          </a:p>
          <a:p>
            <a:pPr marL="0" indent="0" rtl="0" fontAlgn="base">
              <a:buFont typeface="Arial" charset="0"/>
              <a:buNone/>
            </a:pPr>
            <a:r>
              <a:rPr lang="en-US" sz="1200" b="0" i="0" u="none" strike="noStrike" kern="1200" dirty="0" smtClean="0">
                <a:solidFill>
                  <a:schemeClr val="tx1"/>
                </a:solidFill>
                <a:effectLst/>
                <a:latin typeface="Calibri"/>
                <a:ea typeface="+mn-ea"/>
                <a:cs typeface="+mn-cs"/>
              </a:rPr>
              <a:t>In addition, teachers will be helping students develop their Canvas / online learning skills with grade appropriate activities.  </a:t>
            </a:r>
            <a:endParaRPr lang="en-US" b="0" dirty="0" smtClean="0">
              <a:effectLst/>
            </a:endParaRPr>
          </a:p>
          <a:p>
            <a:pPr marL="0" indent="0">
              <a:buFont typeface="Arial" charset="0"/>
              <a:buNone/>
            </a:pPr>
            <a:r>
              <a:rPr lang="en-US" b="0" dirty="0" smtClean="0">
                <a:effectLst/>
              </a:rPr>
              <a:t/>
            </a:r>
            <a:br>
              <a:rPr lang="en-US" b="0" dirty="0" smtClean="0">
                <a:effectLst/>
              </a:rPr>
            </a:br>
            <a:r>
              <a:rPr lang="en-US" b="0" dirty="0" smtClean="0">
                <a:effectLst/>
              </a:rPr>
              <a:t/>
            </a:r>
            <a:br>
              <a:rPr lang="en-US" b="0" dirty="0" smtClean="0">
                <a:effectLst/>
              </a:rPr>
            </a:br>
            <a:endParaRPr lang="en-US" dirty="0"/>
          </a:p>
        </p:txBody>
      </p:sp>
      <p:sp>
        <p:nvSpPr>
          <p:cNvPr id="4" name="Slide Number Placeholder 3"/>
          <p:cNvSpPr>
            <a:spLocks noGrp="1"/>
          </p:cNvSpPr>
          <p:nvPr>
            <p:ph type="sldNum" sz="quarter" idx="10"/>
          </p:nvPr>
        </p:nvSpPr>
        <p:spPr/>
        <p:txBody>
          <a:bodyPr/>
          <a:lstStyle/>
          <a:p>
            <a:fld id="{A0DC3A75-ED01-7E47-BE8B-DB71DE3AF7F5}" type="slidenum">
              <a:rPr lang="en-US" smtClean="0"/>
              <a:pPr/>
              <a:t>37</a:t>
            </a:fld>
            <a:endParaRPr lang="en-US" dirty="0"/>
          </a:p>
        </p:txBody>
      </p:sp>
    </p:spTree>
    <p:extLst>
      <p:ext uri="{BB962C8B-B14F-4D97-AF65-F5344CB8AC3E}">
        <p14:creationId xmlns:p14="http://schemas.microsoft.com/office/powerpoint/2010/main" val="551049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1325" y="563563"/>
            <a:ext cx="3551238" cy="2663825"/>
          </a:xfrm>
        </p:spPr>
      </p:sp>
      <p:sp>
        <p:nvSpPr>
          <p:cNvPr id="3" name="Notes Placeholder 2"/>
          <p:cNvSpPr>
            <a:spLocks noGrp="1"/>
          </p:cNvSpPr>
          <p:nvPr>
            <p:ph type="body" idx="1"/>
          </p:nvPr>
        </p:nvSpPr>
        <p:spPr/>
        <p:txBody>
          <a:bodyPr/>
          <a:lstStyle/>
          <a:p>
            <a:r>
              <a:rPr lang="en-US" b="1" i="1" dirty="0" smtClean="0"/>
              <a:t>Aqua</a:t>
            </a:r>
            <a:r>
              <a:rPr lang="en-US" b="1" i="1" baseline="0" dirty="0" smtClean="0"/>
              <a:t> </a:t>
            </a:r>
            <a:r>
              <a:rPr lang="en-US" b="1" i="1" dirty="0" smtClean="0"/>
              <a:t>box links to the video (2.2 minutes) – Click during presentation to show if desired</a:t>
            </a:r>
          </a:p>
          <a:p>
            <a:endParaRPr lang="en-US" dirty="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Naviance</a:t>
            </a:r>
            <a:r>
              <a:rPr lang="en-US" dirty="0" smtClean="0"/>
              <a:t> is a college and career readiness</a:t>
            </a:r>
            <a:r>
              <a:rPr lang="en-US" baseline="0" dirty="0" smtClean="0"/>
              <a:t> program that </a:t>
            </a:r>
            <a:r>
              <a:rPr lang="en-US" sz="1200" baseline="0" dirty="0" smtClean="0"/>
              <a:t>c</a:t>
            </a:r>
            <a:r>
              <a:rPr lang="en-US" sz="1200" dirty="0" smtClean="0"/>
              <a:t>onnects student achievement with post-secondary planning. </a:t>
            </a:r>
            <a:r>
              <a:rPr lang="en-US" dirty="0" err="1" smtClean="0"/>
              <a:t>Naviance</a:t>
            </a:r>
            <a:r>
              <a:rPr lang="en-US" dirty="0" smtClean="0"/>
              <a:t> can greatly help each and every student in this school system. </a:t>
            </a:r>
          </a:p>
          <a:p>
            <a:pPr marL="285750" indent="-285750">
              <a:buFont typeface="Arial" panose="020B0604020202020204" pitchFamily="34" charset="0"/>
              <a:buChar char="•"/>
            </a:pPr>
            <a:endParaRPr lang="en-US" dirty="0" smtClean="0"/>
          </a:p>
          <a:p>
            <a:r>
              <a:rPr lang="en-US" dirty="0" err="1" smtClean="0"/>
              <a:t>Naviance</a:t>
            </a:r>
            <a:r>
              <a:rPr lang="en-US" baseline="0" dirty="0" smtClean="0"/>
              <a:t> is </a:t>
            </a:r>
            <a:r>
              <a:rPr lang="en-US" dirty="0" smtClean="0"/>
              <a:t>accessible 24/7</a:t>
            </a:r>
            <a:r>
              <a:rPr lang="en-US" baseline="0" dirty="0" smtClean="0"/>
              <a:t> by students, parents and teachers to:</a:t>
            </a:r>
          </a:p>
          <a:p>
            <a:pPr marL="742950" lvl="1" indent="-285750">
              <a:lnSpc>
                <a:spcPct val="150000"/>
              </a:lnSpc>
              <a:buFont typeface="Arial" panose="020B0604020202020204" pitchFamily="34" charset="0"/>
              <a:buChar char="•"/>
            </a:pPr>
            <a:r>
              <a:rPr lang="en-US" dirty="0" smtClean="0"/>
              <a:t>Search </a:t>
            </a:r>
            <a:r>
              <a:rPr lang="en-US" dirty="0"/>
              <a:t>through </a:t>
            </a:r>
            <a:r>
              <a:rPr lang="en-US" dirty="0" smtClean="0"/>
              <a:t>thousands of colleges by interest area and other parameters</a:t>
            </a:r>
            <a:endParaRPr lang="en-US" dirty="0"/>
          </a:p>
          <a:p>
            <a:pPr marL="742950" lvl="1" indent="-285750">
              <a:lnSpc>
                <a:spcPct val="150000"/>
              </a:lnSpc>
              <a:buFont typeface="Arial" panose="020B0604020202020204" pitchFamily="34" charset="0"/>
              <a:buChar char="•"/>
            </a:pPr>
            <a:r>
              <a:rPr lang="en-US" dirty="0" smtClean="0"/>
              <a:t>Watch video </a:t>
            </a:r>
            <a:r>
              <a:rPr lang="en-US" dirty="0"/>
              <a:t>interviews with industry </a:t>
            </a:r>
            <a:r>
              <a:rPr lang="en-US" dirty="0" smtClean="0"/>
              <a:t>leaders in</a:t>
            </a:r>
            <a:r>
              <a:rPr lang="en-US" baseline="0" dirty="0" smtClean="0"/>
              <a:t> career fields of interest</a:t>
            </a:r>
            <a:r>
              <a:rPr lang="en-US" dirty="0" smtClean="0"/>
              <a:t>.</a:t>
            </a:r>
            <a:endParaRPr lang="en-US" dirty="0"/>
          </a:p>
          <a:p>
            <a:pPr marL="742950" lvl="1" indent="-285750">
              <a:lnSpc>
                <a:spcPct val="150000"/>
              </a:lnSpc>
              <a:buFont typeface="Arial" panose="020B0604020202020204" pitchFamily="34" charset="0"/>
              <a:buChar char="•"/>
            </a:pPr>
            <a:r>
              <a:rPr lang="en-US" dirty="0" smtClean="0"/>
              <a:t>Develop a 4-year </a:t>
            </a:r>
            <a:r>
              <a:rPr lang="en-US" dirty="0"/>
              <a:t>high school academic </a:t>
            </a:r>
            <a:r>
              <a:rPr lang="en-US" dirty="0" smtClean="0"/>
              <a:t>plan.</a:t>
            </a:r>
            <a:endParaRPr lang="en-US" dirty="0"/>
          </a:p>
          <a:p>
            <a:pPr marL="742950" lvl="1" indent="-285750">
              <a:lnSpc>
                <a:spcPct val="150000"/>
              </a:lnSpc>
              <a:buFont typeface="Arial" panose="020B0604020202020204" pitchFamily="34" charset="0"/>
              <a:buChar char="•"/>
            </a:pPr>
            <a:r>
              <a:rPr lang="en-US" dirty="0"/>
              <a:t>Take Individualized assessments to better understand career interests, learning styles</a:t>
            </a:r>
            <a:r>
              <a:rPr lang="en-US" dirty="0" smtClean="0"/>
              <a:t>, </a:t>
            </a:r>
            <a:r>
              <a:rPr lang="en-US" dirty="0"/>
              <a:t>and personal strengths.</a:t>
            </a:r>
          </a:p>
          <a:p>
            <a:pPr marL="742950" lvl="1" indent="-285750">
              <a:buFont typeface="Arial" panose="020B0604020202020204" pitchFamily="34" charset="0"/>
              <a:buChar char="•"/>
            </a:pPr>
            <a:endParaRPr lang="en-US" dirty="0" smtClean="0"/>
          </a:p>
          <a:p>
            <a:pPr marL="742950" lvl="1" indent="-285750">
              <a:buFont typeface="Arial" panose="020B0604020202020204" pitchFamily="34" charset="0"/>
              <a:buChar char="•"/>
            </a:pPr>
            <a:endParaRPr lang="en-US" dirty="0"/>
          </a:p>
          <a:p>
            <a:r>
              <a:rPr lang="en-US" dirty="0" smtClean="0"/>
              <a:t>See a short video overview – search </a:t>
            </a:r>
            <a:r>
              <a:rPr lang="en-US" dirty="0"/>
              <a:t>on YouTube </a:t>
            </a:r>
            <a:r>
              <a:rPr lang="en-US" dirty="0" smtClean="0"/>
              <a:t>for “Intro to </a:t>
            </a:r>
            <a:r>
              <a:rPr lang="en-US" dirty="0" err="1" smtClean="0"/>
              <a:t>Naviance</a:t>
            </a:r>
            <a:r>
              <a:rPr lang="en-US" dirty="0" smtClean="0"/>
              <a:t>” [click on aqua </a:t>
            </a:r>
            <a:r>
              <a:rPr lang="en-US" baseline="0" dirty="0" smtClean="0"/>
              <a:t>box on slide to view]</a:t>
            </a:r>
            <a:endParaRPr lang="en-US" dirty="0" smtClean="0"/>
          </a:p>
          <a:p>
            <a:r>
              <a:rPr lang="en-US" dirty="0" smtClean="0"/>
              <a:t>	link</a:t>
            </a:r>
            <a:r>
              <a:rPr lang="en-US" dirty="0"/>
              <a:t>: </a:t>
            </a:r>
            <a:r>
              <a:rPr lang="en-US" dirty="0">
                <a:hlinkClick r:id="rId3"/>
              </a:rPr>
              <a:t>https://</a:t>
            </a:r>
            <a:r>
              <a:rPr lang="en-US" dirty="0" smtClean="0">
                <a:hlinkClick r:id="rId3"/>
              </a:rPr>
              <a:t>www.youtube.com/watch?v=7wv5Oea3Fg8</a:t>
            </a:r>
            <a:endParaRPr lang="en-US" dirty="0" smtClean="0"/>
          </a:p>
          <a:p>
            <a:endParaRPr lang="en-US" dirty="0" smtClean="0"/>
          </a:p>
          <a:p>
            <a:endParaRPr lang="en-US" dirty="0" smtClean="0"/>
          </a:p>
          <a:p>
            <a:r>
              <a:rPr lang="en-US" dirty="0" smtClean="0"/>
              <a:t>(The </a:t>
            </a:r>
            <a:r>
              <a:rPr lang="en-US" dirty="0" err="1" smtClean="0"/>
              <a:t>Naviance</a:t>
            </a:r>
            <a:r>
              <a:rPr lang="en-US" baseline="0" dirty="0" smtClean="0"/>
              <a:t> handouts provide more information.)</a:t>
            </a:r>
            <a:endParaRPr lang="en-US" dirty="0" smtClean="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smtClean="0"/>
          </a:p>
          <a:p>
            <a:pPr marL="742950" lvl="1" indent="-285750">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A0DC3A75-ED01-7E47-BE8B-DB71DE3AF7F5}"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1424490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1325" y="563563"/>
            <a:ext cx="3551238" cy="266382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Arial"/>
                <a:ea typeface="+mn-ea"/>
                <a:cs typeface="+mn-cs"/>
              </a:rPr>
              <a:t>Students can</a:t>
            </a:r>
            <a:r>
              <a:rPr lang="en-US" sz="1200" kern="1200" baseline="0" dirty="0" smtClean="0">
                <a:solidFill>
                  <a:schemeClr val="tx1"/>
                </a:solidFill>
                <a:effectLst/>
                <a:latin typeface="Arial"/>
                <a:ea typeface="+mn-ea"/>
                <a:cs typeface="+mn-cs"/>
              </a:rPr>
              <a:t> </a:t>
            </a:r>
            <a:r>
              <a:rPr lang="en-US" sz="1200" kern="1200" dirty="0" smtClean="0">
                <a:solidFill>
                  <a:schemeClr val="tx1"/>
                </a:solidFill>
                <a:effectLst/>
                <a:latin typeface="Arial"/>
                <a:ea typeface="+mn-ea"/>
                <a:cs typeface="+mn-cs"/>
              </a:rPr>
              <a:t>file a 2018–19 FAFSA as early as Oct. 1, 2017</a:t>
            </a:r>
            <a:r>
              <a:rPr lang="en-US" sz="1200" kern="1200" baseline="0" dirty="0" smtClean="0">
                <a:solidFill>
                  <a:schemeClr val="tx1"/>
                </a:solidFill>
                <a:effectLst/>
                <a:latin typeface="Arial"/>
                <a:ea typeface="+mn-ea"/>
                <a:cs typeface="+mn-cs"/>
              </a:rPr>
              <a:t> (earlier than the Jan.1 start date in previous years). </a:t>
            </a:r>
            <a:r>
              <a:rPr lang="en-US" sz="1200" kern="1200" dirty="0" smtClean="0">
                <a:solidFill>
                  <a:schemeClr val="tx1"/>
                </a:solidFill>
                <a:effectLst/>
                <a:latin typeface="Arial"/>
                <a:ea typeface="+mn-ea"/>
                <a:cs typeface="+mn-cs"/>
              </a:rPr>
              <a:t>This earlier submission date is a permanent change, enabling students to complete and submit a FAFSA as early as October 1 every year.</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Arial"/>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Arial"/>
                <a:ea typeface="+mn-ea"/>
                <a:cs typeface="+mn-cs"/>
              </a:rPr>
              <a:t>Students are</a:t>
            </a:r>
            <a:r>
              <a:rPr lang="en-US" sz="1200" kern="1200" baseline="0" dirty="0" smtClean="0">
                <a:solidFill>
                  <a:schemeClr val="tx1"/>
                </a:solidFill>
                <a:effectLst/>
                <a:latin typeface="Arial"/>
                <a:ea typeface="+mn-ea"/>
                <a:cs typeface="+mn-cs"/>
              </a:rPr>
              <a:t> </a:t>
            </a:r>
            <a:r>
              <a:rPr lang="en-US" sz="1200" kern="1200" dirty="0" smtClean="0">
                <a:solidFill>
                  <a:schemeClr val="tx1"/>
                </a:solidFill>
                <a:effectLst/>
                <a:latin typeface="Arial"/>
                <a:ea typeface="+mn-ea"/>
                <a:cs typeface="+mn-cs"/>
              </a:rPr>
              <a:t>required to report income information from an earlier tax year. For example, on the 2018–19 FAFSA, students (and parents, as appropriate) will report their 2016 income information, rather than their 2017 income information.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Arial"/>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Students should submit</a:t>
            </a:r>
            <a:r>
              <a:rPr lang="en-US" baseline="0" dirty="0" smtClean="0"/>
              <a:t> a FAFSA application </a:t>
            </a:r>
            <a:r>
              <a:rPr lang="en-US" dirty="0" smtClean="0"/>
              <a:t>in the fall of their senior year.</a:t>
            </a:r>
            <a:r>
              <a:rPr lang="en-US" sz="1200" kern="1200" baseline="0" dirty="0" smtClean="0">
                <a:effectLst/>
                <a:latin typeface="Arial"/>
                <a:ea typeface="+mn-ea"/>
                <a:cs typeface="+mn-cs"/>
              </a:rPr>
              <a:t> </a:t>
            </a:r>
            <a:r>
              <a:rPr lang="en-US" dirty="0" smtClean="0"/>
              <a:t>Financial aid is distributed on a first come, first served basis, so early application is encouraged. ALL students should apply–even if they may not be eligible for need-based aid.</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FAFSA is used by many colleges and scholarship organizations as part of application requirements.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deadline</a:t>
            </a:r>
            <a:r>
              <a:rPr lang="en-US" baseline="0" dirty="0" smtClean="0"/>
              <a:t> for </a:t>
            </a:r>
            <a:r>
              <a:rPr lang="en-US" dirty="0" smtClean="0"/>
              <a:t>Federal and Maryland applications is March 1, 2018. </a:t>
            </a:r>
          </a:p>
        </p:txBody>
      </p:sp>
      <p:sp>
        <p:nvSpPr>
          <p:cNvPr id="4" name="Slide Number Placeholder 3"/>
          <p:cNvSpPr>
            <a:spLocks noGrp="1"/>
          </p:cNvSpPr>
          <p:nvPr>
            <p:ph type="sldNum" sz="quarter" idx="10"/>
          </p:nvPr>
        </p:nvSpPr>
        <p:spPr/>
        <p:txBody>
          <a:bodyPr/>
          <a:lstStyle/>
          <a:p>
            <a:fld id="{A0DC3A75-ED01-7E47-BE8B-DB71DE3AF7F5}" type="slidenum">
              <a:rPr lang="en-US" smtClean="0">
                <a:solidFill>
                  <a:prstClr val="black"/>
                </a:solidFill>
                <a:latin typeface="Calibri"/>
              </a:rPr>
              <a:pPr/>
              <a:t>39</a:t>
            </a:fld>
            <a:endParaRPr lang="en-US" dirty="0">
              <a:solidFill>
                <a:prstClr val="black"/>
              </a:solidFill>
              <a:latin typeface="Calibri"/>
            </a:endParaRPr>
          </a:p>
        </p:txBody>
      </p:sp>
    </p:spTree>
    <p:extLst>
      <p:ext uri="{BB962C8B-B14F-4D97-AF65-F5344CB8AC3E}">
        <p14:creationId xmlns:p14="http://schemas.microsoft.com/office/powerpoint/2010/main" val="1647644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volunteer</a:t>
            </a:r>
            <a:r>
              <a:rPr lang="en-US" baseline="0" dirty="0" smtClean="0"/>
              <a:t> force. In 2015 alone, the Boosters provided more than $50,000 to 46 different clubs and teams. </a:t>
            </a:r>
            <a:endParaRPr lang="en-US" dirty="0"/>
          </a:p>
        </p:txBody>
      </p:sp>
      <p:sp>
        <p:nvSpPr>
          <p:cNvPr id="4" name="Slide Number Placeholder 3"/>
          <p:cNvSpPr>
            <a:spLocks noGrp="1"/>
          </p:cNvSpPr>
          <p:nvPr>
            <p:ph type="sldNum" sz="quarter" idx="10"/>
          </p:nvPr>
        </p:nvSpPr>
        <p:spPr/>
        <p:txBody>
          <a:bodyPr/>
          <a:lstStyle/>
          <a:p>
            <a:fld id="{79EBD55C-FEE7-4115-ACA2-2A745E6F1476}" type="slidenum">
              <a:rPr lang="en-US" smtClean="0"/>
              <a:pPr/>
              <a:t>8</a:t>
            </a:fld>
            <a:endParaRPr lang="en-US"/>
          </a:p>
        </p:txBody>
      </p:sp>
    </p:spTree>
    <p:extLst>
      <p:ext uri="{BB962C8B-B14F-4D97-AF65-F5344CB8AC3E}">
        <p14:creationId xmlns:p14="http://schemas.microsoft.com/office/powerpoint/2010/main" val="615795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9000" y="304800"/>
            <a:ext cx="2032000" cy="1524000"/>
          </a:xfrm>
          <a:prstGeom prst="rect">
            <a:avLst/>
          </a:prstGeom>
        </p:spPr>
      </p:sp>
      <p:sp>
        <p:nvSpPr>
          <p:cNvPr id="3" name="Notes Placeholder 2"/>
          <p:cNvSpPr>
            <a:spLocks noGrp="1"/>
          </p:cNvSpPr>
          <p:nvPr>
            <p:ph type="body" idx="1"/>
          </p:nvPr>
        </p:nvSpPr>
        <p:spPr>
          <a:xfrm>
            <a:off x="495300" y="1852612"/>
            <a:ext cx="6032500" cy="7011987"/>
          </a:xfrm>
          <a:prstGeom prst="rect">
            <a:avLst/>
          </a:prstGeom>
        </p:spPr>
        <p:txBody>
          <a:bodyPr/>
          <a:lstStyle/>
          <a:p>
            <a:pPr>
              <a:lnSpc>
                <a:spcPts val="1740"/>
              </a:lnSpc>
            </a:pPr>
            <a:r>
              <a:rPr lang="en-US" b="1" dirty="0" smtClean="0"/>
              <a:t>Partnership for Assessment of Readiness for College and Careers (PARCC)</a:t>
            </a:r>
            <a:r>
              <a:rPr lang="en-US" b="1" baseline="0" dirty="0" smtClean="0"/>
              <a:t> </a:t>
            </a:r>
            <a:r>
              <a:rPr lang="en-US" baseline="0" dirty="0" smtClean="0"/>
              <a:t>is the name for the standardized reading, writing and mathematics assessments implemented in all Maryland schools. PARCC assessments are directly aligned to the Common Core standards. PARCC replaced the Maryland School Assessment (MSA) for math and reading/English language arts and</a:t>
            </a:r>
            <a:r>
              <a:rPr lang="en-US" dirty="0" smtClean="0"/>
              <a:t> the High School Assessments in English 10 and Algebra I</a:t>
            </a:r>
            <a:r>
              <a:rPr lang="en-US" baseline="0" dirty="0" smtClean="0"/>
              <a:t>.</a:t>
            </a:r>
          </a:p>
          <a:p>
            <a:pPr>
              <a:lnSpc>
                <a:spcPts val="1740"/>
              </a:lnSpc>
            </a:pPr>
            <a:endParaRPr lang="en-US" sz="1200" b="1" kern="1200" dirty="0" smtClean="0">
              <a:solidFill>
                <a:schemeClr val="tx1"/>
              </a:solidFill>
              <a:effectLst/>
              <a:ea typeface="+mn-ea"/>
              <a:cs typeface="+mn-cs"/>
            </a:endParaRPr>
          </a:p>
          <a:p>
            <a:pPr>
              <a:lnSpc>
                <a:spcPts val="1740"/>
              </a:lnSpc>
            </a:pPr>
            <a:r>
              <a:rPr lang="en-US" b="1" baseline="0" dirty="0" smtClean="0"/>
              <a:t>PARCC benefits</a:t>
            </a:r>
            <a:r>
              <a:rPr lang="en-US" baseline="0" dirty="0" smtClean="0"/>
              <a:t>:</a:t>
            </a:r>
          </a:p>
          <a:p>
            <a:pPr marL="171450" indent="-171450">
              <a:lnSpc>
                <a:spcPts val="1740"/>
              </a:lnSpc>
              <a:buFont typeface="Arial"/>
              <a:buChar char="•"/>
            </a:pPr>
            <a:r>
              <a:rPr lang="en-US" baseline="0" dirty="0" smtClean="0"/>
              <a:t>Indicates how closely students, beginning in Grade 3, are on track to graduate college- and career-ready.</a:t>
            </a:r>
          </a:p>
          <a:p>
            <a:pPr marL="171450" indent="-171450">
              <a:lnSpc>
                <a:spcPts val="1740"/>
              </a:lnSpc>
              <a:buFont typeface="Arial"/>
              <a:buChar char="•"/>
            </a:pPr>
            <a:r>
              <a:rPr lang="en-US" baseline="0" dirty="0" smtClean="0"/>
              <a:t>Gives teachers regular results to guide learning and instruction.</a:t>
            </a:r>
          </a:p>
          <a:p>
            <a:pPr marL="171450" indent="-171450">
              <a:lnSpc>
                <a:spcPts val="1740"/>
              </a:lnSpc>
              <a:buFont typeface="Arial"/>
              <a:buChar char="•"/>
            </a:pPr>
            <a:r>
              <a:rPr lang="en-US" baseline="0" dirty="0" smtClean="0"/>
              <a:t>Provides data comparable across districts and states.</a:t>
            </a:r>
          </a:p>
          <a:p>
            <a:pPr marL="0" marR="0" indent="0" algn="l" defTabSz="914400" rtl="0" eaLnBrk="1" fontAlgn="auto" latinLnBrk="0" hangingPunct="1">
              <a:lnSpc>
                <a:spcPts val="1740"/>
              </a:lnSpc>
              <a:buClrTx/>
              <a:buSzTx/>
              <a:buFont typeface="Arial"/>
              <a:buNone/>
              <a:tabLst/>
              <a:defRPr/>
            </a:pPr>
            <a:endParaRPr lang="en-US" baseline="0" dirty="0" smtClean="0"/>
          </a:p>
          <a:p>
            <a:pPr marL="0" marR="0" indent="0" algn="l" defTabSz="914400" rtl="0" eaLnBrk="1" fontAlgn="auto" latinLnBrk="0" hangingPunct="1">
              <a:lnSpc>
                <a:spcPts val="1740"/>
              </a:lnSpc>
              <a:buClrTx/>
              <a:buSzTx/>
              <a:buFont typeface="Arial"/>
              <a:buNone/>
              <a:tabLst/>
              <a:defRPr/>
            </a:pPr>
            <a:r>
              <a:rPr lang="en-US" b="1" baseline="0" dirty="0" smtClean="0"/>
              <a:t>Scoring:</a:t>
            </a:r>
          </a:p>
          <a:p>
            <a:pPr marL="0" marR="0" indent="0" algn="l" defTabSz="914400" rtl="0" eaLnBrk="1" fontAlgn="auto" latinLnBrk="0" hangingPunct="1">
              <a:lnSpc>
                <a:spcPts val="1740"/>
              </a:lnSpc>
              <a:buClrTx/>
              <a:buSzTx/>
              <a:buFont typeface="Arial"/>
              <a:buNone/>
              <a:tabLst/>
              <a:defRPr/>
            </a:pPr>
            <a:r>
              <a:rPr lang="en-US" dirty="0" smtClean="0"/>
              <a:t>The PARCC assessments are on a 5 point scale:</a:t>
            </a:r>
          </a:p>
          <a:p>
            <a:pPr marL="0" marR="0" indent="0" algn="l" defTabSz="914400" rtl="0" eaLnBrk="1" fontAlgn="auto" latinLnBrk="0" hangingPunct="1">
              <a:lnSpc>
                <a:spcPts val="1740"/>
              </a:lnSpc>
              <a:buClrTx/>
              <a:buSzTx/>
              <a:buFont typeface="Arial"/>
              <a:buNone/>
              <a:tabLst/>
              <a:defRPr/>
            </a:pPr>
            <a:r>
              <a:rPr lang="en-US" dirty="0" smtClean="0"/>
              <a:t>	1=Did not yet meet expectations</a:t>
            </a:r>
          </a:p>
          <a:p>
            <a:pPr defTabSz="914400">
              <a:lnSpc>
                <a:spcPts val="1740"/>
              </a:lnSpc>
              <a:defRPr/>
            </a:pPr>
            <a:r>
              <a:rPr lang="en-US" dirty="0"/>
              <a:t>	2=Partially </a:t>
            </a:r>
            <a:r>
              <a:rPr lang="en-US" dirty="0" smtClean="0"/>
              <a:t>met expectations</a:t>
            </a:r>
          </a:p>
          <a:p>
            <a:pPr defTabSz="914400">
              <a:lnSpc>
                <a:spcPts val="1740"/>
              </a:lnSpc>
              <a:defRPr/>
            </a:pPr>
            <a:r>
              <a:rPr lang="en-US" dirty="0"/>
              <a:t>	3=Approached </a:t>
            </a:r>
            <a:r>
              <a:rPr lang="en-US" dirty="0" smtClean="0"/>
              <a:t>expectations</a:t>
            </a:r>
          </a:p>
          <a:p>
            <a:pPr defTabSz="914400">
              <a:lnSpc>
                <a:spcPts val="1740"/>
              </a:lnSpc>
              <a:defRPr/>
            </a:pPr>
            <a:r>
              <a:rPr lang="en-US" dirty="0"/>
              <a:t>	4=Met </a:t>
            </a:r>
            <a:r>
              <a:rPr lang="en-US" dirty="0" smtClean="0"/>
              <a:t>Expectations</a:t>
            </a:r>
          </a:p>
          <a:p>
            <a:pPr defTabSz="914400">
              <a:lnSpc>
                <a:spcPts val="1740"/>
              </a:lnSpc>
              <a:defRPr/>
            </a:pPr>
            <a:r>
              <a:rPr lang="en-US" dirty="0"/>
              <a:t>	5=Exceeded </a:t>
            </a:r>
            <a:r>
              <a:rPr lang="en-US" dirty="0" smtClean="0"/>
              <a:t>expectations</a:t>
            </a:r>
          </a:p>
          <a:p>
            <a:pPr defTabSz="914400">
              <a:lnSpc>
                <a:spcPts val="1740"/>
              </a:lnSpc>
              <a:defRPr/>
            </a:pPr>
            <a:endParaRPr lang="en-US" b="0" i="0" u="none" strike="noStrike" kern="1200" baseline="0" dirty="0">
              <a:solidFill>
                <a:schemeClr val="tx1"/>
              </a:solidFill>
            </a:endParaRPr>
          </a:p>
          <a:p>
            <a:pPr defTabSz="914400">
              <a:lnSpc>
                <a:spcPts val="1740"/>
              </a:lnSpc>
              <a:defRPr/>
            </a:pPr>
            <a:r>
              <a:rPr lang="en-US" b="0" i="0" u="none" strike="noStrike" kern="1200" baseline="0" dirty="0" smtClean="0">
                <a:solidFill>
                  <a:schemeClr val="tx1"/>
                </a:solidFill>
              </a:rPr>
              <a:t>In </a:t>
            </a:r>
            <a:r>
              <a:rPr lang="en-US" dirty="0" smtClean="0"/>
              <a:t>high school courses</a:t>
            </a:r>
            <a:r>
              <a:rPr lang="en-US" b="0" i="0" u="none" strike="noStrike" kern="1200" baseline="0" dirty="0" smtClean="0">
                <a:solidFill>
                  <a:schemeClr val="tx1"/>
                </a:solidFill>
              </a:rPr>
              <a:t>, a scor</a:t>
            </a:r>
            <a:r>
              <a:rPr lang="en-US" dirty="0" smtClean="0"/>
              <a:t>e of</a:t>
            </a:r>
            <a:r>
              <a:rPr lang="en-US" b="0" i="0" u="none" strike="noStrike" kern="1200" baseline="0" dirty="0" smtClean="0">
                <a:solidFill>
                  <a:schemeClr val="tx1"/>
                </a:solidFill>
              </a:rPr>
              <a:t> 4-5 indicates students are on track to graduate prepared for colleges and careers</a:t>
            </a:r>
            <a:r>
              <a:rPr lang="en-US" b="0" i="0" u="none" strike="noStrike" kern="1200" dirty="0" smtClean="0">
                <a:solidFill>
                  <a:schemeClr val="tx1"/>
                </a:solidFill>
              </a:rPr>
              <a:t> . In future years, 4-5 will be used by in-state community colleges for placement in credit bearing courses. </a:t>
            </a:r>
            <a:r>
              <a:rPr lang="en-US" b="0" i="0" u="none" strike="noStrike" kern="1200" baseline="0" dirty="0" smtClean="0">
                <a:solidFill>
                  <a:schemeClr val="tx1"/>
                </a:solidFill>
              </a:rPr>
              <a:t> </a:t>
            </a:r>
          </a:p>
          <a:p>
            <a:pPr marL="171450" indent="-171450">
              <a:lnSpc>
                <a:spcPts val="1740"/>
              </a:lnSpc>
              <a:buFont typeface="Arial"/>
              <a:buChar char="•"/>
            </a:pPr>
            <a:endParaRPr lang="en-US" dirty="0"/>
          </a:p>
          <a:p>
            <a:pPr>
              <a:lnSpc>
                <a:spcPts val="1740"/>
              </a:lnSpc>
            </a:pPr>
            <a:r>
              <a:rPr lang="en-US" dirty="0" smtClean="0"/>
              <a:t>Students hand-carry results home in the first few weeks of the following school year</a:t>
            </a:r>
            <a:endParaRPr lang="en-US" b="0" i="0" u="none" strike="noStrike" kern="1200" baseline="0" dirty="0" smtClean="0">
              <a:solidFill>
                <a:schemeClr val="tx1"/>
              </a:solidFill>
            </a:endParaRPr>
          </a:p>
          <a:p>
            <a:pPr>
              <a:lnSpc>
                <a:spcPts val="1740"/>
              </a:lnSpc>
            </a:pPr>
            <a:endParaRPr lang="en-US" kern="1200" baseline="0" dirty="0" smtClean="0">
              <a:solidFill>
                <a:schemeClr val="tx1"/>
              </a:solidFill>
              <a:effectLst/>
            </a:endParaRPr>
          </a:p>
          <a:p>
            <a:pPr>
              <a:lnSpc>
                <a:spcPts val="1740"/>
              </a:lnSpc>
            </a:pPr>
            <a:endParaRPr lang="en-US" kern="1200" baseline="0" dirty="0" smtClean="0">
              <a:solidFill>
                <a:schemeClr val="tx1"/>
              </a:solidFill>
              <a:effectLst/>
            </a:endParaRPr>
          </a:p>
          <a:p>
            <a:pPr>
              <a:lnSpc>
                <a:spcPts val="1740"/>
              </a:lnSpc>
            </a:pPr>
            <a:endParaRPr lang="en-US" kern="1200" dirty="0" smtClean="0">
              <a:solidFill>
                <a:schemeClr val="tx1"/>
              </a:solidFill>
              <a:effectLst/>
            </a:endParaRPr>
          </a:p>
          <a:p>
            <a:pPr>
              <a:lnSpc>
                <a:spcPts val="1740"/>
              </a:lnSpc>
            </a:pPr>
            <a:endParaRPr lang="en-US"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95F0CEE-2ABA-4EE0-852B-1FA29662DEB2}"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395294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1200" y="685800"/>
            <a:ext cx="2235200" cy="1676400"/>
          </a:xfrm>
          <a:prstGeom prst="rect">
            <a:avLst/>
          </a:prstGeom>
        </p:spPr>
      </p:sp>
      <p:sp>
        <p:nvSpPr>
          <p:cNvPr id="3" name="Notes Placeholder 2"/>
          <p:cNvSpPr>
            <a:spLocks noGrp="1"/>
          </p:cNvSpPr>
          <p:nvPr>
            <p:ph type="body" idx="1"/>
          </p:nvPr>
        </p:nvSpPr>
        <p:spPr>
          <a:xfrm>
            <a:off x="685800" y="2362200"/>
            <a:ext cx="5486400" cy="6096000"/>
          </a:xfrm>
          <a:prstGeom prst="rect">
            <a:avLst/>
          </a:prstGeom>
        </p:spPr>
        <p:txBody>
          <a:bodyPr/>
          <a:lstStyle/>
          <a:p>
            <a:pPr>
              <a:lnSpc>
                <a:spcPct val="150000"/>
              </a:lnSpc>
            </a:pPr>
            <a:r>
              <a:rPr lang="en-US" kern="1200" dirty="0" smtClean="0">
                <a:solidFill>
                  <a:schemeClr val="tx1"/>
                </a:solidFill>
                <a:effectLst/>
              </a:rPr>
              <a:t>Grade 9, 10 and 11 students will take the PSAT on October </a:t>
            </a:r>
            <a:r>
              <a:rPr lang="en-US" dirty="0" smtClean="0"/>
              <a:t>11, 2017</a:t>
            </a:r>
            <a:r>
              <a:rPr lang="en-US" kern="1200" dirty="0" smtClean="0">
                <a:solidFill>
                  <a:schemeClr val="tx1"/>
                </a:solidFill>
                <a:effectLst/>
              </a:rPr>
              <a:t>. </a:t>
            </a:r>
          </a:p>
          <a:p>
            <a:pPr>
              <a:lnSpc>
                <a:spcPct val="150000"/>
              </a:lnSpc>
            </a:pPr>
            <a:endParaRPr lang="en-US" kern="1200" dirty="0" smtClean="0">
              <a:solidFill>
                <a:schemeClr val="tx1"/>
              </a:solidFill>
              <a:effectLst/>
            </a:endParaRPr>
          </a:p>
          <a:p>
            <a:pPr>
              <a:lnSpc>
                <a:spcPct val="150000"/>
              </a:lnSpc>
            </a:pPr>
            <a:r>
              <a:rPr lang="en-US" kern="1200" dirty="0" smtClean="0">
                <a:solidFill>
                  <a:schemeClr val="tx1"/>
                </a:solidFill>
                <a:effectLst/>
              </a:rPr>
              <a:t>The PSAT is a good indicator of how a student will perform on SAT and</a:t>
            </a:r>
            <a:r>
              <a:rPr lang="en-US" kern="1200" baseline="0" dirty="0" smtClean="0">
                <a:solidFill>
                  <a:schemeClr val="tx1"/>
                </a:solidFill>
                <a:effectLst/>
              </a:rPr>
              <a:t> ACT </a:t>
            </a:r>
            <a:r>
              <a:rPr lang="en-US" kern="1200" dirty="0" smtClean="0">
                <a:solidFill>
                  <a:schemeClr val="tx1"/>
                </a:solidFill>
                <a:effectLst/>
              </a:rPr>
              <a:t>college entrance exams.  it is important that every student take this test seriously and do their very best. </a:t>
            </a:r>
          </a:p>
          <a:p>
            <a:pPr>
              <a:lnSpc>
                <a:spcPct val="150000"/>
              </a:lnSpc>
            </a:pPr>
            <a:endParaRPr lang="en-US" kern="1200" dirty="0" smtClean="0">
              <a:solidFill>
                <a:schemeClr val="tx1"/>
              </a:solidFill>
              <a:effectLst/>
            </a:endParaRPr>
          </a:p>
          <a:p>
            <a:pPr>
              <a:lnSpc>
                <a:spcPct val="150000"/>
              </a:lnSpc>
            </a:pPr>
            <a:r>
              <a:rPr lang="en-US" kern="1200" dirty="0" smtClean="0">
                <a:solidFill>
                  <a:schemeClr val="tx1"/>
                </a:solidFill>
                <a:effectLst/>
              </a:rPr>
              <a:t>Taking</a:t>
            </a:r>
            <a:r>
              <a:rPr lang="en-US" kern="1200" baseline="0" dirty="0" smtClean="0">
                <a:solidFill>
                  <a:schemeClr val="tx1"/>
                </a:solidFill>
                <a:effectLst/>
              </a:rPr>
              <a:t> the </a:t>
            </a:r>
            <a:r>
              <a:rPr lang="en-US" kern="1200" dirty="0" smtClean="0">
                <a:solidFill>
                  <a:schemeClr val="tx1"/>
                </a:solidFill>
                <a:effectLst/>
              </a:rPr>
              <a:t>PSAT benefits every student – whether</a:t>
            </a:r>
            <a:r>
              <a:rPr lang="en-US" kern="1200" baseline="0" dirty="0" smtClean="0">
                <a:solidFill>
                  <a:schemeClr val="tx1"/>
                </a:solidFill>
                <a:effectLst/>
              </a:rPr>
              <a:t> </a:t>
            </a:r>
            <a:r>
              <a:rPr lang="en-US" kern="1200" dirty="0" smtClean="0">
                <a:solidFill>
                  <a:schemeClr val="tx1"/>
                </a:solidFill>
                <a:effectLst/>
              </a:rPr>
              <a:t>college-bound or planning to enter a career upon graduation. The PSAT student report identifies areas for improvement and links, via the student’s College Board account, to personalized study resources in the online Khan academy. </a:t>
            </a:r>
          </a:p>
          <a:p>
            <a:pPr>
              <a:lnSpc>
                <a:spcPct val="150000"/>
              </a:lnSpc>
            </a:pPr>
            <a:endParaRPr lang="en-US" kern="1200" dirty="0" smtClean="0">
              <a:solidFill>
                <a:schemeClr val="tx1"/>
              </a:solidFill>
              <a:effectLst/>
            </a:endParaRPr>
          </a:p>
          <a:p>
            <a:pPr>
              <a:lnSpc>
                <a:spcPct val="150000"/>
              </a:lnSpc>
            </a:pPr>
            <a:r>
              <a:rPr lang="en-US" dirty="0"/>
              <a:t>PSAT results also include </a:t>
            </a:r>
            <a:r>
              <a:rPr lang="en-US" dirty="0" smtClean="0"/>
              <a:t>an AP </a:t>
            </a:r>
            <a:r>
              <a:rPr lang="en-US" dirty="0"/>
              <a:t>Potential Index, which is </a:t>
            </a:r>
            <a:r>
              <a:rPr lang="en-US" dirty="0" smtClean="0"/>
              <a:t>useful in identifying </a:t>
            </a:r>
            <a:r>
              <a:rPr lang="en-US" dirty="0"/>
              <a:t>students who may be ready for </a:t>
            </a:r>
            <a:r>
              <a:rPr lang="en-US" dirty="0" smtClean="0"/>
              <a:t>Advanced </a:t>
            </a:r>
            <a:r>
              <a:rPr lang="en-US" dirty="0"/>
              <a:t>Placement (AP) courses</a:t>
            </a:r>
            <a:r>
              <a:rPr lang="en-US" dirty="0" smtClean="0"/>
              <a:t>.</a:t>
            </a:r>
          </a:p>
          <a:p>
            <a:pPr>
              <a:lnSpc>
                <a:spcPct val="150000"/>
              </a:lnSpc>
            </a:pPr>
            <a:endParaRPr lang="en-US" kern="1200" dirty="0">
              <a:solidFill>
                <a:schemeClr val="tx1"/>
              </a:solidFill>
              <a:effectLst/>
            </a:endParaRPr>
          </a:p>
          <a:p>
            <a:pPr>
              <a:lnSpc>
                <a:spcPct val="150000"/>
              </a:lnSpc>
            </a:pPr>
            <a:r>
              <a:rPr lang="en-US" dirty="0" smtClean="0"/>
              <a:t>Home reports are sent home with students in Dec/January. If students record an email address on their test booklet, they will receive an email with results prior to the release of paper home reports.</a:t>
            </a:r>
            <a:endParaRPr lang="en-US" kern="1200" dirty="0" smtClean="0">
              <a:solidFill>
                <a:schemeClr val="tx1"/>
              </a:solidFill>
              <a:effectLst/>
            </a:endParaRPr>
          </a:p>
          <a:p>
            <a:pPr>
              <a:lnSpc>
                <a:spcPct val="150000"/>
              </a:lnSpc>
            </a:pPr>
            <a:endParaRPr lang="en-US" kern="1200" dirty="0" smtClean="0">
              <a:solidFill>
                <a:schemeClr val="tx1"/>
              </a:solidFill>
              <a:effectLst/>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95F0CEE-2ABA-4EE0-852B-1FA29662DEB2}"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p14="http://schemas.microsoft.com/office/powerpoint/2010/main" val="310140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82800" y="423863"/>
            <a:ext cx="2316163" cy="1736725"/>
          </a:xfrm>
        </p:spPr>
      </p:sp>
      <p:sp>
        <p:nvSpPr>
          <p:cNvPr id="3" name="Notes Placeholder 2"/>
          <p:cNvSpPr>
            <a:spLocks noGrp="1"/>
          </p:cNvSpPr>
          <p:nvPr>
            <p:ph type="body" idx="1"/>
          </p:nvPr>
        </p:nvSpPr>
        <p:spPr>
          <a:xfrm>
            <a:off x="441739" y="2271712"/>
            <a:ext cx="6289261" cy="6770687"/>
          </a:xfrm>
        </p:spPr>
        <p:txBody>
          <a:bodyPr/>
          <a:lstStyle/>
          <a:p>
            <a:pPr>
              <a:defRPr/>
            </a:pPr>
            <a:r>
              <a:rPr lang="en-US" b="0" i="0" u="none" strike="noStrike" kern="1200" baseline="0" dirty="0" smtClean="0">
                <a:solidFill>
                  <a:schemeClr val="tx1"/>
                </a:solidFill>
              </a:rPr>
              <a:t>The SAT is a standardized test,</a:t>
            </a:r>
            <a:r>
              <a:rPr lang="en-US" b="0" i="0" u="none" strike="noStrike" kern="1200" dirty="0" smtClean="0">
                <a:solidFill>
                  <a:schemeClr val="tx1"/>
                </a:solidFill>
              </a:rPr>
              <a:t> published by the College Board, </a:t>
            </a:r>
            <a:r>
              <a:rPr lang="en-US" b="0" i="0" u="none" strike="noStrike" kern="1200" baseline="0" dirty="0" smtClean="0">
                <a:solidFill>
                  <a:schemeClr val="tx1"/>
                </a:solidFill>
              </a:rPr>
              <a:t>designed to measure high-school level knowledge in three sections: evidence based reading and writing,</a:t>
            </a:r>
            <a:r>
              <a:rPr lang="en-US" b="0" i="0" u="none" strike="noStrike" kern="1200" dirty="0" smtClean="0">
                <a:solidFill>
                  <a:schemeClr val="tx1"/>
                </a:solidFill>
              </a:rPr>
              <a:t> </a:t>
            </a:r>
            <a:r>
              <a:rPr lang="en-US" b="0" i="0" u="none" strike="noStrike" kern="1200" baseline="0" dirty="0" smtClean="0">
                <a:solidFill>
                  <a:schemeClr val="tx1"/>
                </a:solidFill>
              </a:rPr>
              <a:t>mathematics and an optional essay</a:t>
            </a:r>
            <a:r>
              <a:rPr lang="en-US" dirty="0" smtClean="0"/>
              <a:t>. Reading/writing and mathematics are </a:t>
            </a:r>
            <a:r>
              <a:rPr lang="en-US" b="0" i="0" u="none" strike="noStrike" kern="1200" baseline="0" dirty="0" smtClean="0">
                <a:solidFill>
                  <a:schemeClr val="tx1"/>
                </a:solidFill>
              </a:rPr>
              <a:t>scored on a scale from 200 - 800. The essa</a:t>
            </a:r>
            <a:r>
              <a:rPr lang="en-US" dirty="0" smtClean="0"/>
              <a:t>y</a:t>
            </a:r>
            <a:r>
              <a:rPr lang="en-US" b="0" i="0" u="none" strike="noStrike" kern="1200" baseline="0" dirty="0" smtClean="0">
                <a:solidFill>
                  <a:schemeClr val="tx1"/>
                </a:solidFill>
              </a:rPr>
              <a:t> </a:t>
            </a:r>
            <a:r>
              <a:rPr lang="en-US" dirty="0" smtClean="0"/>
              <a:t>will receive three scores between 2 - 8.</a:t>
            </a:r>
            <a:endParaRPr lang="en-US" b="0" i="0" u="none" strike="noStrike" kern="1200" baseline="0"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0" i="0" u="none" strike="noStrike" kern="1200" baseline="0"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i="0" u="none" strike="noStrike" kern="1200" baseline="0" dirty="0" smtClean="0">
                <a:solidFill>
                  <a:schemeClr val="tx1"/>
                </a:solidFill>
              </a:rPr>
              <a:t>Most students take the SAT during their junior or senior year of high school. Most colleges and universities consider the SAT, in addition to other student information, when making admission decisions. </a:t>
            </a:r>
            <a:endParaRPr lang="en-US" kern="1200" dirty="0" smtClean="0">
              <a:solidFill>
                <a:schemeClr val="tx1"/>
              </a:solidFill>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0" i="0" u="none" strike="noStrike" kern="1200" baseline="0" dirty="0" smtClean="0">
              <a:solidFill>
                <a:schemeClr val="tx1"/>
              </a:solidFill>
            </a:endParaRPr>
          </a:p>
          <a:p>
            <a:r>
              <a:rPr lang="en-US" b="0" i="0" u="none" strike="noStrike" kern="1200" baseline="0" dirty="0" smtClean="0">
                <a:solidFill>
                  <a:schemeClr val="tx1"/>
                </a:solidFill>
              </a:rPr>
              <a:t>College Board recently redesigned the SAT to more accurately predict student readiness for college-level work, to reflect the knowledge and skills that are essential for college success, and to align with the rigorous instruction taught in the best high school courses.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i="0" u="none" strike="noStrike" kern="1200" baseline="0"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i="0" u="none" strike="noStrike" kern="1200" baseline="0" dirty="0" smtClean="0">
                <a:solidFill>
                  <a:schemeClr val="tx1"/>
                </a:solidFill>
              </a:rPr>
              <a:t>Changes in the new SAT include:</a:t>
            </a:r>
          </a:p>
          <a:p>
            <a:pPr marL="171450" indent="-171450">
              <a:buFont typeface="Arial"/>
              <a:buChar char="•"/>
            </a:pPr>
            <a:r>
              <a:rPr lang="en-US" kern="1200" dirty="0" smtClean="0">
                <a:solidFill>
                  <a:schemeClr val="tx1"/>
                </a:solidFill>
              </a:rPr>
              <a:t>Students must</a:t>
            </a:r>
            <a:r>
              <a:rPr lang="en-US" kern="1200" baseline="0" dirty="0" smtClean="0">
                <a:solidFill>
                  <a:schemeClr val="tx1"/>
                </a:solidFill>
              </a:rPr>
              <a:t> </a:t>
            </a:r>
            <a:r>
              <a:rPr lang="en-US" kern="1200" dirty="0" smtClean="0">
                <a:solidFill>
                  <a:schemeClr val="tx1"/>
                </a:solidFill>
              </a:rPr>
              <a:t>support answers based on evidence found in a variety of sources. </a:t>
            </a:r>
          </a:p>
          <a:p>
            <a:pPr marL="171450" indent="-171450">
              <a:buFont typeface="Arial"/>
              <a:buChar char="•"/>
            </a:pPr>
            <a:r>
              <a:rPr lang="en-US" kern="1200" dirty="0" smtClean="0">
                <a:solidFill>
                  <a:schemeClr val="tx1"/>
                </a:solidFill>
              </a:rPr>
              <a:t>The essay requires analysis</a:t>
            </a:r>
            <a:r>
              <a:rPr lang="en-US" kern="1200" baseline="0" dirty="0" smtClean="0">
                <a:solidFill>
                  <a:schemeClr val="tx1"/>
                </a:solidFill>
              </a:rPr>
              <a:t> of </a:t>
            </a:r>
            <a:r>
              <a:rPr lang="en-US" kern="1200" dirty="0" smtClean="0">
                <a:solidFill>
                  <a:schemeClr val="tx1"/>
                </a:solidFill>
              </a:rPr>
              <a:t>a variety of sources, a skill that is expected in many college writing assignments. </a:t>
            </a:r>
          </a:p>
          <a:p>
            <a:pPr marL="171450" indent="-171450">
              <a:buFont typeface="Arial"/>
              <a:buChar char="•"/>
            </a:pPr>
            <a:r>
              <a:rPr lang="en-US" kern="1200" dirty="0" smtClean="0">
                <a:solidFill>
                  <a:schemeClr val="tx1"/>
                </a:solidFill>
              </a:rPr>
              <a:t>The math section is better aligned with current research and college preparatory standards. </a:t>
            </a:r>
          </a:p>
          <a:p>
            <a:pPr marL="171450" indent="-171450">
              <a:buFont typeface="Arial"/>
              <a:buChar char="•"/>
            </a:pPr>
            <a:r>
              <a:rPr lang="en-US" kern="1200" dirty="0" smtClean="0">
                <a:solidFill>
                  <a:schemeClr val="tx1"/>
                </a:solidFill>
              </a:rPr>
              <a:t>Students apply reading, writing, language and math skills to answer questions in science, history and social studies contexts across all components of the exam.</a:t>
            </a:r>
          </a:p>
          <a:p>
            <a:pPr marL="171450" indent="-171450">
              <a:buFont typeface="Arial"/>
              <a:buChar char="•"/>
            </a:pPr>
            <a:r>
              <a:rPr lang="en-US" kern="1200" dirty="0" smtClean="0">
                <a:solidFill>
                  <a:schemeClr val="tx1"/>
                </a:solidFill>
              </a:rPr>
              <a:t>Every test includes an excerpt from one of the founding documents (e.g., Declaration of Independence, Bill of Rights, Federalist Papers) with questions pertaining to concepts</a:t>
            </a:r>
            <a:r>
              <a:rPr lang="en-US" kern="1200" baseline="0" dirty="0" smtClean="0">
                <a:solidFill>
                  <a:schemeClr val="tx1"/>
                </a:solidFill>
              </a:rPr>
              <a:t> such as </a:t>
            </a:r>
            <a:r>
              <a:rPr lang="en-US" kern="1200" dirty="0" smtClean="0">
                <a:solidFill>
                  <a:schemeClr val="tx1"/>
                </a:solidFill>
              </a:rPr>
              <a:t>freedom, justice and human dignity. </a:t>
            </a:r>
          </a:p>
          <a:p>
            <a:pPr marL="171450" indent="-171450">
              <a:buFont typeface="Arial"/>
              <a:buChar char="•"/>
            </a:pPr>
            <a:r>
              <a:rPr lang="en-US" kern="1200" dirty="0" smtClean="0">
                <a:solidFill>
                  <a:schemeClr val="tx1"/>
                </a:solidFill>
              </a:rPr>
              <a:t>No scoring penalty for wrong answers. </a:t>
            </a:r>
          </a:p>
          <a:p>
            <a:endParaRPr lang="en-US" kern="1200" dirty="0" smtClean="0">
              <a:solidFill>
                <a:schemeClr val="tx1"/>
              </a:solidFill>
              <a:effectLst/>
            </a:endParaRPr>
          </a:p>
          <a:p>
            <a:r>
              <a:rPr lang="en-US" kern="1200" dirty="0" smtClean="0">
                <a:solidFill>
                  <a:schemeClr val="tx1"/>
                </a:solidFill>
                <a:effectLst/>
              </a:rPr>
              <a:t>[If</a:t>
            </a:r>
            <a:r>
              <a:rPr lang="en-US" kern="1200" baseline="0" dirty="0" smtClean="0">
                <a:solidFill>
                  <a:schemeClr val="tx1"/>
                </a:solidFill>
                <a:effectLst/>
              </a:rPr>
              <a:t> applicable:]  Students can sign up for optional SAT Preparation courses here at the school. We’ll provide information on those later in the year.</a:t>
            </a:r>
            <a:endParaRPr lang="en-US" kern="1200" dirty="0" smtClean="0">
              <a:solidFill>
                <a:schemeClr val="tx1"/>
              </a:solidFill>
              <a:effectLst/>
            </a:endParaRPr>
          </a:p>
          <a:p>
            <a:endParaRPr lang="en-US" dirty="0" smtClean="0"/>
          </a:p>
          <a:p>
            <a:r>
              <a:rPr lang="en-US" dirty="0" smtClean="0"/>
              <a:t>SAT</a:t>
            </a:r>
            <a:r>
              <a:rPr lang="en-US" baseline="0" dirty="0" smtClean="0"/>
              <a:t> tests are given on Saturdays in the spring. </a:t>
            </a:r>
          </a:p>
          <a:p>
            <a:pPr marL="0" marR="0" indent="0" algn="l" defTabSz="457200" rtl="0" eaLnBrk="1" fontAlgn="auto" latinLnBrk="0" hangingPunct="1">
              <a:lnSpc>
                <a:spcPct val="100000"/>
              </a:lnSpc>
              <a:spcBef>
                <a:spcPts val="0"/>
              </a:spcBef>
              <a:spcAft>
                <a:spcPts val="0"/>
              </a:spcAft>
              <a:buClrTx/>
              <a:buSzTx/>
              <a:buFontTx/>
              <a:buNone/>
              <a:tabLst/>
              <a:defRPr/>
            </a:pPr>
            <a:r>
              <a:rPr lang="en-US" kern="1200" dirty="0" smtClean="0">
                <a:solidFill>
                  <a:schemeClr val="tx1"/>
                </a:solidFill>
                <a:effectLst/>
              </a:rPr>
              <a:t>Find schedules,</a:t>
            </a:r>
            <a:r>
              <a:rPr lang="en-US" kern="1200" baseline="0" dirty="0" smtClean="0">
                <a:solidFill>
                  <a:schemeClr val="tx1"/>
                </a:solidFill>
                <a:effectLst/>
              </a:rPr>
              <a:t> and </a:t>
            </a:r>
            <a:r>
              <a:rPr lang="en-US" kern="1200" dirty="0" smtClean="0">
                <a:solidFill>
                  <a:schemeClr val="tx1"/>
                </a:solidFill>
                <a:effectLst/>
              </a:rPr>
              <a:t>more information about the test,</a:t>
            </a:r>
            <a:r>
              <a:rPr lang="en-US" kern="1200" baseline="0" dirty="0" smtClean="0">
                <a:solidFill>
                  <a:schemeClr val="tx1"/>
                </a:solidFill>
                <a:effectLst/>
              </a:rPr>
              <a:t> on the College Board website, </a:t>
            </a:r>
            <a:r>
              <a:rPr lang="en-US" kern="1200" baseline="0" dirty="0" err="1" smtClean="0">
                <a:solidFill>
                  <a:schemeClr val="tx1"/>
                </a:solidFill>
                <a:effectLst/>
              </a:rPr>
              <a:t>www.collegeboard.com</a:t>
            </a:r>
            <a:r>
              <a:rPr lang="en-US" kern="1200" baseline="0" dirty="0" smtClean="0">
                <a:solidFill>
                  <a:schemeClr val="tx1"/>
                </a:solidFill>
                <a:effectLst/>
              </a:rPr>
              <a:t>.</a:t>
            </a:r>
          </a:p>
        </p:txBody>
      </p:sp>
      <p:sp>
        <p:nvSpPr>
          <p:cNvPr id="4" name="Slide Number Placeholder 3"/>
          <p:cNvSpPr>
            <a:spLocks noGrp="1"/>
          </p:cNvSpPr>
          <p:nvPr>
            <p:ph type="sldNum" sz="quarter" idx="10"/>
          </p:nvPr>
        </p:nvSpPr>
        <p:spPr/>
        <p:txBody>
          <a:bodyPr/>
          <a:lstStyle/>
          <a:p>
            <a:fld id="{A0DC3A75-ED01-7E47-BE8B-DB71DE3AF7F5}"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p14="http://schemas.microsoft.com/office/powerpoint/2010/main" val="10215748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6100" y="596900"/>
            <a:ext cx="2844800" cy="2133600"/>
          </a:xfrm>
          <a:prstGeom prst="rect">
            <a:avLst/>
          </a:prstGeom>
        </p:spPr>
      </p:sp>
      <p:sp>
        <p:nvSpPr>
          <p:cNvPr id="3" name="Notes Placeholder 2"/>
          <p:cNvSpPr>
            <a:spLocks noGrp="1"/>
          </p:cNvSpPr>
          <p:nvPr>
            <p:ph type="body" idx="1"/>
          </p:nvPr>
        </p:nvSpPr>
        <p:spPr>
          <a:xfrm>
            <a:off x="685800" y="2997200"/>
            <a:ext cx="5486400" cy="5461000"/>
          </a:xfrm>
          <a:prstGeom prst="rect">
            <a:avLst/>
          </a:prstGeom>
        </p:spPr>
        <p:txBody>
          <a:bodyPr/>
          <a:lstStyle/>
          <a:p>
            <a:pPr>
              <a:lnSpc>
                <a:spcPct val="150000"/>
              </a:lnSpc>
            </a:pPr>
            <a:r>
              <a:rPr lang="en-US" kern="1200" baseline="0" dirty="0" smtClean="0">
                <a:solidFill>
                  <a:schemeClr val="tx1"/>
                </a:solidFill>
              </a:rPr>
              <a:t>The AP exam program is run </a:t>
            </a:r>
            <a:r>
              <a:rPr lang="en-US" kern="1200" dirty="0" smtClean="0">
                <a:solidFill>
                  <a:schemeClr val="tx1"/>
                </a:solidFill>
              </a:rPr>
              <a:t>by the</a:t>
            </a:r>
            <a:r>
              <a:rPr lang="en-US" kern="1200" baseline="0" dirty="0" smtClean="0">
                <a:solidFill>
                  <a:schemeClr val="tx1"/>
                </a:solidFill>
              </a:rPr>
              <a:t> College Board. Toward the end of each school year, students can take these very rigorous exams in a wide variety of subjects. AP exam scores range from 1 - 5, and many colleges accept scores of 3, 4, or 5 in lieu of taking a college course.  This means that a student can enter their freshman year of college with college credit already under their belt.  </a:t>
            </a:r>
            <a:br>
              <a:rPr lang="en-US" kern="1200" baseline="0" dirty="0" smtClean="0">
                <a:solidFill>
                  <a:schemeClr val="tx1"/>
                </a:solidFill>
              </a:rPr>
            </a:br>
            <a:endParaRPr lang="en-US" kern="1200" baseline="0" dirty="0" smtClean="0">
              <a:solidFill>
                <a:schemeClr val="tx1"/>
              </a:solidFill>
            </a:endParaRPr>
          </a:p>
          <a:p>
            <a:pPr>
              <a:lnSpc>
                <a:spcPct val="150000"/>
              </a:lnSpc>
            </a:pPr>
            <a:r>
              <a:rPr lang="en-US" kern="1200" baseline="0" dirty="0" smtClean="0">
                <a:solidFill>
                  <a:schemeClr val="tx1"/>
                </a:solidFill>
              </a:rPr>
              <a:t>Students may also</a:t>
            </a:r>
            <a:r>
              <a:rPr lang="en-US" kern="1200" dirty="0" smtClean="0">
                <a:solidFill>
                  <a:schemeClr val="tx1"/>
                </a:solidFill>
              </a:rPr>
              <a:t> </a:t>
            </a:r>
            <a:r>
              <a:rPr lang="en-US" kern="1200" baseline="0" dirty="0" smtClean="0">
                <a:solidFill>
                  <a:schemeClr val="tx1"/>
                </a:solidFill>
              </a:rPr>
              <a:t>take an AP course but choose not to take the AP exam, and research shows that </a:t>
            </a:r>
            <a:r>
              <a:rPr lang="en-US" kern="1200" dirty="0" smtClean="0">
                <a:solidFill>
                  <a:schemeClr val="tx1"/>
                </a:solidFill>
              </a:rPr>
              <a:t>just the course alone is beneficial.  Students who experience the rigor of an AP course are better prepared to succeed in a</a:t>
            </a:r>
            <a:r>
              <a:rPr lang="en-US" kern="1200" baseline="0" dirty="0" smtClean="0">
                <a:solidFill>
                  <a:schemeClr val="tx1"/>
                </a:solidFill>
              </a:rPr>
              <a:t> college course. </a:t>
            </a:r>
          </a:p>
          <a:p>
            <a:pPr>
              <a:lnSpc>
                <a:spcPct val="150000"/>
              </a:lnSpc>
            </a:pPr>
            <a:endParaRPr lang="en-US" kern="1200" baseline="0" dirty="0" smtClean="0">
              <a:solidFill>
                <a:schemeClr val="tx1"/>
              </a:solidFill>
            </a:endParaRPr>
          </a:p>
          <a:p>
            <a:pPr>
              <a:lnSpc>
                <a:spcPct val="150000"/>
              </a:lnSpc>
            </a:pPr>
            <a:r>
              <a:rPr lang="en-US" kern="1200" baseline="0" dirty="0" smtClean="0">
                <a:solidFill>
                  <a:schemeClr val="tx1"/>
                </a:solidFill>
              </a:rPr>
              <a:t>The bottom line is that Advanced Placement is a great preparation for college. </a:t>
            </a:r>
            <a:r>
              <a:rPr lang="en-US" dirty="0" smtClean="0"/>
              <a:t>We encourage</a:t>
            </a:r>
            <a:r>
              <a:rPr lang="en-US" baseline="0" dirty="0" smtClean="0"/>
              <a:t> all </a:t>
            </a:r>
            <a:r>
              <a:rPr lang="en-US" dirty="0" smtClean="0"/>
              <a:t>Grade</a:t>
            </a:r>
            <a:r>
              <a:rPr lang="en-US" baseline="0" dirty="0" smtClean="0"/>
              <a:t> </a:t>
            </a:r>
            <a:r>
              <a:rPr lang="en-US" dirty="0" smtClean="0"/>
              <a:t>10-12 students</a:t>
            </a:r>
            <a:r>
              <a:rPr lang="en-US" baseline="0" dirty="0" smtClean="0"/>
              <a:t> to consider taking </a:t>
            </a:r>
            <a:r>
              <a:rPr lang="en-US" dirty="0" smtClean="0"/>
              <a:t>AP classes</a:t>
            </a:r>
            <a:r>
              <a:rPr lang="en-US" baseline="0" dirty="0" smtClean="0"/>
              <a:t>. </a:t>
            </a:r>
            <a:endParaRPr lang="en-US" kern="1200" baseline="0" dirty="0" smtClean="0">
              <a:solidFill>
                <a:schemeClr val="tx1"/>
              </a:solidFill>
            </a:endParaRPr>
          </a:p>
          <a:p>
            <a:pPr>
              <a:lnSpc>
                <a:spcPct val="150000"/>
              </a:lnSpc>
            </a:pPr>
            <a:endParaRPr lang="en-US" kern="1200" baseline="0" dirty="0" smtClean="0">
              <a:solidFill>
                <a:schemeClr val="tx1"/>
              </a:solidFill>
            </a:endParaRPr>
          </a:p>
          <a:p>
            <a:pPr>
              <a:lnSpc>
                <a:spcPct val="150000"/>
              </a:lnSpc>
            </a:pPr>
            <a:endParaRPr lang="en-US"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95F0CEE-2ABA-4EE0-852B-1FA29662DEB2}"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16850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1325" y="563563"/>
            <a:ext cx="3551238" cy="2663825"/>
          </a:xfrm>
        </p:spPr>
      </p:sp>
      <p:sp>
        <p:nvSpPr>
          <p:cNvPr id="3" name="Notes Placeholder 2"/>
          <p:cNvSpPr>
            <a:spLocks noGrp="1"/>
          </p:cNvSpPr>
          <p:nvPr>
            <p:ph type="body" idx="1"/>
          </p:nvPr>
        </p:nvSpPr>
        <p:spPr/>
        <p:txBody>
          <a:bodyPr/>
          <a:lstStyle/>
          <a:p>
            <a:r>
              <a:rPr lang="en-US" sz="1200" kern="1200" dirty="0" smtClean="0">
                <a:solidFill>
                  <a:schemeClr val="tx1"/>
                </a:solidFill>
                <a:latin typeface="Arial"/>
                <a:ea typeface="+mn-ea"/>
                <a:cs typeface="+mn-cs"/>
              </a:rPr>
              <a:t>The K-12 science curriculum is aligned to the </a:t>
            </a:r>
            <a:r>
              <a:rPr lang="en-US" sz="1200" b="1" kern="1200" dirty="0" smtClean="0">
                <a:solidFill>
                  <a:schemeClr val="tx1"/>
                </a:solidFill>
                <a:latin typeface="Arial"/>
                <a:ea typeface="+mn-ea"/>
                <a:cs typeface="+mn-cs"/>
              </a:rPr>
              <a:t>Next Generation Science Standards (NGSS)</a:t>
            </a:r>
            <a:r>
              <a:rPr lang="en-US" sz="1200" kern="1200" dirty="0" smtClean="0">
                <a:solidFill>
                  <a:schemeClr val="tx1"/>
                </a:solidFill>
                <a:latin typeface="Arial"/>
                <a:ea typeface="+mn-ea"/>
                <a:cs typeface="+mn-cs"/>
              </a:rPr>
              <a:t>, which were jointly developed by professional scientists and educators. </a:t>
            </a:r>
            <a:r>
              <a:rPr lang="en-US" sz="1200" b="0" i="0" kern="1200" dirty="0" smtClean="0">
                <a:latin typeface="Arial"/>
                <a:ea typeface="+mn-ea"/>
                <a:cs typeface="+mn-cs"/>
              </a:rPr>
              <a:t>Maryland</a:t>
            </a:r>
            <a:r>
              <a:rPr lang="en-US" sz="1200" b="0" i="0" kern="1200" baseline="0" dirty="0" smtClean="0">
                <a:latin typeface="Arial"/>
                <a:ea typeface="+mn-ea"/>
                <a:cs typeface="+mn-cs"/>
              </a:rPr>
              <a:t> adopted the Next Generation Science standards as the Maryland Science Standards in 2013.  </a:t>
            </a:r>
            <a:endParaRPr lang="en-US" sz="1200" b="0" i="0" kern="1200" dirty="0" smtClean="0">
              <a:latin typeface="Arial"/>
              <a:ea typeface="+mn-ea"/>
              <a:cs typeface="+mn-cs"/>
            </a:endParaRPr>
          </a:p>
          <a:p>
            <a:endParaRPr lang="en-US" sz="1200" kern="1200" dirty="0" smtClean="0">
              <a:latin typeface="Arial"/>
              <a:ea typeface="+mn-ea"/>
              <a:cs typeface="+mn-cs"/>
            </a:endParaRPr>
          </a:p>
          <a:p>
            <a:r>
              <a:rPr lang="en-US" sz="1200" kern="1200" dirty="0" smtClean="0">
                <a:solidFill>
                  <a:schemeClr val="tx1"/>
                </a:solidFill>
                <a:latin typeface="Arial"/>
                <a:ea typeface="+mn-ea"/>
                <a:cs typeface="+mn-cs"/>
              </a:rPr>
              <a:t>The NGSS </a:t>
            </a:r>
            <a:r>
              <a:rPr lang="en-US" sz="1200" b="0" i="0" kern="1200" dirty="0" smtClean="0">
                <a:solidFill>
                  <a:schemeClr val="tx1"/>
                </a:solidFill>
                <a:latin typeface="Arial"/>
                <a:ea typeface="+mn-ea"/>
                <a:cs typeface="+mn-cs"/>
              </a:rPr>
              <a:t>combine and emphasize</a:t>
            </a:r>
            <a:r>
              <a:rPr lang="en-US" sz="1200" b="0" i="0" kern="1200" baseline="0" dirty="0" smtClean="0">
                <a:solidFill>
                  <a:schemeClr val="tx1"/>
                </a:solidFill>
                <a:latin typeface="Arial"/>
                <a:ea typeface="+mn-ea"/>
                <a:cs typeface="+mn-cs"/>
              </a:rPr>
              <a:t> </a:t>
            </a:r>
            <a:r>
              <a:rPr lang="en-US" sz="1200" kern="1200" dirty="0" smtClean="0">
                <a:solidFill>
                  <a:schemeClr val="tx1"/>
                </a:solidFill>
                <a:latin typeface="Arial"/>
                <a:ea typeface="+mn-ea"/>
                <a:cs typeface="+mn-cs"/>
              </a:rPr>
              <a:t>scientific and engineering practices, crosscutting concepts, and core ideas in science that all K-12 students should master in order to prepare for success in college and 21st century careers.</a:t>
            </a:r>
          </a:p>
          <a:p>
            <a:endParaRPr lang="en-US" sz="1200" kern="1200" dirty="0" smtClean="0">
              <a:solidFill>
                <a:schemeClr val="tx1"/>
              </a:solidFill>
              <a:latin typeface="Arial"/>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Arial"/>
                <a:ea typeface="+mn-ea"/>
                <a:cs typeface="+mn-cs"/>
              </a:rPr>
              <a:t>The HCPSS science curriculum integrates science and engineering practices with important disciplinary ideas from the three major scientific disciplines: earth/space science, life science (biology), and physical science (chemistry and physics)</a:t>
            </a: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The science curriculum is designed to prepare students with sufficient core knowledge so they can later acquire additional information on their own, because science knowledge is continually expanding.  </a:t>
            </a:r>
          </a:p>
          <a:p>
            <a:endParaRPr lang="en-US" sz="1200" kern="1200" dirty="0" smtClean="0">
              <a:solidFill>
                <a:schemeClr val="tx1"/>
              </a:solidFill>
              <a:latin typeface="Arial"/>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Arial"/>
                <a:ea typeface="+mn-ea"/>
                <a:cs typeface="+mn-cs"/>
              </a:rPr>
              <a:t>Our goal is to develop science literacy and a solid foundation for success in higher education and careers in science or engineering. </a:t>
            </a:r>
          </a:p>
          <a:p>
            <a:endParaRPr lang="en-US" sz="1200" kern="1200" dirty="0" smtClean="0">
              <a:solidFill>
                <a:schemeClr val="tx1"/>
              </a:solidFill>
              <a:latin typeface="Arial"/>
              <a:ea typeface="+mn-ea"/>
              <a:cs typeface="+mn-cs"/>
            </a:endParaRPr>
          </a:p>
          <a:p>
            <a:endParaRPr lang="en-US" dirty="0"/>
          </a:p>
        </p:txBody>
      </p:sp>
      <p:sp>
        <p:nvSpPr>
          <p:cNvPr id="4" name="Slide Number Placeholder 3"/>
          <p:cNvSpPr>
            <a:spLocks noGrp="1"/>
          </p:cNvSpPr>
          <p:nvPr>
            <p:ph type="sldNum" sz="quarter" idx="10"/>
          </p:nvPr>
        </p:nvSpPr>
        <p:spPr/>
        <p:txBody>
          <a:bodyPr/>
          <a:lstStyle/>
          <a:p>
            <a:fld id="{A0DC3A75-ED01-7E47-BE8B-DB71DE3AF7F5}" type="slidenum">
              <a:rPr lang="en-US" smtClean="0"/>
              <a:pPr/>
              <a:t>44</a:t>
            </a:fld>
            <a:endParaRPr lang="en-US" dirty="0"/>
          </a:p>
        </p:txBody>
      </p:sp>
    </p:spTree>
    <p:extLst>
      <p:ext uri="{BB962C8B-B14F-4D97-AF65-F5344CB8AC3E}">
        <p14:creationId xmlns:p14="http://schemas.microsoft.com/office/powerpoint/2010/main" val="12763069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1325" y="563563"/>
            <a:ext cx="3551238" cy="2663825"/>
          </a:xfrm>
        </p:spPr>
      </p:sp>
      <p:sp>
        <p:nvSpPr>
          <p:cNvPr id="3" name="Notes Placeholder 2"/>
          <p:cNvSpPr>
            <a:spLocks noGrp="1"/>
          </p:cNvSpPr>
          <p:nvPr>
            <p:ph type="body" idx="1"/>
          </p:nvPr>
        </p:nvSpPr>
        <p:spPr/>
        <p:txBody>
          <a:bodyPr/>
          <a:lstStyle/>
          <a:p>
            <a:r>
              <a:rPr lang="en-US" sz="1200" kern="1200" dirty="0" smtClean="0">
                <a:solidFill>
                  <a:schemeClr val="tx1"/>
                </a:solidFill>
                <a:latin typeface="Arial"/>
                <a:ea typeface="+mn-ea"/>
                <a:cs typeface="+mn-cs"/>
              </a:rPr>
              <a:t>High</a:t>
            </a:r>
            <a:r>
              <a:rPr lang="en-US" sz="1200" kern="1200" baseline="0" dirty="0" smtClean="0">
                <a:solidFill>
                  <a:schemeClr val="tx1"/>
                </a:solidFill>
                <a:latin typeface="Arial"/>
                <a:ea typeface="+mn-ea"/>
                <a:cs typeface="+mn-cs"/>
              </a:rPr>
              <a:t> school </a:t>
            </a:r>
            <a:r>
              <a:rPr lang="en-US" sz="1200" kern="1200" dirty="0" smtClean="0">
                <a:solidFill>
                  <a:schemeClr val="tx1"/>
                </a:solidFill>
                <a:latin typeface="Arial"/>
                <a:ea typeface="+mn-ea"/>
                <a:cs typeface="+mn-cs"/>
              </a:rPr>
              <a:t>students must complete three laboratory science courses. Students should select among the core courses so they have experience in each of the three major science disciplines: Earth/Space, Life (biology), and Physical science (chemistry &amp; physics). </a:t>
            </a:r>
          </a:p>
          <a:p>
            <a:endParaRPr lang="en-US" sz="1200" kern="1200" dirty="0" smtClean="0">
              <a:solidFill>
                <a:schemeClr val="tx1"/>
              </a:solidFill>
              <a:latin typeface="Arial"/>
              <a:ea typeface="+mn-ea"/>
              <a:cs typeface="+mn-cs"/>
            </a:endParaRPr>
          </a:p>
          <a:p>
            <a:r>
              <a:rPr lang="en-US" sz="1200" kern="1200" dirty="0" smtClean="0">
                <a:solidFill>
                  <a:schemeClr val="tx1"/>
                </a:solidFill>
                <a:latin typeface="Arial"/>
                <a:ea typeface="+mn-ea"/>
                <a:cs typeface="+mn-cs"/>
              </a:rPr>
              <a:t>Students may choose among a variety of courses to fulfill this requirement, and are not required to take a certain course sequence.</a:t>
            </a:r>
            <a:r>
              <a:rPr lang="en-US" sz="1200" kern="1200" baseline="0" dirty="0" smtClean="0">
                <a:solidFill>
                  <a:schemeClr val="tx1"/>
                </a:solidFill>
                <a:latin typeface="Arial"/>
                <a:ea typeface="+mn-ea"/>
                <a:cs typeface="+mn-cs"/>
              </a:rPr>
              <a:t>  </a:t>
            </a:r>
            <a:r>
              <a:rPr lang="en-US" sz="1200" b="0" i="0" kern="1200" baseline="0" dirty="0" smtClean="0">
                <a:solidFill>
                  <a:schemeClr val="tx1"/>
                </a:solidFill>
                <a:latin typeface="Arial"/>
                <a:ea typeface="+mn-ea"/>
                <a:cs typeface="+mn-cs"/>
              </a:rPr>
              <a:t>The recommended course sequence begins with Earth/Space Science in grade 9.</a:t>
            </a:r>
            <a:endParaRPr lang="en-US" sz="1200" b="0" i="0" kern="1200" dirty="0" smtClean="0">
              <a:solidFill>
                <a:schemeClr val="tx1"/>
              </a:solidFill>
              <a:latin typeface="Arial"/>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A0DC3A75-ED01-7E47-BE8B-DB71DE3AF7F5}" type="slidenum">
              <a:rPr lang="en-US" smtClean="0"/>
              <a:pPr/>
              <a:t>45</a:t>
            </a:fld>
            <a:endParaRPr lang="en-US" dirty="0"/>
          </a:p>
        </p:txBody>
      </p:sp>
    </p:spTree>
    <p:extLst>
      <p:ext uri="{BB962C8B-B14F-4D97-AF65-F5344CB8AC3E}">
        <p14:creationId xmlns:p14="http://schemas.microsoft.com/office/powerpoint/2010/main" val="20585955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87525" y="554038"/>
            <a:ext cx="3333750" cy="2500312"/>
          </a:xfrm>
        </p:spPr>
      </p:sp>
      <p:sp>
        <p:nvSpPr>
          <p:cNvPr id="3" name="Notes Placeholder 2"/>
          <p:cNvSpPr>
            <a:spLocks noGrp="1"/>
          </p:cNvSpPr>
          <p:nvPr>
            <p:ph type="body" idx="1"/>
          </p:nvPr>
        </p:nvSpPr>
        <p:spPr>
          <a:xfrm>
            <a:off x="472661" y="3219876"/>
            <a:ext cx="5963477" cy="5924124"/>
          </a:xfrm>
        </p:spPr>
        <p:txBody>
          <a:bodyPr/>
          <a:lstStyle/>
          <a:p>
            <a:r>
              <a:rPr lang="en-US" dirty="0"/>
              <a:t>MISA (Maryland Integrated Science Assessment) is the new standardized science assessment aligned to the NGSS. MISA will include concepts from each of the major science disciplines: Earth/Space science, Life science (biology), and Physical science (chemistry &amp; physics). MISA supersedes the Biology HSA.</a:t>
            </a:r>
          </a:p>
          <a:p>
            <a:endParaRPr lang="en-US" dirty="0"/>
          </a:p>
          <a:p>
            <a:r>
              <a:rPr lang="en-US" dirty="0"/>
              <a:t>Our goal is to teach students to be scientifically literate, rather than teaching to pass a standardized test. Thus, there is not a specific course aligned to MISA; instead, it is to be taken after students have completed coursework in all three major science disciplines.</a:t>
            </a:r>
          </a:p>
          <a:p>
            <a:endParaRPr lang="en-US" dirty="0"/>
          </a:p>
          <a:p>
            <a:r>
              <a:rPr lang="en-US" dirty="0"/>
              <a:t>MISA will be implemented for the first time this school year (2017-18). However, revisions to the science curriculum went into effect last year, to ensure all students are exposed to the science concepts that will be included on the MISA. </a:t>
            </a:r>
          </a:p>
          <a:p>
            <a:endParaRPr lang="en-US" dirty="0"/>
          </a:p>
          <a:p>
            <a:r>
              <a:rPr lang="en-US" dirty="0"/>
              <a:t>All students must participate in MISA, with the exception of students who have already participated in the Biology HSA. However, MISA pass scores will not be a HS graduation requirement until 2020-21. This year’s 9th graders (graduating class of 2021) will be the 1st cohort to be accountable on the MISA.</a:t>
            </a:r>
          </a:p>
          <a:p>
            <a:endParaRPr lang="en-US" dirty="0"/>
          </a:p>
          <a:p>
            <a:r>
              <a:rPr lang="en-US" dirty="0"/>
              <a:t>HCPSS will continue to provide updates on MISA as they become available.</a:t>
            </a:r>
          </a:p>
          <a:p>
            <a:endParaRPr lang="en-US" sz="1200" kern="1200" dirty="0" smtClean="0">
              <a:solidFill>
                <a:schemeClr val="tx1"/>
              </a:solidFill>
              <a:latin typeface="Arial"/>
              <a:ea typeface="+mn-ea"/>
              <a:cs typeface="+mn-cs"/>
            </a:endParaRPr>
          </a:p>
        </p:txBody>
      </p:sp>
      <p:sp>
        <p:nvSpPr>
          <p:cNvPr id="4" name="Slide Number Placeholder 3"/>
          <p:cNvSpPr>
            <a:spLocks noGrp="1"/>
          </p:cNvSpPr>
          <p:nvPr>
            <p:ph type="sldNum" sz="quarter" idx="10"/>
          </p:nvPr>
        </p:nvSpPr>
        <p:spPr/>
        <p:txBody>
          <a:bodyPr/>
          <a:lstStyle/>
          <a:p>
            <a:fld id="{A0DC3A75-ED01-7E47-BE8B-DB71DE3AF7F5}" type="slidenum">
              <a:rPr lang="en-US" smtClean="0"/>
              <a:pPr/>
              <a:t>46</a:t>
            </a:fld>
            <a:endParaRPr lang="en-US" dirty="0"/>
          </a:p>
        </p:txBody>
      </p:sp>
    </p:spTree>
    <p:extLst>
      <p:ext uri="{BB962C8B-B14F-4D97-AF65-F5344CB8AC3E}">
        <p14:creationId xmlns:p14="http://schemas.microsoft.com/office/powerpoint/2010/main" val="4193239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9563" y="304800"/>
            <a:ext cx="3724275" cy="2794000"/>
          </a:xfrm>
        </p:spPr>
      </p:sp>
      <p:sp>
        <p:nvSpPr>
          <p:cNvPr id="3" name="Notes Placeholder 2"/>
          <p:cNvSpPr>
            <a:spLocks noGrp="1"/>
          </p:cNvSpPr>
          <p:nvPr>
            <p:ph type="body" idx="1"/>
          </p:nvPr>
        </p:nvSpPr>
        <p:spPr/>
        <p:txBody>
          <a:bodyPr/>
          <a:lstStyle/>
          <a:p>
            <a:pPr>
              <a:lnSpc>
                <a:spcPts val="1740"/>
              </a:lnSpc>
            </a:pPr>
            <a:r>
              <a:rPr lang="en-US" dirty="0"/>
              <a:t>HCPSS offers online school menus through a website and mobile app by </a:t>
            </a:r>
            <a:r>
              <a:rPr lang="en-US" dirty="0" err="1"/>
              <a:t>Nutrislice</a:t>
            </a:r>
            <a:r>
              <a:rPr lang="en-US" dirty="0"/>
              <a:t>. </a:t>
            </a:r>
          </a:p>
          <a:p>
            <a:pPr>
              <a:lnSpc>
                <a:spcPts val="1740"/>
              </a:lnSpc>
            </a:pPr>
            <a:endParaRPr lang="en-US" dirty="0"/>
          </a:p>
          <a:p>
            <a:pPr>
              <a:lnSpc>
                <a:spcPts val="1740"/>
              </a:lnSpc>
            </a:pPr>
            <a:r>
              <a:rPr lang="en-US" dirty="0"/>
              <a:t>The interactive menus provide access to up-to-the-minute content anytime, anywhere.</a:t>
            </a:r>
          </a:p>
          <a:p>
            <a:pPr>
              <a:lnSpc>
                <a:spcPts val="1740"/>
              </a:lnSpc>
            </a:pPr>
            <a:endParaRPr lang="en-US" dirty="0"/>
          </a:p>
          <a:p>
            <a:pPr>
              <a:lnSpc>
                <a:spcPts val="1740"/>
              </a:lnSpc>
            </a:pPr>
            <a:r>
              <a:rPr lang="en-US" dirty="0"/>
              <a:t>The innovative school menu site features nutrition and allergen information for all Howard County school meal items, both breakfast and lunch, and includes:</a:t>
            </a:r>
          </a:p>
          <a:p>
            <a:pPr marL="171450" indent="-171450">
              <a:lnSpc>
                <a:spcPts val="1740"/>
              </a:lnSpc>
              <a:buFont typeface="Arial"/>
              <a:buChar char="•"/>
            </a:pPr>
            <a:r>
              <a:rPr lang="en-US" dirty="0"/>
              <a:t>Carb counts</a:t>
            </a:r>
          </a:p>
          <a:p>
            <a:pPr marL="171450" indent="-171450">
              <a:lnSpc>
                <a:spcPts val="1740"/>
              </a:lnSpc>
              <a:buFont typeface="Arial"/>
              <a:buChar char="•"/>
            </a:pPr>
            <a:r>
              <a:rPr lang="en-US" dirty="0"/>
              <a:t>Allergen filters</a:t>
            </a:r>
          </a:p>
          <a:p>
            <a:pPr marL="171450" indent="-171450">
              <a:lnSpc>
                <a:spcPts val="1740"/>
              </a:lnSpc>
              <a:buFont typeface="Arial"/>
              <a:buChar char="•"/>
            </a:pPr>
            <a:r>
              <a:rPr lang="en-US" dirty="0"/>
              <a:t>Food descriptions and photos</a:t>
            </a:r>
          </a:p>
          <a:p>
            <a:pPr marL="171450" indent="-171450">
              <a:lnSpc>
                <a:spcPts val="1740"/>
              </a:lnSpc>
              <a:buFont typeface="Arial"/>
              <a:buChar char="•"/>
            </a:pPr>
            <a:r>
              <a:rPr lang="en-US" dirty="0"/>
              <a:t>Menu item rating system</a:t>
            </a:r>
          </a:p>
          <a:p>
            <a:pPr marL="171450" indent="-171450">
              <a:lnSpc>
                <a:spcPts val="1740"/>
              </a:lnSpc>
              <a:buFont typeface="Arial"/>
              <a:buChar char="•"/>
            </a:pPr>
            <a:r>
              <a:rPr lang="en-US" dirty="0"/>
              <a:t>Links to </a:t>
            </a:r>
            <a:r>
              <a:rPr lang="en-US" dirty="0" err="1"/>
              <a:t>MySchoolBucks</a:t>
            </a:r>
            <a:r>
              <a:rPr lang="en-US" dirty="0"/>
              <a:t> pre-payment options</a:t>
            </a:r>
          </a:p>
          <a:p>
            <a:pPr marL="171450" indent="-171450">
              <a:lnSpc>
                <a:spcPts val="1740"/>
              </a:lnSpc>
              <a:buFont typeface="Arial"/>
              <a:buChar char="•"/>
            </a:pPr>
            <a:r>
              <a:rPr lang="en-US" dirty="0"/>
              <a:t>Monthly menu email subscription sign-up</a:t>
            </a:r>
          </a:p>
          <a:p>
            <a:pPr marL="171450" indent="-171450">
              <a:lnSpc>
                <a:spcPts val="1740"/>
              </a:lnSpc>
              <a:buFont typeface="Arial"/>
              <a:buChar char="•"/>
            </a:pPr>
            <a:r>
              <a:rPr lang="en-US" dirty="0"/>
              <a:t>And more</a:t>
            </a:r>
          </a:p>
          <a:p>
            <a:pPr>
              <a:lnSpc>
                <a:spcPts val="1740"/>
              </a:lnSpc>
            </a:pPr>
            <a:endParaRPr lang="en-US" dirty="0"/>
          </a:p>
          <a:p>
            <a:pPr>
              <a:lnSpc>
                <a:spcPts val="1740"/>
              </a:lnSpc>
              <a:defRPr/>
            </a:pPr>
            <a:r>
              <a:rPr lang="en-US" dirty="0"/>
              <a:t>Menus are available in several languages: English, Spanish, Korean, Chinese, and French.</a:t>
            </a:r>
          </a:p>
          <a:p>
            <a:pPr>
              <a:lnSpc>
                <a:spcPts val="1740"/>
              </a:lnSpc>
            </a:pPr>
            <a:endParaRPr lang="en-US" dirty="0"/>
          </a:p>
          <a:p>
            <a:pPr>
              <a:lnSpc>
                <a:spcPts val="1740"/>
              </a:lnSpc>
            </a:pPr>
            <a:r>
              <a:rPr lang="en-US" dirty="0"/>
              <a:t>Options for using the interactive menus:</a:t>
            </a:r>
          </a:p>
          <a:p>
            <a:pPr marL="171450" indent="-171450">
              <a:lnSpc>
                <a:spcPts val="1740"/>
              </a:lnSpc>
              <a:buFont typeface="Arial"/>
              <a:buChar char="•"/>
            </a:pPr>
            <a:r>
              <a:rPr lang="en-US" dirty="0"/>
              <a:t>Online: </a:t>
            </a:r>
            <a:r>
              <a:rPr lang="en-US" dirty="0" err="1"/>
              <a:t>hcpss.nutrislice.com</a:t>
            </a:r>
            <a:endParaRPr lang="en-US" dirty="0"/>
          </a:p>
          <a:p>
            <a:pPr marL="171450" indent="-171450">
              <a:lnSpc>
                <a:spcPts val="1740"/>
              </a:lnSpc>
              <a:buFont typeface="Arial"/>
              <a:buChar char="•"/>
            </a:pPr>
            <a:r>
              <a:rPr lang="en-US" dirty="0"/>
              <a:t>Download the free app, “School Lunch by </a:t>
            </a:r>
            <a:r>
              <a:rPr lang="en-US" dirty="0" err="1"/>
              <a:t>Nutrislice</a:t>
            </a:r>
            <a:r>
              <a:rPr lang="en-US" dirty="0"/>
              <a:t>,” in the Google Play or App stores. </a:t>
            </a:r>
          </a:p>
          <a:p>
            <a:pPr marL="171450" indent="-171450">
              <a:lnSpc>
                <a:spcPts val="1740"/>
              </a:lnSpc>
              <a:buFont typeface="Arial"/>
              <a:buChar char="•"/>
            </a:pPr>
            <a:r>
              <a:rPr lang="en-US" dirty="0"/>
              <a:t>Select the “Menus” icon on the HCPSS mobile app</a:t>
            </a:r>
          </a:p>
          <a:p>
            <a:pPr>
              <a:lnSpc>
                <a:spcPts val="1740"/>
              </a:lnSpc>
            </a:pPr>
            <a:endParaRPr lang="en-US" dirty="0"/>
          </a:p>
          <a:p>
            <a:pPr>
              <a:lnSpc>
                <a:spcPts val="1740"/>
              </a:lnSpc>
            </a:pPr>
            <a:endParaRPr lang="en-US" dirty="0" smtClean="0"/>
          </a:p>
          <a:p>
            <a:pPr>
              <a:lnSpc>
                <a:spcPts val="1740"/>
              </a:lnSpc>
            </a:pPr>
            <a:endParaRPr lang="en-US" dirty="0" smtClean="0"/>
          </a:p>
        </p:txBody>
      </p:sp>
      <p:sp>
        <p:nvSpPr>
          <p:cNvPr id="4" name="Slide Number Placeholder 3"/>
          <p:cNvSpPr>
            <a:spLocks noGrp="1"/>
          </p:cNvSpPr>
          <p:nvPr>
            <p:ph type="sldNum" sz="quarter" idx="10"/>
          </p:nvPr>
        </p:nvSpPr>
        <p:spPr/>
        <p:txBody>
          <a:bodyPr/>
          <a:lstStyle/>
          <a:p>
            <a:fld id="{A0DC3A75-ED01-7E47-BE8B-DB71DE3AF7F5}" type="slidenum">
              <a:rPr lang="en-US" smtClean="0">
                <a:solidFill>
                  <a:prstClr val="black"/>
                </a:solidFill>
                <a:latin typeface="Calibri"/>
              </a:rPr>
              <a:pPr/>
              <a:t>47</a:t>
            </a:fld>
            <a:endParaRPr lang="en-US" dirty="0">
              <a:solidFill>
                <a:prstClr val="black"/>
              </a:solidFill>
              <a:latin typeface="Calibri"/>
            </a:endParaRPr>
          </a:p>
        </p:txBody>
      </p:sp>
    </p:spTree>
    <p:extLst>
      <p:ext uri="{BB962C8B-B14F-4D97-AF65-F5344CB8AC3E}">
        <p14:creationId xmlns:p14="http://schemas.microsoft.com/office/powerpoint/2010/main" val="11909526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7188" y="304800"/>
            <a:ext cx="3552825" cy="2663825"/>
          </a:xfrm>
        </p:spPr>
      </p:sp>
      <p:sp>
        <p:nvSpPr>
          <p:cNvPr id="3" name="Notes Placeholder 2"/>
          <p:cNvSpPr>
            <a:spLocks noGrp="1"/>
          </p:cNvSpPr>
          <p:nvPr>
            <p:ph type="body" idx="1"/>
          </p:nvPr>
        </p:nvSpPr>
        <p:spPr>
          <a:xfrm>
            <a:off x="441739" y="3060700"/>
            <a:ext cx="6238461" cy="5624513"/>
          </a:xfrm>
        </p:spPr>
        <p:txBody>
          <a:bodyPr/>
          <a:lstStyle/>
          <a:p>
            <a:pPr>
              <a:lnSpc>
                <a:spcPts val="1940"/>
              </a:lnSpc>
            </a:pPr>
            <a:r>
              <a:rPr lang="en-US" dirty="0" smtClean="0"/>
              <a:t>Communications technology,</a:t>
            </a:r>
            <a:r>
              <a:rPr lang="en-US" baseline="0" dirty="0" smtClean="0"/>
              <a:t> including social media, is a fact of modern life. Learning to use technology effectively and responsibly is an important part of every student’s education. </a:t>
            </a:r>
          </a:p>
          <a:p>
            <a:pPr>
              <a:lnSpc>
                <a:spcPts val="1940"/>
              </a:lnSpc>
            </a:pPr>
            <a:endParaRPr lang="en-US" baseline="0" dirty="0" smtClean="0"/>
          </a:p>
          <a:p>
            <a:pPr marL="0" marR="0" indent="0" algn="l" defTabSz="457200" rtl="0" eaLnBrk="1" fontAlgn="auto" latinLnBrk="0" hangingPunct="1">
              <a:lnSpc>
                <a:spcPts val="1940"/>
              </a:lnSpc>
              <a:spcBef>
                <a:spcPts val="0"/>
              </a:spcBef>
              <a:spcAft>
                <a:spcPts val="0"/>
              </a:spcAft>
              <a:buClrTx/>
              <a:buSzTx/>
              <a:buFontTx/>
              <a:buNone/>
              <a:tabLst/>
              <a:defRPr/>
            </a:pPr>
            <a:r>
              <a:rPr lang="en-US" baseline="0" dirty="0" smtClean="0"/>
              <a:t>HCPSS </a:t>
            </a:r>
            <a:r>
              <a:rPr lang="en-US" dirty="0" smtClean="0"/>
              <a:t>continues to encourage </a:t>
            </a:r>
            <a:r>
              <a:rPr lang="en-US" baseline="0" dirty="0" smtClean="0"/>
              <a:t>responsible use of technology and social media among students and</a:t>
            </a:r>
            <a:r>
              <a:rPr lang="en-US" dirty="0" smtClean="0"/>
              <a:t> all community members</a:t>
            </a:r>
            <a:r>
              <a:rPr lang="en-US" baseline="0" dirty="0" smtClean="0"/>
              <a:t>. You’ll see messages like this one posted in </a:t>
            </a:r>
            <a:r>
              <a:rPr lang="en-US" dirty="0" smtClean="0"/>
              <a:t>schools. </a:t>
            </a:r>
            <a:r>
              <a:rPr lang="en-US" baseline="0" dirty="0" smtClean="0"/>
              <a:t>Additional </a:t>
            </a:r>
            <a:r>
              <a:rPr lang="en-US" dirty="0" smtClean="0"/>
              <a:t>communications and events </a:t>
            </a:r>
            <a:r>
              <a:rPr lang="en-US" baseline="0" dirty="0" smtClean="0"/>
              <a:t>for students and families explore this important topic. </a:t>
            </a:r>
          </a:p>
          <a:p>
            <a:pPr marL="0" marR="0" indent="0" algn="l" defTabSz="457200" rtl="0" eaLnBrk="1" fontAlgn="auto" latinLnBrk="0" hangingPunct="1">
              <a:lnSpc>
                <a:spcPts val="1940"/>
              </a:lnSpc>
              <a:spcBef>
                <a:spcPts val="0"/>
              </a:spcBef>
              <a:spcAft>
                <a:spcPts val="0"/>
              </a:spcAft>
              <a:buClrTx/>
              <a:buSzTx/>
              <a:buFontTx/>
              <a:buNone/>
              <a:tabLst/>
              <a:defRPr/>
            </a:pPr>
            <a:endParaRPr lang="en-US" baseline="0" dirty="0" smtClean="0"/>
          </a:p>
          <a:p>
            <a:pPr>
              <a:lnSpc>
                <a:spcPts val="1940"/>
              </a:lnSpc>
            </a:pPr>
            <a:r>
              <a:rPr lang="en-US" baseline="0" dirty="0" smtClean="0"/>
              <a:t>Preventing cyberbullying is an important part of this effort. This is a growing problem affecting many students. </a:t>
            </a:r>
            <a:r>
              <a:rPr lang="en-US" dirty="0" smtClean="0"/>
              <a:t>A</a:t>
            </a:r>
            <a:r>
              <a:rPr lang="en-US" baseline="0" dirty="0" smtClean="0"/>
              <a:t>ll middle and high school agenda books include a page about Grace’s Law with tips for students to protect themselves and others. [see Grace’s Law handout]</a:t>
            </a:r>
          </a:p>
          <a:p>
            <a:pPr>
              <a:lnSpc>
                <a:spcPts val="1940"/>
              </a:lnSpc>
            </a:pPr>
            <a:endParaRPr lang="en-US" baseline="0" dirty="0" smtClean="0"/>
          </a:p>
        </p:txBody>
      </p:sp>
      <p:sp>
        <p:nvSpPr>
          <p:cNvPr id="4" name="Slide Number Placeholder 3"/>
          <p:cNvSpPr>
            <a:spLocks noGrp="1"/>
          </p:cNvSpPr>
          <p:nvPr>
            <p:ph type="sldNum" sz="quarter" idx="10"/>
          </p:nvPr>
        </p:nvSpPr>
        <p:spPr/>
        <p:txBody>
          <a:bodyPr/>
          <a:lstStyle/>
          <a:p>
            <a:fld id="{A0DC3A75-ED01-7E47-BE8B-DB71DE3AF7F5}" type="slidenum">
              <a:rPr lang="en-US" smtClean="0"/>
              <a:pPr/>
              <a:t>48</a:t>
            </a:fld>
            <a:endParaRPr lang="en-US" dirty="0"/>
          </a:p>
        </p:txBody>
      </p:sp>
    </p:spTree>
    <p:extLst>
      <p:ext uri="{BB962C8B-B14F-4D97-AF65-F5344CB8AC3E}">
        <p14:creationId xmlns:p14="http://schemas.microsoft.com/office/powerpoint/2010/main" val="15206708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62397" y="563563"/>
            <a:ext cx="3184005" cy="2388359"/>
          </a:xfrm>
        </p:spPr>
      </p:sp>
      <p:sp>
        <p:nvSpPr>
          <p:cNvPr id="3" name="Notes Placeholder 2"/>
          <p:cNvSpPr>
            <a:spLocks noGrp="1"/>
          </p:cNvSpPr>
          <p:nvPr>
            <p:ph type="body" idx="1"/>
          </p:nvPr>
        </p:nvSpPr>
        <p:spPr>
          <a:xfrm>
            <a:off x="441739" y="3313043"/>
            <a:ext cx="6078331" cy="537217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HCPSS is committed to providing students and staff a next-generation learning environment in which every student has access to learning experiences and instruction designed around communication, collaboration, creativity, and critical thinking. </a:t>
            </a:r>
          </a:p>
          <a:p>
            <a:endParaRPr lang="en-US" dirty="0" smtClean="0"/>
          </a:p>
          <a:p>
            <a:r>
              <a:rPr lang="en-US" dirty="0" smtClean="0"/>
              <a:t>Bring your own device (BYOD) is a program that allows students in middle and high school to use their personal </a:t>
            </a:r>
            <a:r>
              <a:rPr lang="en-US" baseline="0" dirty="0" smtClean="0"/>
              <a:t>devices (phones or tablets) </a:t>
            </a:r>
            <a:r>
              <a:rPr lang="en-US" dirty="0" smtClean="0"/>
              <a:t>for instructional activities.</a:t>
            </a:r>
            <a:r>
              <a:rPr lang="en-US" baseline="0" dirty="0" smtClean="0"/>
              <a:t> BYOD enables students to </a:t>
            </a:r>
            <a:r>
              <a:rPr lang="en-US" dirty="0" smtClean="0"/>
              <a:t>connect to the network to gain access to instructional resources, class projects,</a:t>
            </a:r>
            <a:r>
              <a:rPr lang="en-US" baseline="0" dirty="0" smtClean="0"/>
              <a:t> etc. </a:t>
            </a:r>
            <a:endParaRPr lang="en-US" dirty="0" smtClean="0"/>
          </a:p>
          <a:p>
            <a:endParaRPr lang="en-US" dirty="0" smtClean="0"/>
          </a:p>
          <a:p>
            <a:r>
              <a:rPr lang="en-US" dirty="0" smtClean="0"/>
              <a:t>BYOD is OPTIONAL.</a:t>
            </a:r>
            <a:r>
              <a:rPr lang="en-US" baseline="0" dirty="0" smtClean="0"/>
              <a:t> Students are never required or expected to bring a personally-owned device to school. When an instructional activity is planned that needs access to individual technology, devices will be provided for use for students who do not have their own technology. </a:t>
            </a:r>
            <a:endParaRPr lang="en-US" dirty="0" smtClean="0"/>
          </a:p>
          <a:p>
            <a:endParaRPr lang="en-US" dirty="0" smtClean="0"/>
          </a:p>
          <a:p>
            <a:r>
              <a:rPr lang="en-US" b="1" baseline="0" dirty="0" smtClean="0"/>
              <a:t>Use of Personal Devices in school for non-instructional activities:</a:t>
            </a:r>
          </a:p>
          <a:p>
            <a:r>
              <a:rPr lang="en-US" dirty="0" smtClean="0"/>
              <a:t>High school </a:t>
            </a:r>
            <a:r>
              <a:rPr lang="en-US" baseline="0" dirty="0" smtClean="0"/>
              <a:t>students may carry their personal communication devices with them during the school day. Devices must be turned off or silent at all times. </a:t>
            </a:r>
          </a:p>
          <a:p>
            <a:endParaRPr lang="en-US" dirty="0" smtClean="0"/>
          </a:p>
          <a:p>
            <a:r>
              <a:rPr lang="en-US" dirty="0" smtClean="0"/>
              <a:t>Devices may not</a:t>
            </a:r>
            <a:r>
              <a:rPr lang="en-US" baseline="0" dirty="0" smtClean="0"/>
              <a:t> disrupt instructional activities and should be put away (in pocket, backpack, or locker). Students may use their devices before and after school, during lunch, and during hallway transition times.</a:t>
            </a:r>
            <a:endParaRPr lang="en-US" dirty="0" smtClean="0"/>
          </a:p>
          <a:p>
            <a:endParaRPr lang="en-US" baseline="0" dirty="0" smtClean="0"/>
          </a:p>
          <a:p>
            <a:pPr marL="0" marR="0" indent="0" algn="l" defTabSz="457200" rtl="0" eaLnBrk="1" fontAlgn="auto" latinLnBrk="0" hangingPunct="1">
              <a:spcBef>
                <a:spcPts val="0"/>
              </a:spcBef>
              <a:spcAft>
                <a:spcPts val="0"/>
              </a:spcAft>
              <a:buClrTx/>
              <a:buSzTx/>
              <a:buFontTx/>
              <a:buNone/>
              <a:tabLst/>
              <a:defRPr/>
            </a:pPr>
            <a:r>
              <a:rPr lang="en-US" dirty="0" smtClean="0"/>
              <a:t>[Note:</a:t>
            </a:r>
            <a:r>
              <a:rPr lang="en-US" baseline="0" dirty="0" smtClean="0"/>
              <a:t> </a:t>
            </a:r>
            <a:r>
              <a:rPr lang="en-US" dirty="0" smtClean="0"/>
              <a:t>To clarify a common misperception:</a:t>
            </a:r>
            <a:r>
              <a:rPr lang="en-US" baseline="0" dirty="0" smtClean="0"/>
              <a:t> There are </a:t>
            </a:r>
            <a:r>
              <a:rPr lang="en-US" dirty="0" smtClean="0"/>
              <a:t>NO PLANS</a:t>
            </a:r>
            <a:r>
              <a:rPr lang="en-US" baseline="0" dirty="0" smtClean="0"/>
              <a:t> to introduce BYOD in elementary school.]</a:t>
            </a:r>
          </a:p>
          <a:p>
            <a:endParaRPr lang="en-US" baseline="0" dirty="0" smtClean="0"/>
          </a:p>
          <a:p>
            <a:pPr marL="0" marR="0" indent="0" algn="l" defTabSz="457200" rtl="0" eaLnBrk="1" fontAlgn="auto" latinLnBrk="0" hangingPunct="1">
              <a:spcBef>
                <a:spcPts val="0"/>
              </a:spcBef>
              <a:spcAft>
                <a:spcPts val="0"/>
              </a:spcAft>
              <a:buClrTx/>
              <a:buSzTx/>
              <a:buFontTx/>
              <a:buNone/>
              <a:tabLst/>
              <a:defRPr/>
            </a:pPr>
            <a:r>
              <a:rPr lang="en-US" baseline="0" dirty="0" smtClean="0"/>
              <a:t>More information is available online at </a:t>
            </a:r>
            <a:r>
              <a:rPr lang="en-US" baseline="0" dirty="0" err="1" smtClean="0"/>
              <a:t>www.hcpss.org</a:t>
            </a:r>
            <a:r>
              <a:rPr lang="en-US" baseline="0" dirty="0" smtClean="0"/>
              <a:t>/</a:t>
            </a:r>
            <a:r>
              <a:rPr lang="en-US" baseline="0" dirty="0" err="1" smtClean="0"/>
              <a:t>byod</a:t>
            </a:r>
            <a:r>
              <a:rPr lang="en-US" baseline="0" dirty="0" smtClean="0"/>
              <a:t> and in the Student Parent Handbook.</a:t>
            </a:r>
          </a:p>
          <a:p>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0DC3A75-ED01-7E47-BE8B-DB71DE3AF7F5}" type="slidenum">
              <a:rPr lang="en-US" smtClean="0"/>
              <a:pPr/>
              <a:t>49</a:t>
            </a:fld>
            <a:endParaRPr lang="en-US" dirty="0"/>
          </a:p>
        </p:txBody>
      </p:sp>
    </p:spTree>
    <p:extLst>
      <p:ext uri="{BB962C8B-B14F-4D97-AF65-F5344CB8AC3E}">
        <p14:creationId xmlns:p14="http://schemas.microsoft.com/office/powerpoint/2010/main" val="676727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a:ln>
            <a:headEnd/>
            <a:tailEnd/>
          </a:ln>
        </p:spPr>
      </p:sp>
      <p:sp>
        <p:nvSpPr>
          <p:cNvPr id="9218"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numCol="1" anchor="t" compatLnSpc="1">
            <a:prstTxWarp prst="textNoShape">
              <a:avLst/>
            </a:prstTxWarp>
          </a:bodyPr>
          <a:lstStyle/>
          <a:p>
            <a:pPr eaLnBrk="1" hangingPunct="1">
              <a:spcBef>
                <a:spcPct val="0"/>
              </a:spcBef>
            </a:pPr>
            <a:endParaRPr lang="en-US">
              <a:latin typeface="Calibri" charset="0"/>
            </a:endParaRPr>
          </a:p>
        </p:txBody>
      </p:sp>
      <p:sp>
        <p:nvSpPr>
          <p:cNvPr id="9219" name="Slide Number Placeholder 3"/>
          <p:cNvSpPr>
            <a:spLocks noGrp="1"/>
          </p:cNvSpPr>
          <p:nvPr>
            <p:ph type="sldNum" sz="quarter" idx="12"/>
          </p:nvPr>
        </p:nvSpPr>
        <p:spPr>
          <a:noFill/>
        </p:spPr>
        <p:txBody>
          <a:bodyPr/>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fld id="{4E4C6682-A0ED-074E-A10B-7F6D8393B27F}" type="slidenum">
              <a:rPr lang="en-US" sz="1200">
                <a:solidFill>
                  <a:schemeClr val="tx1"/>
                </a:solidFill>
                <a:latin typeface="Calibri" charset="0"/>
              </a:rPr>
              <a:pPr eaLnBrk="1" hangingPunct="1"/>
              <a:t>12</a:t>
            </a:fld>
            <a:endParaRPr lang="en-US" sz="1200">
              <a:solidFill>
                <a:schemeClr val="tx1"/>
              </a:solidFill>
              <a:latin typeface="Calibri" charset="0"/>
            </a:endParaRPr>
          </a:p>
        </p:txBody>
      </p:sp>
    </p:spTree>
    <p:extLst>
      <p:ext uri="{BB962C8B-B14F-4D97-AF65-F5344CB8AC3E}">
        <p14:creationId xmlns:p14="http://schemas.microsoft.com/office/powerpoint/2010/main" val="3079743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1325" y="563563"/>
            <a:ext cx="3551238" cy="2663825"/>
          </a:xfrm>
        </p:spPr>
      </p:sp>
      <p:sp>
        <p:nvSpPr>
          <p:cNvPr id="3" name="Notes Placeholder 2"/>
          <p:cNvSpPr>
            <a:spLocks noGrp="1"/>
          </p:cNvSpPr>
          <p:nvPr>
            <p:ph type="body" idx="1"/>
          </p:nvPr>
        </p:nvSpPr>
        <p:spPr/>
        <p:txBody>
          <a:bodyPr/>
          <a:lstStyle/>
          <a:p>
            <a:pPr>
              <a:lnSpc>
                <a:spcPct val="150000"/>
              </a:lnSpc>
            </a:pPr>
            <a:r>
              <a:rPr lang="en-US" dirty="0" smtClean="0"/>
              <a:t>What Your Child Will Learn guides for high school </a:t>
            </a:r>
            <a:r>
              <a:rPr lang="en-US" sz="1200" kern="1200" dirty="0" smtClean="0">
                <a:solidFill>
                  <a:schemeClr val="tx1"/>
                </a:solidFill>
                <a:effectLst/>
                <a:ea typeface="+mn-ea"/>
                <a:cs typeface="+mn-cs"/>
              </a:rPr>
              <a:t>provide</a:t>
            </a:r>
            <a:r>
              <a:rPr lang="en-US" sz="1200" kern="1200" baseline="0" dirty="0" smtClean="0">
                <a:solidFill>
                  <a:schemeClr val="tx1"/>
                </a:solidFill>
                <a:effectLst/>
                <a:ea typeface="+mn-ea"/>
                <a:cs typeface="+mn-cs"/>
              </a:rPr>
              <a:t> </a:t>
            </a:r>
            <a:r>
              <a:rPr lang="en-US" sz="1200" kern="1200" dirty="0" smtClean="0">
                <a:solidFill>
                  <a:schemeClr val="tx1"/>
                </a:solidFill>
                <a:effectLst/>
                <a:ea typeface="+mn-ea"/>
                <a:cs typeface="+mn-cs"/>
              </a:rPr>
              <a:t>an </a:t>
            </a:r>
            <a:r>
              <a:rPr lang="en-US" dirty="0" smtClean="0"/>
              <a:t>overview of</a:t>
            </a:r>
            <a:r>
              <a:rPr lang="en-US" sz="1200" kern="1200" dirty="0" smtClean="0">
                <a:solidFill>
                  <a:schemeClr val="tx1"/>
                </a:solidFill>
                <a:effectLst/>
                <a:ea typeface="+mn-ea"/>
                <a:cs typeface="+mn-cs"/>
              </a:rPr>
              <a:t> the instructional program </a:t>
            </a:r>
            <a:r>
              <a:rPr lang="en-US" baseline="0" dirty="0" smtClean="0"/>
              <a:t>for in </a:t>
            </a:r>
            <a:r>
              <a:rPr lang="en-US" sz="1200" kern="1200" dirty="0" smtClean="0">
                <a:solidFill>
                  <a:schemeClr val="tx1"/>
                </a:solidFill>
                <a:effectLst/>
                <a:latin typeface="+mn-lt"/>
                <a:ea typeface="+mn-ea"/>
                <a:cs typeface="+mn-cs"/>
              </a:rPr>
              <a:t>Algebra I, American Government, English, and Biology.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ea typeface="+mn-ea"/>
                <a:cs typeface="+mn-cs"/>
              </a:rPr>
              <a:t>The guides include information that helps parents monitor and support their child’s progress during the school year.</a:t>
            </a:r>
            <a:r>
              <a:rPr lang="en-US" dirty="0" smtClean="0"/>
              <a:t> </a:t>
            </a:r>
          </a:p>
          <a:p>
            <a:pPr>
              <a:lnSpc>
                <a:spcPct val="150000"/>
              </a:lnSpc>
            </a:pPr>
            <a:endParaRPr lang="en-US" dirty="0" smtClean="0"/>
          </a:p>
          <a:p>
            <a:pPr>
              <a:lnSpc>
                <a:spcPct val="150000"/>
              </a:lnSpc>
            </a:pPr>
            <a:r>
              <a:rPr lang="en-US" dirty="0" smtClean="0"/>
              <a:t>Find the high school guides</a:t>
            </a:r>
            <a:r>
              <a:rPr lang="en-US" baseline="0" dirty="0" smtClean="0"/>
              <a:t> online at: </a:t>
            </a:r>
            <a:r>
              <a:rPr lang="en-US" baseline="0" dirty="0" err="1" smtClean="0"/>
              <a:t>www.hcpss.org</a:t>
            </a:r>
            <a:r>
              <a:rPr lang="en-US" baseline="0" dirty="0" smtClean="0"/>
              <a:t>/academics. </a:t>
            </a:r>
          </a:p>
          <a:p>
            <a:pPr>
              <a:lnSpc>
                <a:spcPct val="150000"/>
              </a:lnSpc>
            </a:pPr>
            <a:r>
              <a:rPr lang="en-US" dirty="0"/>
              <a:t>The guides are available online only; print versions are no longer distributed. Specific guide webpages may be printed from the website. </a:t>
            </a:r>
          </a:p>
          <a:p>
            <a:pPr>
              <a:lnSpc>
                <a:spcPct val="150000"/>
              </a:lnSpc>
            </a:pPr>
            <a:endParaRPr lang="en-US" dirty="0" smtClean="0"/>
          </a:p>
          <a:p>
            <a:pPr marL="0" marR="0" indent="0" algn="l" defTabSz="457200" rtl="0" eaLnBrk="1" fontAlgn="auto" latinLnBrk="0" hangingPunct="1">
              <a:lnSpc>
                <a:spcPct val="150000"/>
              </a:lnSpc>
              <a:buClrTx/>
              <a:buSzTx/>
              <a:buFontTx/>
              <a:buNone/>
              <a:tabLst/>
              <a:defRPr/>
            </a:pPr>
            <a:r>
              <a:rPr lang="en-US" dirty="0" smtClean="0"/>
              <a:t>The guides provide general information about content covered in each curriculum area. Specific student programs may differ, depending on instructional needs.</a:t>
            </a:r>
            <a:endParaRPr lang="en-US" sz="1200" kern="1200" dirty="0" smtClean="0">
              <a:solidFill>
                <a:schemeClr val="tx1"/>
              </a:solidFill>
              <a:effectLst/>
              <a:ea typeface="+mn-ea"/>
              <a:cs typeface="+mn-cs"/>
            </a:endParaRPr>
          </a:p>
          <a:p>
            <a:pPr>
              <a:lnSpc>
                <a:spcPct val="150000"/>
              </a:lnSpc>
            </a:pPr>
            <a:endParaRPr lang="en-US" dirty="0" smtClean="0"/>
          </a:p>
        </p:txBody>
      </p:sp>
      <p:sp>
        <p:nvSpPr>
          <p:cNvPr id="4" name="Slide Number Placeholder 3"/>
          <p:cNvSpPr>
            <a:spLocks noGrp="1"/>
          </p:cNvSpPr>
          <p:nvPr>
            <p:ph type="sldNum" sz="quarter" idx="10"/>
          </p:nvPr>
        </p:nvSpPr>
        <p:spPr/>
        <p:txBody>
          <a:bodyPr/>
          <a:lstStyle/>
          <a:p>
            <a:fld id="{A0DC3A75-ED01-7E47-BE8B-DB71DE3AF7F5}" type="slidenum">
              <a:rPr lang="en-US" smtClean="0">
                <a:solidFill>
                  <a:prstClr val="black"/>
                </a:solidFill>
                <a:latin typeface="Calibri"/>
              </a:rPr>
              <a:pPr/>
              <a:t>50</a:t>
            </a:fld>
            <a:endParaRPr lang="en-US" dirty="0">
              <a:solidFill>
                <a:prstClr val="black"/>
              </a:solidFill>
              <a:latin typeface="Calibri"/>
            </a:endParaRPr>
          </a:p>
        </p:txBody>
      </p:sp>
    </p:spTree>
    <p:extLst>
      <p:ext uri="{BB962C8B-B14F-4D97-AF65-F5344CB8AC3E}">
        <p14:creationId xmlns:p14="http://schemas.microsoft.com/office/powerpoint/2010/main" val="1683708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a:ln>
            <a:headEnd/>
            <a:tailEnd/>
          </a:ln>
        </p:spPr>
      </p:sp>
      <p:sp>
        <p:nvSpPr>
          <p:cNvPr id="9218"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numCol="1" anchor="t" compatLnSpc="1">
            <a:prstTxWarp prst="textNoShape">
              <a:avLst/>
            </a:prstTxWarp>
          </a:bodyPr>
          <a:lstStyle/>
          <a:p>
            <a:pPr eaLnBrk="1" hangingPunct="1">
              <a:spcBef>
                <a:spcPct val="0"/>
              </a:spcBef>
            </a:pPr>
            <a:endParaRPr lang="en-US">
              <a:latin typeface="Calibri" charset="0"/>
            </a:endParaRPr>
          </a:p>
        </p:txBody>
      </p:sp>
      <p:sp>
        <p:nvSpPr>
          <p:cNvPr id="9219" name="Slide Number Placeholder 3"/>
          <p:cNvSpPr>
            <a:spLocks noGrp="1"/>
          </p:cNvSpPr>
          <p:nvPr>
            <p:ph type="sldNum" sz="quarter" idx="12"/>
          </p:nvPr>
        </p:nvSpPr>
        <p:spPr>
          <a:noFill/>
        </p:spPr>
        <p:txBody>
          <a:bodyPr/>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fld id="{4E4C6682-A0ED-074E-A10B-7F6D8393B27F}" type="slidenum">
              <a:rPr lang="en-US" sz="1200">
                <a:solidFill>
                  <a:schemeClr val="tx1"/>
                </a:solidFill>
                <a:latin typeface="Calibri" charset="0"/>
              </a:rPr>
              <a:pPr eaLnBrk="1" hangingPunct="1"/>
              <a:t>13</a:t>
            </a:fld>
            <a:endParaRPr lang="en-US" sz="1200">
              <a:solidFill>
                <a:schemeClr val="tx1"/>
              </a:solidFill>
              <a:latin typeface="Calibri" charset="0"/>
            </a:endParaRPr>
          </a:p>
        </p:txBody>
      </p:sp>
    </p:spTree>
    <p:extLst>
      <p:ext uri="{BB962C8B-B14F-4D97-AF65-F5344CB8AC3E}">
        <p14:creationId xmlns:p14="http://schemas.microsoft.com/office/powerpoint/2010/main" val="1501573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a:ln>
            <a:headEnd/>
            <a:tailEnd/>
          </a:ln>
        </p:spPr>
      </p:sp>
      <p:sp>
        <p:nvSpPr>
          <p:cNvPr id="9218"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numCol="1" anchor="t" compatLnSpc="1">
            <a:prstTxWarp prst="textNoShape">
              <a:avLst/>
            </a:prstTxWarp>
          </a:bodyPr>
          <a:lstStyle/>
          <a:p>
            <a:pPr eaLnBrk="1" hangingPunct="1">
              <a:spcBef>
                <a:spcPct val="0"/>
              </a:spcBef>
            </a:pPr>
            <a:endParaRPr lang="en-US">
              <a:latin typeface="Calibri" charset="0"/>
            </a:endParaRPr>
          </a:p>
        </p:txBody>
      </p:sp>
      <p:sp>
        <p:nvSpPr>
          <p:cNvPr id="9219" name="Slide Number Placeholder 3"/>
          <p:cNvSpPr>
            <a:spLocks noGrp="1"/>
          </p:cNvSpPr>
          <p:nvPr>
            <p:ph type="sldNum" sz="quarter" idx="12"/>
          </p:nvPr>
        </p:nvSpPr>
        <p:spPr>
          <a:noFill/>
        </p:spPr>
        <p:txBody>
          <a:bodyPr/>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fld id="{4E4C6682-A0ED-074E-A10B-7F6D8393B27F}" type="slidenum">
              <a:rPr lang="en-US" sz="1200">
                <a:solidFill>
                  <a:schemeClr val="tx1"/>
                </a:solidFill>
                <a:latin typeface="Calibri" charset="0"/>
              </a:rPr>
              <a:pPr eaLnBrk="1" hangingPunct="1"/>
              <a:t>14</a:t>
            </a:fld>
            <a:endParaRPr lang="en-US" sz="1200">
              <a:solidFill>
                <a:schemeClr val="tx1"/>
              </a:solidFill>
              <a:latin typeface="Calibri" charset="0"/>
            </a:endParaRPr>
          </a:p>
        </p:txBody>
      </p:sp>
    </p:spTree>
    <p:extLst>
      <p:ext uri="{BB962C8B-B14F-4D97-AF65-F5344CB8AC3E}">
        <p14:creationId xmlns:p14="http://schemas.microsoft.com/office/powerpoint/2010/main" val="1971682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a:ln>
            <a:headEnd/>
            <a:tailEnd/>
          </a:ln>
        </p:spPr>
      </p:sp>
      <p:sp>
        <p:nvSpPr>
          <p:cNvPr id="9218"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numCol="1" anchor="t" compatLnSpc="1">
            <a:prstTxWarp prst="textNoShape">
              <a:avLst/>
            </a:prstTxWarp>
          </a:bodyPr>
          <a:lstStyle/>
          <a:p>
            <a:pPr eaLnBrk="1" hangingPunct="1">
              <a:spcBef>
                <a:spcPct val="0"/>
              </a:spcBef>
            </a:pPr>
            <a:endParaRPr lang="en-US">
              <a:latin typeface="Calibri" charset="0"/>
            </a:endParaRPr>
          </a:p>
        </p:txBody>
      </p:sp>
      <p:sp>
        <p:nvSpPr>
          <p:cNvPr id="9219" name="Slide Number Placeholder 3"/>
          <p:cNvSpPr>
            <a:spLocks noGrp="1"/>
          </p:cNvSpPr>
          <p:nvPr>
            <p:ph type="sldNum" sz="quarter" idx="12"/>
          </p:nvPr>
        </p:nvSpPr>
        <p:spPr>
          <a:noFill/>
        </p:spPr>
        <p:txBody>
          <a:bodyPr/>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fld id="{4E4C6682-A0ED-074E-A10B-7F6D8393B27F}" type="slidenum">
              <a:rPr lang="en-US" sz="1200">
                <a:solidFill>
                  <a:schemeClr val="tx1"/>
                </a:solidFill>
                <a:latin typeface="Calibri" charset="0"/>
              </a:rPr>
              <a:pPr eaLnBrk="1" hangingPunct="1"/>
              <a:t>15</a:t>
            </a:fld>
            <a:endParaRPr lang="en-US" sz="1200">
              <a:solidFill>
                <a:schemeClr val="tx1"/>
              </a:solidFill>
              <a:latin typeface="Calibri" charset="0"/>
            </a:endParaRPr>
          </a:p>
        </p:txBody>
      </p:sp>
    </p:spTree>
    <p:extLst>
      <p:ext uri="{BB962C8B-B14F-4D97-AF65-F5344CB8AC3E}">
        <p14:creationId xmlns:p14="http://schemas.microsoft.com/office/powerpoint/2010/main" val="1251071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a:ln>
            <a:headEnd/>
            <a:tailEnd/>
          </a:ln>
        </p:spPr>
      </p:sp>
      <p:sp>
        <p:nvSpPr>
          <p:cNvPr id="9218"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numCol="1" anchor="t" compatLnSpc="1">
            <a:prstTxWarp prst="textNoShape">
              <a:avLst/>
            </a:prstTxWarp>
          </a:bodyPr>
          <a:lstStyle/>
          <a:p>
            <a:pPr eaLnBrk="1" hangingPunct="1">
              <a:spcBef>
                <a:spcPct val="0"/>
              </a:spcBef>
            </a:pPr>
            <a:endParaRPr lang="en-US">
              <a:latin typeface="Calibri" charset="0"/>
            </a:endParaRPr>
          </a:p>
        </p:txBody>
      </p:sp>
      <p:sp>
        <p:nvSpPr>
          <p:cNvPr id="9219" name="Slide Number Placeholder 3"/>
          <p:cNvSpPr>
            <a:spLocks noGrp="1"/>
          </p:cNvSpPr>
          <p:nvPr>
            <p:ph type="sldNum" sz="quarter" idx="12"/>
          </p:nvPr>
        </p:nvSpPr>
        <p:spPr>
          <a:noFill/>
        </p:spPr>
        <p:txBody>
          <a:bodyPr/>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fld id="{4E4C6682-A0ED-074E-A10B-7F6D8393B27F}" type="slidenum">
              <a:rPr lang="en-US" sz="1200">
                <a:solidFill>
                  <a:schemeClr val="tx1"/>
                </a:solidFill>
                <a:latin typeface="Calibri" charset="0"/>
              </a:rPr>
              <a:pPr eaLnBrk="1" hangingPunct="1"/>
              <a:t>16</a:t>
            </a:fld>
            <a:endParaRPr lang="en-US" sz="1200">
              <a:solidFill>
                <a:schemeClr val="tx1"/>
              </a:solidFill>
              <a:latin typeface="Calibri" charset="0"/>
            </a:endParaRPr>
          </a:p>
        </p:txBody>
      </p:sp>
    </p:spTree>
    <p:extLst>
      <p:ext uri="{BB962C8B-B14F-4D97-AF65-F5344CB8AC3E}">
        <p14:creationId xmlns:p14="http://schemas.microsoft.com/office/powerpoint/2010/main" val="115146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1325" y="304800"/>
            <a:ext cx="3724275" cy="2794000"/>
          </a:xfrm>
        </p:spPr>
      </p:sp>
      <p:sp>
        <p:nvSpPr>
          <p:cNvPr id="3" name="Notes Placeholder 2"/>
          <p:cNvSpPr>
            <a:spLocks noGrp="1"/>
          </p:cNvSpPr>
          <p:nvPr>
            <p:ph type="body" idx="1"/>
          </p:nvPr>
        </p:nvSpPr>
        <p:spPr/>
        <p:txBody>
          <a:bodyPr/>
          <a:lstStyle/>
          <a:p>
            <a:r>
              <a:rPr lang="en-US" b="1" dirty="0" smtClean="0"/>
              <a:t>School Communications</a:t>
            </a:r>
            <a:r>
              <a:rPr lang="en-US" b="1" baseline="0" dirty="0" smtClean="0"/>
              <a:t> – OVERVIEW</a:t>
            </a:r>
          </a:p>
          <a:p>
            <a:endParaRPr lang="en-US" baseline="0" dirty="0" smtClean="0"/>
          </a:p>
          <a:p>
            <a:pPr>
              <a:lnSpc>
                <a:spcPct val="150000"/>
              </a:lnSpc>
              <a:defRPr/>
            </a:pPr>
            <a:r>
              <a:rPr lang="en-US" dirty="0" smtClean="0"/>
              <a:t>Engaging parents and families as partners in education is one of the</a:t>
            </a:r>
            <a:r>
              <a:rPr lang="en-US" baseline="0" dirty="0" smtClean="0"/>
              <a:t> highest priorities of our school system and school. </a:t>
            </a:r>
            <a:r>
              <a:rPr lang="en-US" dirty="0" smtClean="0"/>
              <a:t>We use several communications tools to keep parents informed of what’s happening in the school and provide the information you need to make informed decisions regarding your child’s education. I’ll describe each of these in a moment [covered on following slides].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Often – personal communications are best.</a:t>
            </a:r>
            <a:endParaRPr lang="en-US" b="1" dirty="0" smtClean="0"/>
          </a:p>
          <a:p>
            <a:pPr>
              <a:lnSpc>
                <a:spcPct val="150000"/>
              </a:lnSpc>
              <a:defRPr/>
            </a:pPr>
            <a:r>
              <a:rPr lang="en-US" dirty="0"/>
              <a:t>Most important is that you feel comfortable reaching out to teachers and administrators whenever you have a concern or question. We’re happy to meet with parents or have you visit the classroom. Please call the school office with questions or to set up a convenient time. We also value parent involvement in school activities.</a:t>
            </a:r>
          </a:p>
          <a:p>
            <a:pPr>
              <a:lnSpc>
                <a:spcPct val="150000"/>
              </a:lnSpc>
              <a:defRPr/>
            </a:pPr>
            <a:endParaRPr lang="en-US" dirty="0" smtClean="0"/>
          </a:p>
          <a:p>
            <a:pPr>
              <a:lnSpc>
                <a:spcPct val="150000"/>
              </a:lnSpc>
              <a:defRPr/>
            </a:pPr>
            <a:r>
              <a:rPr lang="en-US" dirty="0" smtClean="0"/>
              <a:t>Feel free to contact any teacher or administrator via Email, or make an appointment to meet to discuss your concerns. </a:t>
            </a:r>
          </a:p>
          <a:p>
            <a:pPr>
              <a:lnSpc>
                <a:spcPct val="150000"/>
              </a:lnSpc>
              <a:defRPr/>
            </a:pPr>
            <a:endParaRPr lang="en-US" dirty="0" smtClean="0"/>
          </a:p>
          <a:p>
            <a:pPr>
              <a:lnSpc>
                <a:spcPct val="150000"/>
              </a:lnSpc>
              <a:defRPr/>
            </a:pPr>
            <a:endParaRPr lang="en-US" dirty="0"/>
          </a:p>
        </p:txBody>
      </p:sp>
      <p:sp>
        <p:nvSpPr>
          <p:cNvPr id="4" name="Slide Number Placeholder 3"/>
          <p:cNvSpPr>
            <a:spLocks noGrp="1"/>
          </p:cNvSpPr>
          <p:nvPr>
            <p:ph type="sldNum" sz="quarter" idx="10"/>
          </p:nvPr>
        </p:nvSpPr>
        <p:spPr/>
        <p:txBody>
          <a:bodyPr/>
          <a:lstStyle/>
          <a:p>
            <a:fld id="{7D0C29B6-46C2-4F80-8F04-B779F97DED80}"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980754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79388"/>
            <a:ext cx="3567112" cy="2676525"/>
          </a:xfrm>
        </p:spPr>
      </p:sp>
      <p:sp>
        <p:nvSpPr>
          <p:cNvPr id="3" name="Notes Placeholder 2"/>
          <p:cNvSpPr>
            <a:spLocks noGrp="1"/>
          </p:cNvSpPr>
          <p:nvPr>
            <p:ph type="body" idx="1"/>
          </p:nvPr>
        </p:nvSpPr>
        <p:spPr>
          <a:xfrm>
            <a:off x="441739" y="2932043"/>
            <a:ext cx="6098209" cy="5753170"/>
          </a:xfrm>
        </p:spPr>
        <p:txBody>
          <a:bodyPr/>
          <a:lstStyle/>
          <a:p>
            <a:pPr>
              <a:lnSpc>
                <a:spcPct val="150000"/>
              </a:lnSpc>
              <a:defRPr/>
            </a:pPr>
            <a:r>
              <a:rPr lang="en-US" dirty="0" smtClean="0"/>
              <a:t>Parents receive news and announcements from our school and from the school system via the HCPSS News service.</a:t>
            </a:r>
          </a:p>
          <a:p>
            <a:pPr>
              <a:lnSpc>
                <a:spcPct val="150000"/>
              </a:lnSpc>
              <a:defRPr/>
            </a:pPr>
            <a:r>
              <a:rPr lang="en-US" dirty="0" smtClean="0"/>
              <a:t>Parents are automatically registered for this service. Email messages are delivered to the contact information that you provide </a:t>
            </a:r>
            <a:r>
              <a:rPr lang="en-US" baseline="0" dirty="0" smtClean="0"/>
              <a:t>in the Family File. </a:t>
            </a:r>
            <a:endParaRPr lang="en-US" dirty="0" smtClean="0"/>
          </a:p>
          <a:p>
            <a:endParaRPr lang="en-US" dirty="0" smtClean="0"/>
          </a:p>
          <a:p>
            <a:r>
              <a:rPr lang="en-US" dirty="0" smtClean="0"/>
              <a:t>You will receive via </a:t>
            </a:r>
            <a:r>
              <a:rPr lang="en-US" b="1" dirty="0" smtClean="0"/>
              <a:t>email</a:t>
            </a:r>
            <a:r>
              <a:rPr lang="en-US" dirty="0" smtClean="0"/>
              <a:t>:</a:t>
            </a:r>
          </a:p>
          <a:p>
            <a:pPr marL="171450" indent="-171450">
              <a:buFont typeface="Arial"/>
              <a:buChar char="•"/>
            </a:pPr>
            <a:r>
              <a:rPr lang="en-US" dirty="0" smtClean="0"/>
              <a:t>School newsletters</a:t>
            </a:r>
            <a:r>
              <a:rPr lang="en-US" baseline="0" dirty="0" smtClean="0"/>
              <a:t> &amp; other communications</a:t>
            </a:r>
          </a:p>
          <a:p>
            <a:pPr marL="171450" indent="-171450">
              <a:buFont typeface="Arial"/>
              <a:buChar char="•"/>
            </a:pPr>
            <a:r>
              <a:rPr lang="en-US" dirty="0" smtClean="0"/>
              <a:t>System-level announcements</a:t>
            </a:r>
          </a:p>
          <a:p>
            <a:pPr marL="171450" indent="-171450">
              <a:buFont typeface="Arial"/>
              <a:buChar char="•"/>
            </a:pPr>
            <a:r>
              <a:rPr lang="en-US" dirty="0" smtClean="0"/>
              <a:t>Emergency notifications</a:t>
            </a:r>
            <a:r>
              <a:rPr lang="en-US" baseline="0" dirty="0" smtClean="0"/>
              <a:t> (school closings/delays).  </a:t>
            </a:r>
          </a:p>
          <a:p>
            <a:endParaRPr lang="en-US" baseline="0" dirty="0" smtClean="0"/>
          </a:p>
          <a:p>
            <a:pPr>
              <a:lnSpc>
                <a:spcPct val="150000"/>
              </a:lnSpc>
              <a:defRPr/>
            </a:pPr>
            <a:r>
              <a:rPr lang="en-US" b="1" dirty="0" smtClean="0"/>
              <a:t>Text</a:t>
            </a:r>
            <a:r>
              <a:rPr lang="en-US" b="1" baseline="0" dirty="0" smtClean="0"/>
              <a:t> messages</a:t>
            </a:r>
            <a:r>
              <a:rPr lang="en-US" baseline="0" dirty="0" smtClean="0"/>
              <a:t>: </a:t>
            </a:r>
            <a:r>
              <a:rPr lang="en-US" dirty="0" smtClean="0"/>
              <a:t>Parents are given the option to receive text messages. Text</a:t>
            </a:r>
            <a:r>
              <a:rPr lang="en-US" baseline="0" dirty="0" smtClean="0"/>
              <a:t> messages are sent only for urgent/emergency announcements (school closings and delays, etc.) </a:t>
            </a:r>
          </a:p>
          <a:p>
            <a:pPr marL="171450" indent="-171450">
              <a:lnSpc>
                <a:spcPct val="150000"/>
              </a:lnSpc>
              <a:buFont typeface="Arial" charset="0"/>
              <a:buChar char="•"/>
              <a:defRPr/>
            </a:pPr>
            <a:r>
              <a:rPr lang="en-US" dirty="0" smtClean="0"/>
              <a:t>New parents are sent a text message to opt-in for text alerts. – if you didn’t receive this, visit </a:t>
            </a:r>
            <a:r>
              <a:rPr lang="en-US" dirty="0" err="1" smtClean="0"/>
              <a:t>www.hcpss.org</a:t>
            </a:r>
            <a:r>
              <a:rPr lang="en-US" dirty="0" smtClean="0"/>
              <a:t>/</a:t>
            </a:r>
            <a:r>
              <a:rPr lang="en-US" dirty="0" err="1" smtClean="0"/>
              <a:t>hcpss</a:t>
            </a:r>
            <a:r>
              <a:rPr lang="en-US" dirty="0" smtClean="0"/>
              <a:t>-news/ to troubleshoot. </a:t>
            </a:r>
          </a:p>
          <a:p>
            <a:pPr marL="171450" indent="-171450">
              <a:lnSpc>
                <a:spcPct val="150000"/>
              </a:lnSpc>
              <a:buFont typeface="Arial" charset="0"/>
              <a:buChar char="•"/>
              <a:defRPr/>
            </a:pPr>
            <a:r>
              <a:rPr lang="en-US" dirty="0" smtClean="0"/>
              <a:t>Text alerts</a:t>
            </a:r>
            <a:r>
              <a:rPr lang="en-US" baseline="0" dirty="0" smtClean="0"/>
              <a:t> are sent to the mobile phone number identified in the Family File.</a:t>
            </a:r>
            <a:endParaRPr lang="en-US" dirty="0" smtClean="0"/>
          </a:p>
          <a:p>
            <a:pPr>
              <a:lnSpc>
                <a:spcPct val="150000"/>
              </a:lnSpc>
              <a:defRPr/>
            </a:pPr>
            <a:endParaRPr lang="en-US" dirty="0" smtClean="0"/>
          </a:p>
          <a:p>
            <a:pPr>
              <a:lnSpc>
                <a:spcPct val="150000"/>
              </a:lnSpc>
              <a:defRPr/>
            </a:pPr>
            <a:r>
              <a:rPr lang="en-US" dirty="0" smtClean="0"/>
              <a:t>If you were already opted-in to receive text messages last year, and your phone number has not changed, you do not need to opt-in again.</a:t>
            </a:r>
          </a:p>
          <a:p>
            <a:pPr>
              <a:lnSpc>
                <a:spcPct val="150000"/>
              </a:lnSpc>
              <a:defRPr/>
            </a:pPr>
            <a:endParaRPr lang="en-US" dirty="0" smtClean="0"/>
          </a:p>
          <a:p>
            <a:pPr>
              <a:lnSpc>
                <a:spcPct val="150000"/>
              </a:lnSpc>
              <a:defRPr/>
            </a:pPr>
            <a:r>
              <a:rPr lang="en-US" dirty="0"/>
              <a:t>Community members and others can sign up to receive email and/or text messages at </a:t>
            </a:r>
            <a:r>
              <a:rPr lang="en-US" dirty="0" err="1"/>
              <a:t>www.hcpss.com</a:t>
            </a:r>
            <a:r>
              <a:rPr lang="en-US" dirty="0"/>
              <a:t>/</a:t>
            </a:r>
            <a:r>
              <a:rPr lang="en-US" dirty="0" err="1"/>
              <a:t>hcpss</a:t>
            </a:r>
            <a:r>
              <a:rPr lang="en-US" dirty="0"/>
              <a:t>-news (or visit the home page </a:t>
            </a:r>
            <a:r>
              <a:rPr lang="en-US" dirty="0" err="1"/>
              <a:t>www.hcpss.org</a:t>
            </a:r>
            <a:r>
              <a:rPr lang="en-US" dirty="0"/>
              <a:t> and click on the link at the bottom of the page).</a:t>
            </a:r>
          </a:p>
        </p:txBody>
      </p:sp>
      <p:sp>
        <p:nvSpPr>
          <p:cNvPr id="4" name="Slide Number Placeholder 3"/>
          <p:cNvSpPr>
            <a:spLocks noGrp="1"/>
          </p:cNvSpPr>
          <p:nvPr>
            <p:ph type="sldNum" sz="quarter" idx="10"/>
          </p:nvPr>
        </p:nvSpPr>
        <p:spPr/>
        <p:txBody>
          <a:bodyPr/>
          <a:lstStyle/>
          <a:p>
            <a:fld id="{7D0C29B6-46C2-4F80-8F04-B779F97DED80}"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1557523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1"/>
        <p:cNvGrpSpPr/>
        <p:nvPr/>
      </p:nvGrpSpPr>
      <p:grpSpPr>
        <a:xfrm>
          <a:off x="0" y="0"/>
          <a:ext cx="0" cy="0"/>
          <a:chOff x="0" y="0"/>
          <a:chExt cx="0" cy="0"/>
        </a:xfrm>
      </p:grpSpPr>
      <p:sp>
        <p:nvSpPr>
          <p:cNvPr id="12" name="Shape 12"/>
          <p:cNvSpPr/>
          <p:nvPr/>
        </p:nvSpPr>
        <p:spPr>
          <a:xfrm>
            <a:off x="0" y="0"/>
            <a:ext cx="9144000" cy="6901800"/>
          </a:xfrm>
          <a:prstGeom prst="rect">
            <a:avLst/>
          </a:prstGeom>
          <a:gradFill>
            <a:gsLst>
              <a:gs pos="0">
                <a:srgbClr val="003171"/>
              </a:gs>
              <a:gs pos="100000">
                <a:srgbClr val="549FFF"/>
              </a:gs>
            </a:gsLst>
            <a:lin ang="7920000" scaled="0"/>
          </a:gradFill>
          <a:ln>
            <a:noFill/>
          </a:ln>
        </p:spPr>
        <p:txBody>
          <a:bodyPr lIns="91425" tIns="45700" rIns="91425" bIns="45700" anchor="ctr" anchorCtr="0">
            <a:noAutofit/>
          </a:bodyPr>
          <a:lstStyle/>
          <a:p>
            <a:pPr>
              <a:spcBef>
                <a:spcPts val="0"/>
              </a:spcBef>
              <a:buNone/>
            </a:pPr>
            <a:endParaRPr/>
          </a:p>
        </p:txBody>
      </p:sp>
      <p:sp>
        <p:nvSpPr>
          <p:cNvPr id="13" name="Shape 13"/>
          <p:cNvSpPr/>
          <p:nvPr/>
        </p:nvSpPr>
        <p:spPr>
          <a:xfrm flipH="1">
            <a:off x="-3832" y="16052"/>
            <a:ext cx="10925833" cy="6881034"/>
          </a:xfrm>
          <a:custGeom>
            <a:avLst/>
            <a:gdLst/>
            <a:ahLst/>
            <a:cxnLst/>
            <a:rect l="0" t="0" r="0" b="0"/>
            <a:pathLst>
              <a:path w="24279631" h="6863875" extrusionOk="0">
                <a:moveTo>
                  <a:pt x="9291599" y="0"/>
                </a:moveTo>
                <a:lnTo>
                  <a:pt x="24279631" y="5875"/>
                </a:lnTo>
                <a:lnTo>
                  <a:pt x="24250422" y="6863875"/>
                </a:lnTo>
                <a:lnTo>
                  <a:pt x="8740466" y="6858000"/>
                </a:lnTo>
                <a:cubicBezTo>
                  <a:pt x="0" y="3062308"/>
                  <a:pt x="7449035" y="312298"/>
                  <a:pt x="9291599" y="0"/>
                </a:cubicBezTo>
                <a:close/>
              </a:path>
            </a:pathLst>
          </a:custGeom>
          <a:gradFill>
            <a:gsLst>
              <a:gs pos="0">
                <a:srgbClr val="549FFF">
                  <a:alpha val="40784"/>
                </a:srgbClr>
              </a:gs>
              <a:gs pos="41000">
                <a:srgbClr val="003171">
                  <a:alpha val="94901"/>
                </a:srgbClr>
              </a:gs>
              <a:gs pos="100000">
                <a:srgbClr val="003171">
                  <a:alpha val="94901"/>
                </a:srgbClr>
              </a:gs>
            </a:gsLst>
            <a:path path="circle">
              <a:fillToRect t="100000" r="100000"/>
            </a:path>
            <a:tileRect l="-100000" b="-100000"/>
          </a:gradFill>
          <a:ln>
            <a:noFill/>
          </a:ln>
        </p:spPr>
        <p:txBody>
          <a:bodyPr lIns="91425" tIns="45700" rIns="91425" bIns="45700" anchor="ctr" anchorCtr="0">
            <a:noAutofit/>
          </a:bodyPr>
          <a:lstStyle/>
          <a:p>
            <a:pPr>
              <a:spcBef>
                <a:spcPts val="0"/>
              </a:spcBef>
              <a:buNone/>
            </a:pPr>
            <a:endParaRPr/>
          </a:p>
        </p:txBody>
      </p:sp>
      <p:sp>
        <p:nvSpPr>
          <p:cNvPr id="14" name="Shape 14"/>
          <p:cNvSpPr/>
          <p:nvPr/>
        </p:nvSpPr>
        <p:spPr>
          <a:xfrm flipH="1">
            <a:off x="14659" y="881"/>
            <a:ext cx="10500940" cy="6881034"/>
          </a:xfrm>
          <a:custGeom>
            <a:avLst/>
            <a:gdLst/>
            <a:ahLst/>
            <a:cxnLst/>
            <a:rect l="0" t="0" r="0" b="0"/>
            <a:pathLst>
              <a:path w="24279631" h="6863875" extrusionOk="0">
                <a:moveTo>
                  <a:pt x="9291599" y="0"/>
                </a:moveTo>
                <a:lnTo>
                  <a:pt x="24279631" y="5875"/>
                </a:lnTo>
                <a:lnTo>
                  <a:pt x="24250422" y="6863875"/>
                </a:lnTo>
                <a:lnTo>
                  <a:pt x="8740466" y="6858000"/>
                </a:lnTo>
                <a:cubicBezTo>
                  <a:pt x="0" y="3062308"/>
                  <a:pt x="7449035" y="312298"/>
                  <a:pt x="9291599" y="0"/>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lIns="91425" tIns="45700" rIns="91425" bIns="45700" anchor="b" anchorCtr="0">
            <a:noAutofit/>
          </a:bodyPr>
          <a:lstStyle/>
          <a:p>
            <a:pPr>
              <a:spcBef>
                <a:spcPts val="0"/>
              </a:spcBef>
              <a:buNone/>
            </a:pPr>
            <a:endParaRPr/>
          </a:p>
        </p:txBody>
      </p:sp>
      <p:sp>
        <p:nvSpPr>
          <p:cNvPr id="15" name="Shape 15"/>
          <p:cNvSpPr/>
          <p:nvPr/>
        </p:nvSpPr>
        <p:spPr>
          <a:xfrm>
            <a:off x="-846666" y="-881"/>
            <a:ext cx="2167466" cy="6906895"/>
          </a:xfrm>
          <a:custGeom>
            <a:avLst/>
            <a:gdLst/>
            <a:ahLst/>
            <a:cxnLst/>
            <a:rect l="0" t="0" r="0" b="0"/>
            <a:pathLst>
              <a:path w="2167467" h="6180667" extrusionOk="0">
                <a:moveTo>
                  <a:pt x="939800" y="0"/>
                </a:moveTo>
                <a:lnTo>
                  <a:pt x="1905000" y="5881"/>
                </a:lnTo>
                <a:cubicBezTo>
                  <a:pt x="2167467" y="1035992"/>
                  <a:pt x="0" y="1848556"/>
                  <a:pt x="1896533" y="6180667"/>
                </a:cubicBezTo>
                <a:lnTo>
                  <a:pt x="939800" y="6180667"/>
                </a:lnTo>
                <a:lnTo>
                  <a:pt x="939800" y="0"/>
                </a:lnTo>
                <a:close/>
              </a:path>
            </a:pathLst>
          </a:custGeom>
          <a:gradFill>
            <a:gsLst>
              <a:gs pos="0">
                <a:srgbClr val="003171">
                  <a:alpha val="20784"/>
                </a:srgbClr>
              </a:gs>
              <a:gs pos="100000">
                <a:srgbClr val="65A8FF">
                  <a:alpha val="20784"/>
                </a:srgbClr>
              </a:gs>
            </a:gsLst>
            <a:lin ang="0" scaled="0"/>
          </a:gradFill>
          <a:ln>
            <a:noFill/>
          </a:ln>
        </p:spPr>
        <p:txBody>
          <a:bodyPr lIns="91425" tIns="45700" rIns="91425" bIns="45700" anchor="ctr" anchorCtr="0">
            <a:noAutofit/>
          </a:bodyPr>
          <a:lstStyle/>
          <a:p>
            <a:pPr>
              <a:spcBef>
                <a:spcPts val="0"/>
              </a:spcBef>
              <a:buNone/>
            </a:pPr>
            <a:endParaRPr/>
          </a:p>
        </p:txBody>
      </p:sp>
      <p:sp>
        <p:nvSpPr>
          <p:cNvPr id="16" name="Shape 16"/>
          <p:cNvSpPr/>
          <p:nvPr/>
        </p:nvSpPr>
        <p:spPr>
          <a:xfrm rot="10800000" flipH="1">
            <a:off x="-524933" y="-4974"/>
            <a:ext cx="1403434" cy="6906895"/>
          </a:xfrm>
          <a:custGeom>
            <a:avLst/>
            <a:gdLst/>
            <a:ahLst/>
            <a:cxnLst/>
            <a:rect l="0" t="0" r="0" b="0"/>
            <a:pathLst>
              <a:path w="2167467" h="6180667" extrusionOk="0">
                <a:moveTo>
                  <a:pt x="939800" y="0"/>
                </a:moveTo>
                <a:lnTo>
                  <a:pt x="1905000" y="5881"/>
                </a:lnTo>
                <a:cubicBezTo>
                  <a:pt x="2167467" y="1035992"/>
                  <a:pt x="0" y="1848556"/>
                  <a:pt x="1896533" y="6180667"/>
                </a:cubicBezTo>
                <a:lnTo>
                  <a:pt x="939800" y="6180667"/>
                </a:lnTo>
                <a:lnTo>
                  <a:pt x="939800" y="0"/>
                </a:lnTo>
                <a:close/>
              </a:path>
            </a:pathLst>
          </a:custGeom>
          <a:gradFill>
            <a:gsLst>
              <a:gs pos="0">
                <a:srgbClr val="003171">
                  <a:alpha val="20784"/>
                </a:srgbClr>
              </a:gs>
              <a:gs pos="100000">
                <a:srgbClr val="65A8FF">
                  <a:alpha val="20784"/>
                </a:srgbClr>
              </a:gs>
            </a:gsLst>
            <a:lin ang="0" scaled="0"/>
          </a:gradFill>
          <a:ln>
            <a:noFill/>
          </a:ln>
        </p:spPr>
        <p:txBody>
          <a:bodyPr lIns="91425" tIns="45700" rIns="91425" bIns="45700" anchor="ctr" anchorCtr="0">
            <a:noAutofit/>
          </a:bodyPr>
          <a:lstStyle/>
          <a:p>
            <a:pPr>
              <a:spcBef>
                <a:spcPts val="0"/>
              </a:spcBef>
              <a:buNone/>
            </a:pPr>
            <a:endParaRPr/>
          </a:p>
        </p:txBody>
      </p:sp>
      <p:sp>
        <p:nvSpPr>
          <p:cNvPr id="17" name="Shape 17"/>
          <p:cNvSpPr txBox="1">
            <a:spLocks noGrp="1"/>
          </p:cNvSpPr>
          <p:nvPr>
            <p:ph type="ctrTitle"/>
          </p:nvPr>
        </p:nvSpPr>
        <p:spPr>
          <a:xfrm>
            <a:off x="1082040" y="1656080"/>
            <a:ext cx="7050900" cy="1470000"/>
          </a:xfrm>
          <a:prstGeom prst="rect">
            <a:avLst/>
          </a:prstGeom>
        </p:spPr>
        <p:txBody>
          <a:bodyPr lIns="91425" tIns="91425" rIns="91425" bIns="91425" anchor="b" anchorCtr="0"/>
          <a:lstStyle>
            <a:lvl1pPr algn="r">
              <a:spcBef>
                <a:spcPts val="0"/>
              </a:spcBef>
              <a:buClr>
                <a:schemeClr val="lt1"/>
              </a:buClr>
              <a:buSzPct val="100000"/>
              <a:defRPr sz="4800">
                <a:solidFill>
                  <a:schemeClr val="lt1"/>
                </a:solidFill>
              </a:defRPr>
            </a:lvl1pPr>
            <a:lvl2pPr algn="r">
              <a:spcBef>
                <a:spcPts val="0"/>
              </a:spcBef>
              <a:buClr>
                <a:schemeClr val="lt1"/>
              </a:buClr>
              <a:buSzPct val="100000"/>
              <a:defRPr sz="4800">
                <a:solidFill>
                  <a:schemeClr val="lt1"/>
                </a:solidFill>
              </a:defRPr>
            </a:lvl2pPr>
            <a:lvl3pPr algn="r">
              <a:spcBef>
                <a:spcPts val="0"/>
              </a:spcBef>
              <a:buClr>
                <a:schemeClr val="lt1"/>
              </a:buClr>
              <a:buSzPct val="100000"/>
              <a:defRPr sz="4800">
                <a:solidFill>
                  <a:schemeClr val="lt1"/>
                </a:solidFill>
              </a:defRPr>
            </a:lvl3pPr>
            <a:lvl4pPr algn="r">
              <a:spcBef>
                <a:spcPts val="0"/>
              </a:spcBef>
              <a:buClr>
                <a:schemeClr val="lt1"/>
              </a:buClr>
              <a:buSzPct val="100000"/>
              <a:defRPr sz="4800">
                <a:solidFill>
                  <a:schemeClr val="lt1"/>
                </a:solidFill>
              </a:defRPr>
            </a:lvl4pPr>
            <a:lvl5pPr algn="r">
              <a:spcBef>
                <a:spcPts val="0"/>
              </a:spcBef>
              <a:buClr>
                <a:schemeClr val="lt1"/>
              </a:buClr>
              <a:buSzPct val="100000"/>
              <a:defRPr sz="4800">
                <a:solidFill>
                  <a:schemeClr val="lt1"/>
                </a:solidFill>
              </a:defRPr>
            </a:lvl5pPr>
            <a:lvl6pPr algn="r">
              <a:spcBef>
                <a:spcPts val="0"/>
              </a:spcBef>
              <a:buClr>
                <a:schemeClr val="lt1"/>
              </a:buClr>
              <a:buSzPct val="100000"/>
              <a:defRPr sz="4800">
                <a:solidFill>
                  <a:schemeClr val="lt1"/>
                </a:solidFill>
              </a:defRPr>
            </a:lvl6pPr>
            <a:lvl7pPr algn="r">
              <a:spcBef>
                <a:spcPts val="0"/>
              </a:spcBef>
              <a:buClr>
                <a:schemeClr val="lt1"/>
              </a:buClr>
              <a:buSzPct val="100000"/>
              <a:defRPr sz="4800">
                <a:solidFill>
                  <a:schemeClr val="lt1"/>
                </a:solidFill>
              </a:defRPr>
            </a:lvl7pPr>
            <a:lvl8pPr algn="r">
              <a:spcBef>
                <a:spcPts val="0"/>
              </a:spcBef>
              <a:buClr>
                <a:schemeClr val="lt1"/>
              </a:buClr>
              <a:buSzPct val="100000"/>
              <a:defRPr sz="4800">
                <a:solidFill>
                  <a:schemeClr val="lt1"/>
                </a:solidFill>
              </a:defRPr>
            </a:lvl8pPr>
            <a:lvl9pPr algn="r">
              <a:spcBef>
                <a:spcPts val="0"/>
              </a:spcBef>
              <a:buClr>
                <a:schemeClr val="lt1"/>
              </a:buClr>
              <a:buSzPct val="100000"/>
              <a:defRPr sz="4800">
                <a:solidFill>
                  <a:schemeClr val="lt1"/>
                </a:solidFill>
              </a:defRPr>
            </a:lvl9pPr>
          </a:lstStyle>
          <a:p>
            <a:endParaRPr/>
          </a:p>
        </p:txBody>
      </p:sp>
      <p:sp>
        <p:nvSpPr>
          <p:cNvPr id="18" name="Shape 18"/>
          <p:cNvSpPr txBox="1">
            <a:spLocks noGrp="1"/>
          </p:cNvSpPr>
          <p:nvPr>
            <p:ph type="subTitle" idx="1"/>
          </p:nvPr>
        </p:nvSpPr>
        <p:spPr>
          <a:xfrm>
            <a:off x="1082040" y="3230880"/>
            <a:ext cx="7035899" cy="925499"/>
          </a:xfrm>
          <a:prstGeom prst="rect">
            <a:avLst/>
          </a:prstGeom>
        </p:spPr>
        <p:txBody>
          <a:bodyPr lIns="91425" tIns="91425" rIns="91425" bIns="91425" anchor="t" anchorCtr="0"/>
          <a:lstStyle>
            <a:lvl1pPr algn="r">
              <a:spcBef>
                <a:spcPts val="0"/>
              </a:spcBef>
              <a:buClr>
                <a:schemeClr val="lt1"/>
              </a:buClr>
              <a:buSzPct val="100000"/>
              <a:buNone/>
              <a:defRPr sz="2400">
                <a:solidFill>
                  <a:schemeClr val="lt1"/>
                </a:solidFill>
              </a:defRPr>
            </a:lvl1pPr>
            <a:lvl2pPr algn="r">
              <a:spcBef>
                <a:spcPts val="0"/>
              </a:spcBef>
              <a:buClr>
                <a:schemeClr val="lt1"/>
              </a:buClr>
              <a:buSzPct val="100000"/>
              <a:buNone/>
              <a:defRPr sz="2400">
                <a:solidFill>
                  <a:schemeClr val="lt1"/>
                </a:solidFill>
              </a:defRPr>
            </a:lvl2pPr>
            <a:lvl3pPr algn="r">
              <a:spcBef>
                <a:spcPts val="0"/>
              </a:spcBef>
              <a:buClr>
                <a:schemeClr val="lt1"/>
              </a:buClr>
              <a:buNone/>
              <a:defRPr>
                <a:solidFill>
                  <a:schemeClr val="lt1"/>
                </a:solidFill>
              </a:defRPr>
            </a:lvl3pPr>
            <a:lvl4pPr algn="r">
              <a:spcBef>
                <a:spcPts val="0"/>
              </a:spcBef>
              <a:buClr>
                <a:schemeClr val="lt1"/>
              </a:buClr>
              <a:buSzPct val="100000"/>
              <a:buNone/>
              <a:defRPr sz="2400">
                <a:solidFill>
                  <a:schemeClr val="lt1"/>
                </a:solidFill>
              </a:defRPr>
            </a:lvl4pPr>
            <a:lvl5pPr algn="r">
              <a:spcBef>
                <a:spcPts val="0"/>
              </a:spcBef>
              <a:buClr>
                <a:schemeClr val="lt1"/>
              </a:buClr>
              <a:buSzPct val="100000"/>
              <a:buNone/>
              <a:defRPr sz="2400">
                <a:solidFill>
                  <a:schemeClr val="lt1"/>
                </a:solidFill>
              </a:defRPr>
            </a:lvl5pPr>
            <a:lvl6pPr algn="r">
              <a:spcBef>
                <a:spcPts val="0"/>
              </a:spcBef>
              <a:buClr>
                <a:schemeClr val="lt1"/>
              </a:buClr>
              <a:buSzPct val="100000"/>
              <a:buNone/>
              <a:defRPr sz="2400">
                <a:solidFill>
                  <a:schemeClr val="lt1"/>
                </a:solidFill>
              </a:defRPr>
            </a:lvl6pPr>
            <a:lvl7pPr algn="r">
              <a:spcBef>
                <a:spcPts val="0"/>
              </a:spcBef>
              <a:buClr>
                <a:schemeClr val="lt1"/>
              </a:buClr>
              <a:buSzPct val="100000"/>
              <a:buNone/>
              <a:defRPr sz="2400">
                <a:solidFill>
                  <a:schemeClr val="lt1"/>
                </a:solidFill>
              </a:defRPr>
            </a:lvl7pPr>
            <a:lvl8pPr algn="r">
              <a:spcBef>
                <a:spcPts val="0"/>
              </a:spcBef>
              <a:buClr>
                <a:schemeClr val="lt1"/>
              </a:buClr>
              <a:buSzPct val="100000"/>
              <a:buNone/>
              <a:defRPr sz="2400">
                <a:solidFill>
                  <a:schemeClr val="lt1"/>
                </a:solidFill>
              </a:defRPr>
            </a:lvl8pPr>
            <a:lvl9pPr algn="r">
              <a:spcBef>
                <a:spcPts val="0"/>
              </a:spcBef>
              <a:buClr>
                <a:schemeClr val="lt1"/>
              </a:buClr>
              <a:buSzPct val="100000"/>
              <a:buNone/>
              <a:defRPr sz="2400">
                <a:solidFill>
                  <a:schemeClr val="lt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3B4427-210D-5043-8B67-3076FADFD8C3}" type="datetimeFigureOut">
              <a:rPr lang="en-US" smtClean="0">
                <a:solidFill>
                  <a:prstClr val="black">
                    <a:tint val="75000"/>
                  </a:prstClr>
                </a:solidFill>
              </a:rPr>
              <a:pPr/>
              <a:t>9/7/2017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5609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3B4427-210D-5043-8B67-3076FADFD8C3}" type="datetimeFigureOut">
              <a:rPr lang="en-US" smtClean="0">
                <a:solidFill>
                  <a:prstClr val="black">
                    <a:tint val="75000"/>
                  </a:prstClr>
                </a:solidFill>
              </a:rPr>
              <a:pPr/>
              <a:t>9/7/2017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80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3B4427-210D-5043-8B67-3076FADFD8C3}" type="datetimeFigureOut">
              <a:rPr lang="en-US" smtClean="0">
                <a:solidFill>
                  <a:prstClr val="black">
                    <a:tint val="75000"/>
                  </a:prstClr>
                </a:solidFill>
              </a:rPr>
              <a:pPr/>
              <a:t>9/7/2017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1149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3B4427-210D-5043-8B67-3076FADFD8C3}" type="datetimeFigureOut">
              <a:rPr lang="en-US" smtClean="0">
                <a:solidFill>
                  <a:prstClr val="black">
                    <a:tint val="75000"/>
                  </a:prstClr>
                </a:solidFill>
              </a:rPr>
              <a:pPr/>
              <a:t>9/7/2017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741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3B4427-210D-5043-8B67-3076FADFD8C3}" type="datetimeFigureOut">
              <a:rPr lang="en-US" smtClean="0">
                <a:solidFill>
                  <a:prstClr val="black">
                    <a:tint val="75000"/>
                  </a:prstClr>
                </a:solidFill>
              </a:rPr>
              <a:pPr/>
              <a:t>9/7/2017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7271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3B4427-210D-5043-8B67-3076FADFD8C3}" type="datetimeFigureOut">
              <a:rPr lang="en-US" smtClean="0">
                <a:solidFill>
                  <a:prstClr val="black">
                    <a:tint val="75000"/>
                  </a:prstClr>
                </a:solidFill>
              </a:rPr>
              <a:pPr/>
              <a:t>9/7/2017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176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830461" y="4777385"/>
            <a:ext cx="7483078" cy="1062633"/>
          </a:xfrm>
          <a:prstGeom prst="rect">
            <a:avLst/>
          </a:prstGeom>
        </p:spPr>
        <p:txBody>
          <a:bodyPr/>
          <a:lstStyle/>
          <a:p>
            <a:pPr lvl="0">
              <a:defRPr sz="1800">
                <a:solidFill>
                  <a:srgbClr val="000000"/>
                </a:solidFill>
              </a:defRPr>
            </a:pPr>
            <a:r>
              <a:rPr sz="5100">
                <a:solidFill>
                  <a:srgbClr val="FFFFFF"/>
                </a:solidFill>
              </a:rPr>
              <a:t>Title Text</a:t>
            </a:r>
          </a:p>
        </p:txBody>
      </p:sp>
      <p:sp>
        <p:nvSpPr>
          <p:cNvPr id="9" name="Shape 9"/>
          <p:cNvSpPr>
            <a:spLocks noGrp="1"/>
          </p:cNvSpPr>
          <p:nvPr>
            <p:ph type="body" idx="1"/>
          </p:nvPr>
        </p:nvSpPr>
        <p:spPr>
          <a:xfrm>
            <a:off x="830461" y="5893595"/>
            <a:ext cx="7483078" cy="660797"/>
          </a:xfrm>
          <a:prstGeom prst="rect">
            <a:avLst/>
          </a:prstGeom>
        </p:spPr>
        <p:txBody>
          <a:bodyPr anchor="t"/>
          <a:lstStyle>
            <a:lvl1pPr marL="0" indent="0" algn="ctr">
              <a:spcBef>
                <a:spcPts val="0"/>
              </a:spcBef>
              <a:buSzTx/>
              <a:buNone/>
            </a:lvl1pPr>
            <a:lvl2pPr marL="0" indent="160729" algn="ctr">
              <a:spcBef>
                <a:spcPts val="0"/>
              </a:spcBef>
              <a:buSzTx/>
              <a:buNone/>
            </a:lvl2pPr>
            <a:lvl3pPr marL="0" indent="321457" algn="ctr">
              <a:spcBef>
                <a:spcPts val="0"/>
              </a:spcBef>
              <a:buSzTx/>
              <a:buNone/>
            </a:lvl3pPr>
            <a:lvl4pPr marL="0" indent="482186" algn="ctr">
              <a:spcBef>
                <a:spcPts val="0"/>
              </a:spcBef>
              <a:buSzTx/>
              <a:buNone/>
            </a:lvl4pPr>
            <a:lvl5pPr marL="0" indent="642915" algn="ctr">
              <a:spcBef>
                <a:spcPts val="0"/>
              </a:spcBef>
              <a:buSzTx/>
              <a:buNone/>
            </a:lvl5pPr>
          </a:lstStyle>
          <a:p>
            <a:pPr lvl="0">
              <a:defRPr sz="1800">
                <a:solidFill>
                  <a:srgbClr val="000000"/>
                </a:solidFill>
              </a:defRPr>
            </a:pPr>
            <a:r>
              <a:rPr sz="2500">
                <a:solidFill>
                  <a:srgbClr val="FFFFFF"/>
                </a:solidFill>
              </a:rPr>
              <a:t>Body Level One</a:t>
            </a:r>
          </a:p>
          <a:p>
            <a:pPr lvl="1">
              <a:defRPr sz="1800">
                <a:solidFill>
                  <a:srgbClr val="000000"/>
                </a:solidFill>
              </a:defRPr>
            </a:pPr>
            <a:r>
              <a:rPr sz="2500">
                <a:solidFill>
                  <a:srgbClr val="FFFFFF"/>
                </a:solidFill>
              </a:rPr>
              <a:t>Body Level Two</a:t>
            </a:r>
          </a:p>
          <a:p>
            <a:pPr lvl="2">
              <a:defRPr sz="1800">
                <a:solidFill>
                  <a:srgbClr val="000000"/>
                </a:solidFill>
              </a:defRPr>
            </a:pPr>
            <a:r>
              <a:rPr sz="2500">
                <a:solidFill>
                  <a:srgbClr val="FFFFFF"/>
                </a:solidFill>
              </a:rPr>
              <a:t>Body Level Three</a:t>
            </a:r>
          </a:p>
          <a:p>
            <a:pPr lvl="3">
              <a:defRPr sz="1800">
                <a:solidFill>
                  <a:srgbClr val="000000"/>
                </a:solidFill>
              </a:defRPr>
            </a:pPr>
            <a:r>
              <a:rPr sz="2500">
                <a:solidFill>
                  <a:srgbClr val="FFFFFF"/>
                </a:solidFill>
              </a:rPr>
              <a:t>Body Level Four</a:t>
            </a:r>
          </a:p>
          <a:p>
            <a:pPr lvl="4">
              <a:defRPr sz="1800">
                <a:solidFill>
                  <a:srgbClr val="000000"/>
                </a:solidFill>
              </a:defRPr>
            </a:pPr>
            <a:r>
              <a:rPr sz="2500">
                <a:solidFill>
                  <a:srgbClr val="FFFFFF"/>
                </a:solidFill>
              </a:rPr>
              <a:t>Body Level Five</a:t>
            </a:r>
          </a:p>
        </p:txBody>
      </p:sp>
    </p:spTree>
    <p:extLst>
      <p:ext uri="{BB962C8B-B14F-4D97-AF65-F5344CB8AC3E}">
        <p14:creationId xmlns:p14="http://schemas.microsoft.com/office/powerpoint/2010/main" val="66813994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6AAD01-A063-403F-B0D8-F018057D4C96}" type="datetimeFigureOut">
              <a:rPr lang="en-US" smtClean="0">
                <a:solidFill>
                  <a:prstClr val="black">
                    <a:tint val="75000"/>
                  </a:prstClr>
                </a:solidFill>
              </a:rPr>
              <a:pPr/>
              <a:t>9/7/2017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B9E578-EC44-43AD-9AF5-8BECEEECD87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6AAD01-A063-403F-B0D8-F018057D4C96}" type="datetimeFigureOut">
              <a:rPr lang="en-US" smtClean="0">
                <a:solidFill>
                  <a:prstClr val="black">
                    <a:tint val="75000"/>
                  </a:prstClr>
                </a:solidFill>
              </a:rPr>
              <a:pPr/>
              <a:t>9/7/2017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B9E578-EC44-43AD-9AF5-8BECEEECD87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6AAD01-A063-403F-B0D8-F018057D4C96}" type="datetimeFigureOut">
              <a:rPr lang="en-US" smtClean="0">
                <a:solidFill>
                  <a:prstClr val="black">
                    <a:tint val="75000"/>
                  </a:prstClr>
                </a:solidFill>
              </a:rPr>
              <a:pPr/>
              <a:t>9/7/2017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B9E578-EC44-43AD-9AF5-8BECEEECD87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Caption">
    <p:spTree>
      <p:nvGrpSpPr>
        <p:cNvPr id="1" name="Shape 37"/>
        <p:cNvGrpSpPr/>
        <p:nvPr/>
      </p:nvGrpSpPr>
      <p:grpSpPr>
        <a:xfrm>
          <a:off x="0" y="0"/>
          <a:ext cx="0" cy="0"/>
          <a:chOff x="0" y="0"/>
          <a:chExt cx="0" cy="0"/>
        </a:xfrm>
      </p:grpSpPr>
      <p:grpSp>
        <p:nvGrpSpPr>
          <p:cNvPr id="38" name="Shape 38"/>
          <p:cNvGrpSpPr/>
          <p:nvPr/>
        </p:nvGrpSpPr>
        <p:grpSpPr>
          <a:xfrm>
            <a:off x="-6264" y="4933386"/>
            <a:ext cx="9150267" cy="3100650"/>
            <a:chOff x="-6264" y="4933386"/>
            <a:chExt cx="9150267" cy="3100650"/>
          </a:xfrm>
        </p:grpSpPr>
        <p:sp>
          <p:nvSpPr>
            <p:cNvPr id="39" name="Shape 39"/>
            <p:cNvSpPr/>
            <p:nvPr/>
          </p:nvSpPr>
          <p:spPr>
            <a:xfrm>
              <a:off x="-7" y="5537200"/>
              <a:ext cx="9144008" cy="1574769"/>
            </a:xfrm>
            <a:custGeom>
              <a:avLst/>
              <a:gdLst/>
              <a:ahLst/>
              <a:cxnLst/>
              <a:rect l="0" t="0" r="0" b="0"/>
              <a:pathLst>
                <a:path w="9144009" h="1257301" extrusionOk="0">
                  <a:moveTo>
                    <a:pt x="5" y="266700"/>
                  </a:moveTo>
                  <a:cubicBezTo>
                    <a:pt x="8115305" y="1257301"/>
                    <a:pt x="7620009" y="0"/>
                    <a:pt x="9144009" y="186267"/>
                  </a:cubicBezTo>
                  <a:cubicBezTo>
                    <a:pt x="9144008" y="441678"/>
                    <a:pt x="9143998" y="818763"/>
                    <a:pt x="9143997" y="1074174"/>
                  </a:cubicBezTo>
                  <a:lnTo>
                    <a:pt x="0" y="1086874"/>
                  </a:lnTo>
                  <a:cubicBezTo>
                    <a:pt x="0" y="854041"/>
                    <a:pt x="5" y="499533"/>
                    <a:pt x="5" y="266700"/>
                  </a:cubicBezTo>
                  <a:close/>
                </a:path>
              </a:pathLst>
            </a:custGeom>
            <a:gradFill>
              <a:gsLst>
                <a:gs pos="0">
                  <a:srgbClr val="549FFF"/>
                </a:gs>
                <a:gs pos="100000">
                  <a:srgbClr val="003171">
                    <a:alpha val="51764"/>
                  </a:srgbClr>
                </a:gs>
              </a:gsLst>
              <a:path path="circle">
                <a:fillToRect l="50000" t="50000" r="50000" b="50000"/>
              </a:path>
              <a:tileRect/>
            </a:gradFill>
            <a:ln>
              <a:noFill/>
            </a:ln>
          </p:spPr>
          <p:txBody>
            <a:bodyPr lIns="91425" tIns="45700" rIns="91425" bIns="45700" anchor="ctr" anchorCtr="0">
              <a:noAutofit/>
            </a:bodyPr>
            <a:lstStyle/>
            <a:p>
              <a:pPr>
                <a:spcBef>
                  <a:spcPts val="0"/>
                </a:spcBef>
                <a:buNone/>
              </a:pPr>
              <a:endParaRPr/>
            </a:p>
          </p:txBody>
        </p:sp>
        <p:sp>
          <p:nvSpPr>
            <p:cNvPr id="40" name="Shape 40"/>
            <p:cNvSpPr/>
            <p:nvPr/>
          </p:nvSpPr>
          <p:spPr>
            <a:xfrm rot="10800000" flipH="1">
              <a:off x="3018543" y="1908578"/>
              <a:ext cx="3100650" cy="9150266"/>
            </a:xfrm>
            <a:custGeom>
              <a:avLst/>
              <a:gdLst/>
              <a:ahLst/>
              <a:cxnLst/>
              <a:rect l="0" t="0" r="0" b="0"/>
              <a:pathLst>
                <a:path w="8053639" h="6879900" extrusionOk="0">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78823"/>
                  </a:srgbClr>
                </a:gs>
                <a:gs pos="41000">
                  <a:srgbClr val="003171">
                    <a:alpha val="78823"/>
                  </a:srgbClr>
                </a:gs>
                <a:gs pos="100000">
                  <a:srgbClr val="003171">
                    <a:alpha val="78823"/>
                  </a:srgbClr>
                </a:gs>
              </a:gsLst>
              <a:path path="circle">
                <a:fillToRect t="100000" r="100000"/>
              </a:path>
              <a:tileRect l="-100000" b="-100000"/>
            </a:gradFill>
            <a:ln>
              <a:noFill/>
            </a:ln>
          </p:spPr>
          <p:txBody>
            <a:bodyPr lIns="91425" tIns="45700" rIns="91425" bIns="45700" anchor="ctr" anchorCtr="0">
              <a:noAutofit/>
            </a:bodyPr>
            <a:lstStyle/>
            <a:p>
              <a:pPr>
                <a:spcBef>
                  <a:spcPts val="0"/>
                </a:spcBef>
                <a:buNone/>
              </a:pPr>
              <a:endParaRPr/>
            </a:p>
          </p:txBody>
        </p:sp>
        <p:sp>
          <p:nvSpPr>
            <p:cNvPr id="41" name="Shape 41"/>
            <p:cNvSpPr/>
            <p:nvPr/>
          </p:nvSpPr>
          <p:spPr>
            <a:xfrm>
              <a:off x="-7" y="5740400"/>
              <a:ext cx="9144010" cy="1574769"/>
            </a:xfrm>
            <a:custGeom>
              <a:avLst/>
              <a:gdLst/>
              <a:ahLst/>
              <a:cxnLst/>
              <a:rect l="0" t="0" r="0" b="0"/>
              <a:pathLst>
                <a:path w="9144011" h="1257301" extrusionOk="0">
                  <a:moveTo>
                    <a:pt x="7" y="266700"/>
                  </a:moveTo>
                  <a:cubicBezTo>
                    <a:pt x="8115307" y="1257301"/>
                    <a:pt x="7620011" y="0"/>
                    <a:pt x="9144011" y="186267"/>
                  </a:cubicBezTo>
                  <a:lnTo>
                    <a:pt x="9144011" y="921775"/>
                  </a:lnTo>
                  <a:lnTo>
                    <a:pt x="0" y="931914"/>
                  </a:lnTo>
                  <a:cubicBezTo>
                    <a:pt x="0" y="699081"/>
                    <a:pt x="7" y="499533"/>
                    <a:pt x="7" y="266700"/>
                  </a:cubicBezTo>
                  <a:close/>
                </a:path>
              </a:pathLst>
            </a:custGeom>
            <a:gradFill>
              <a:gsLst>
                <a:gs pos="0">
                  <a:srgbClr val="549FFF">
                    <a:alpha val="81960"/>
                  </a:srgbClr>
                </a:gs>
                <a:gs pos="100000">
                  <a:srgbClr val="003171">
                    <a:alpha val="81960"/>
                  </a:srgbClr>
                </a:gs>
              </a:gsLst>
              <a:path path="circle">
                <a:fillToRect l="50000" t="50000" r="50000" b="50000"/>
              </a:path>
              <a:tileRect/>
            </a:gradFill>
            <a:ln>
              <a:noFill/>
            </a:ln>
          </p:spPr>
          <p:txBody>
            <a:bodyPr lIns="91425" tIns="45700" rIns="91425" bIns="45700" anchor="ctr" anchorCtr="0">
              <a:noAutofit/>
            </a:bodyPr>
            <a:lstStyle/>
            <a:p>
              <a:pPr>
                <a:spcBef>
                  <a:spcPts val="0"/>
                </a:spcBef>
                <a:buNone/>
              </a:pPr>
              <a:endParaRPr/>
            </a:p>
          </p:txBody>
        </p:sp>
      </p:grpSp>
      <p:sp>
        <p:nvSpPr>
          <p:cNvPr id="42" name="Shape 42"/>
          <p:cNvSpPr txBox="1">
            <a:spLocks noGrp="1"/>
          </p:cNvSpPr>
          <p:nvPr>
            <p:ph type="body" idx="1"/>
          </p:nvPr>
        </p:nvSpPr>
        <p:spPr>
          <a:xfrm>
            <a:off x="1792288" y="5367337"/>
            <a:ext cx="5486399" cy="804899"/>
          </a:xfrm>
          <a:prstGeom prst="rect">
            <a:avLst/>
          </a:prstGeom>
        </p:spPr>
        <p:txBody>
          <a:bodyPr lIns="91425" tIns="91425" rIns="91425" bIns="91425" anchor="ctr" anchorCtr="0"/>
          <a:lstStyle>
            <a:lvl1pPr algn="ctr">
              <a:spcBef>
                <a:spcPts val="0"/>
              </a:spcBef>
              <a:buSzPct val="100000"/>
              <a:buNone/>
              <a:defRPr sz="2400"/>
            </a:lvl1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6AAD01-A063-403F-B0D8-F018057D4C96}" type="datetimeFigureOut">
              <a:rPr lang="en-US" smtClean="0">
                <a:solidFill>
                  <a:prstClr val="black">
                    <a:tint val="75000"/>
                  </a:prstClr>
                </a:solidFill>
              </a:rPr>
              <a:pPr/>
              <a:t>9/7/2017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B9E578-EC44-43AD-9AF5-8BECEEECD87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6AAD01-A063-403F-B0D8-F018057D4C96}" type="datetimeFigureOut">
              <a:rPr lang="en-US" smtClean="0">
                <a:solidFill>
                  <a:prstClr val="black">
                    <a:tint val="75000"/>
                  </a:prstClr>
                </a:solidFill>
              </a:rPr>
              <a:pPr/>
              <a:t>9/7/2017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B9E578-EC44-43AD-9AF5-8BECEEECD87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6AAD01-A063-403F-B0D8-F018057D4C96}" type="datetimeFigureOut">
              <a:rPr lang="en-US" smtClean="0">
                <a:solidFill>
                  <a:prstClr val="black">
                    <a:tint val="75000"/>
                  </a:prstClr>
                </a:solidFill>
              </a:rPr>
              <a:pPr/>
              <a:t>9/7/2017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B9E578-EC44-43AD-9AF5-8BECEEECD87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6AAD01-A063-403F-B0D8-F018057D4C96}" type="datetimeFigureOut">
              <a:rPr lang="en-US" smtClean="0">
                <a:solidFill>
                  <a:prstClr val="black">
                    <a:tint val="75000"/>
                  </a:prstClr>
                </a:solidFill>
              </a:rPr>
              <a:pPr/>
              <a:t>9/7/2017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B9E578-EC44-43AD-9AF5-8BECEEECD87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6AAD01-A063-403F-B0D8-F018057D4C96}" type="datetimeFigureOut">
              <a:rPr lang="en-US" smtClean="0">
                <a:solidFill>
                  <a:prstClr val="black">
                    <a:tint val="75000"/>
                  </a:prstClr>
                </a:solidFill>
              </a:rPr>
              <a:pPr/>
              <a:t>9/7/2017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B9E578-EC44-43AD-9AF5-8BECEEECD87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6AAD01-A063-403F-B0D8-F018057D4C96}" type="datetimeFigureOut">
              <a:rPr lang="en-US" smtClean="0">
                <a:solidFill>
                  <a:prstClr val="black">
                    <a:tint val="75000"/>
                  </a:prstClr>
                </a:solidFill>
              </a:rPr>
              <a:pPr/>
              <a:t>9/7/2017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B9E578-EC44-43AD-9AF5-8BECEEECD87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6AAD01-A063-403F-B0D8-F018057D4C96}" type="datetimeFigureOut">
              <a:rPr lang="en-US" smtClean="0">
                <a:solidFill>
                  <a:prstClr val="black">
                    <a:tint val="75000"/>
                  </a:prstClr>
                </a:solidFill>
              </a:rPr>
              <a:pPr/>
              <a:t>9/7/2017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B9E578-EC44-43AD-9AF5-8BECEEECD87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6AAD01-A063-403F-B0D8-F018057D4C96}" type="datetimeFigureOut">
              <a:rPr lang="en-US" smtClean="0">
                <a:solidFill>
                  <a:prstClr val="black">
                    <a:tint val="75000"/>
                  </a:prstClr>
                </a:solidFill>
              </a:rPr>
              <a:pPr/>
              <a:t>9/7/2017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B9E578-EC44-43AD-9AF5-8BECEEECD87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239712" y="147636"/>
            <a:ext cx="7596299" cy="834899"/>
          </a:xfrm>
          <a:prstGeom prst="rect">
            <a:avLst/>
          </a:prstGeom>
          <a:noFill/>
          <a:ln>
            <a:noFill/>
          </a:ln>
        </p:spPr>
        <p:txBody>
          <a:bodyPr/>
          <a:lstStyle>
            <a:lvl1pPr algn="l" rtl="0">
              <a:lnSpc>
                <a:spcPct val="85000"/>
              </a:lnSpc>
              <a:spcBef>
                <a:spcPts val="0"/>
              </a:spcBef>
              <a:spcAft>
                <a:spcPts val="0"/>
              </a:spcAft>
              <a:defRPr/>
            </a:lvl1pPr>
            <a:lvl2pPr algn="l" rtl="0">
              <a:lnSpc>
                <a:spcPct val="85000"/>
              </a:lnSpc>
              <a:spcBef>
                <a:spcPts val="0"/>
              </a:spcBef>
              <a:spcAft>
                <a:spcPts val="0"/>
              </a:spcAft>
              <a:defRPr/>
            </a:lvl2pPr>
            <a:lvl3pPr algn="l" rtl="0">
              <a:lnSpc>
                <a:spcPct val="85000"/>
              </a:lnSpc>
              <a:spcBef>
                <a:spcPts val="0"/>
              </a:spcBef>
              <a:spcAft>
                <a:spcPts val="0"/>
              </a:spcAft>
              <a:defRPr/>
            </a:lvl3pPr>
            <a:lvl4pPr algn="l" rtl="0">
              <a:lnSpc>
                <a:spcPct val="85000"/>
              </a:lnSpc>
              <a:spcBef>
                <a:spcPts val="0"/>
              </a:spcBef>
              <a:spcAft>
                <a:spcPts val="0"/>
              </a:spcAft>
              <a:defRPr/>
            </a:lvl4pPr>
            <a:lvl5pPr algn="l" rtl="0">
              <a:lnSpc>
                <a:spcPct val="85000"/>
              </a:lnSpc>
              <a:spcBef>
                <a:spcPts val="0"/>
              </a:spcBef>
              <a:spcAft>
                <a:spcPts val="0"/>
              </a:spcAft>
              <a:defRPr/>
            </a:lvl5pPr>
            <a:lvl6pPr marL="457200" algn="l" rtl="0">
              <a:lnSpc>
                <a:spcPct val="85000"/>
              </a:lnSpc>
              <a:spcBef>
                <a:spcPts val="0"/>
              </a:spcBef>
              <a:spcAft>
                <a:spcPts val="0"/>
              </a:spcAft>
              <a:defRPr/>
            </a:lvl6pPr>
            <a:lvl7pPr marL="914400" algn="l" rtl="0">
              <a:lnSpc>
                <a:spcPct val="85000"/>
              </a:lnSpc>
              <a:spcBef>
                <a:spcPts val="0"/>
              </a:spcBef>
              <a:spcAft>
                <a:spcPts val="0"/>
              </a:spcAft>
              <a:defRPr/>
            </a:lvl7pPr>
            <a:lvl8pPr marL="1371600" algn="l" rtl="0">
              <a:lnSpc>
                <a:spcPct val="85000"/>
              </a:lnSpc>
              <a:spcBef>
                <a:spcPts val="0"/>
              </a:spcBef>
              <a:spcAft>
                <a:spcPts val="0"/>
              </a:spcAft>
              <a:defRPr/>
            </a:lvl8pPr>
            <a:lvl9pPr marL="1828800" algn="l" rtl="0">
              <a:lnSpc>
                <a:spcPct val="85000"/>
              </a:lnSpc>
              <a:spcBef>
                <a:spcPts val="0"/>
              </a:spcBef>
              <a:spcAft>
                <a:spcPts val="0"/>
              </a:spcAft>
              <a:defRPr/>
            </a:lvl9pPr>
          </a:lstStyle>
          <a:p>
            <a:endParaRPr/>
          </a:p>
        </p:txBody>
      </p:sp>
      <p:sp>
        <p:nvSpPr>
          <p:cNvPr id="46" name="Shape 46"/>
          <p:cNvSpPr txBox="1">
            <a:spLocks noGrp="1"/>
          </p:cNvSpPr>
          <p:nvPr>
            <p:ph type="body" idx="1"/>
          </p:nvPr>
        </p:nvSpPr>
        <p:spPr>
          <a:xfrm>
            <a:off x="1066800" y="1652586"/>
            <a:ext cx="7509000" cy="4114800"/>
          </a:xfrm>
          <a:prstGeom prst="rect">
            <a:avLst/>
          </a:prstGeom>
          <a:noFill/>
          <a:ln>
            <a:noFill/>
          </a:ln>
        </p:spPr>
        <p:txBody>
          <a:bodyPr/>
          <a:lstStyle>
            <a:lvl1pPr marL="342900" indent="-165100" algn="l" rtl="0">
              <a:spcBef>
                <a:spcPts val="560"/>
              </a:spcBef>
              <a:spcAft>
                <a:spcPts val="0"/>
              </a:spcAft>
              <a:buClr>
                <a:srgbClr val="FFCC00"/>
              </a:buClr>
              <a:buFont typeface="Arial"/>
              <a:buChar char="•"/>
              <a:defRPr/>
            </a:lvl1pPr>
            <a:lvl2pPr marL="742950" indent="-133350" algn="l" rtl="0">
              <a:spcBef>
                <a:spcPts val="480"/>
              </a:spcBef>
              <a:spcAft>
                <a:spcPts val="0"/>
              </a:spcAft>
              <a:buClr>
                <a:srgbClr val="CCCC00"/>
              </a:buClr>
              <a:buFont typeface="Arial"/>
              <a:buChar char="–"/>
              <a:defRPr/>
            </a:lvl2pPr>
            <a:lvl3pPr marL="1085850" indent="-107950" algn="l" rtl="0">
              <a:spcBef>
                <a:spcPts val="400"/>
              </a:spcBef>
              <a:spcAft>
                <a:spcPts val="0"/>
              </a:spcAft>
              <a:buClr>
                <a:srgbClr val="99FF33"/>
              </a:buClr>
              <a:buFont typeface="Arial"/>
              <a:buChar char="•"/>
              <a:defRPr/>
            </a:lvl3pPr>
            <a:lvl4pPr marL="1428750" indent="-146050" algn="l" rtl="0">
              <a:spcBef>
                <a:spcPts val="280"/>
              </a:spcBef>
              <a:spcAft>
                <a:spcPts val="0"/>
              </a:spcAft>
              <a:buClr>
                <a:srgbClr val="CCCC00"/>
              </a:buClr>
              <a:buFont typeface="Arial"/>
              <a:buChar char="–"/>
              <a:defRPr/>
            </a:lvl4pPr>
            <a:lvl5pPr marL="1771650" indent="-171450" algn="l" rtl="0">
              <a:spcBef>
                <a:spcPts val="200"/>
              </a:spcBef>
              <a:spcAft>
                <a:spcPts val="0"/>
              </a:spcAft>
              <a:buClr>
                <a:srgbClr val="FFFF66"/>
              </a:buClr>
              <a:buFont typeface="Arial"/>
              <a:buChar char="•"/>
              <a:defRPr/>
            </a:lvl5pPr>
            <a:lvl6pPr marL="2228850" indent="-171450" algn="l" rtl="0">
              <a:spcBef>
                <a:spcPts val="200"/>
              </a:spcBef>
              <a:spcAft>
                <a:spcPts val="0"/>
              </a:spcAft>
              <a:buClr>
                <a:srgbClr val="FFFF66"/>
              </a:buClr>
              <a:buFont typeface="Arial"/>
              <a:buChar char="•"/>
              <a:defRPr/>
            </a:lvl6pPr>
            <a:lvl7pPr marL="2686050" indent="-171450" algn="l" rtl="0">
              <a:spcBef>
                <a:spcPts val="200"/>
              </a:spcBef>
              <a:spcAft>
                <a:spcPts val="0"/>
              </a:spcAft>
              <a:buClr>
                <a:srgbClr val="FFFF66"/>
              </a:buClr>
              <a:buFont typeface="Arial"/>
              <a:buChar char="•"/>
              <a:defRPr/>
            </a:lvl7pPr>
            <a:lvl8pPr marL="3143250" indent="-171450" algn="l" rtl="0">
              <a:spcBef>
                <a:spcPts val="200"/>
              </a:spcBef>
              <a:spcAft>
                <a:spcPts val="0"/>
              </a:spcAft>
              <a:buClr>
                <a:srgbClr val="FFFF66"/>
              </a:buClr>
              <a:buFont typeface="Arial"/>
              <a:buChar char="•"/>
              <a:defRPr/>
            </a:lvl8pPr>
            <a:lvl9pPr marL="3600450" indent="-171450" algn="l" rtl="0">
              <a:spcBef>
                <a:spcPts val="200"/>
              </a:spcBef>
              <a:spcAft>
                <a:spcPts val="0"/>
              </a:spcAft>
              <a:buClr>
                <a:srgbClr val="FFFF66"/>
              </a:buClr>
              <a:buFont typeface="Arial"/>
              <a:buChar char="•"/>
              <a:defRPr/>
            </a:lvl9pPr>
          </a:lstStyle>
          <a:p>
            <a:endParaRPr/>
          </a:p>
        </p:txBody>
      </p:sp>
    </p:spTree>
    <p:extLst>
      <p:ext uri="{BB962C8B-B14F-4D97-AF65-F5344CB8AC3E}">
        <p14:creationId xmlns:p14="http://schemas.microsoft.com/office/powerpoint/2010/main" val="1309103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9"/>
        <p:cNvGrpSpPr/>
        <p:nvPr/>
      </p:nvGrpSpPr>
      <p:grpSpPr>
        <a:xfrm>
          <a:off x="0" y="0"/>
          <a:ext cx="0" cy="0"/>
          <a:chOff x="0" y="0"/>
          <a:chExt cx="0" cy="0"/>
        </a:xfrm>
      </p:grpSpPr>
      <p:sp>
        <p:nvSpPr>
          <p:cNvPr id="20" name="Shape 20"/>
          <p:cNvSpPr/>
          <p:nvPr/>
        </p:nvSpPr>
        <p:spPr>
          <a:xfrm rot="10800000" flipH="1">
            <a:off x="-348182" y="-4700"/>
            <a:ext cx="1723519" cy="6862700"/>
          </a:xfrm>
          <a:custGeom>
            <a:avLst/>
            <a:gdLst/>
            <a:ahLst/>
            <a:cxnLst/>
            <a:rect l="0" t="0" r="0" b="0"/>
            <a:pathLst>
              <a:path w="4476675" h="6879900" extrusionOk="0">
                <a:moveTo>
                  <a:pt x="4476676" y="16025"/>
                </a:moveTo>
                <a:lnTo>
                  <a:pt x="879695" y="0"/>
                </a:lnTo>
                <a:cubicBezTo>
                  <a:pt x="886211" y="2293300"/>
                  <a:pt x="892726" y="4586600"/>
                  <a:pt x="899242" y="6879900"/>
                </a:cubicBezTo>
                <a:lnTo>
                  <a:pt x="3909760" y="6861462"/>
                </a:lnTo>
                <a:cubicBezTo>
                  <a:pt x="0" y="3547544"/>
                  <a:pt x="1695771" y="1824359"/>
                  <a:pt x="447667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lIns="91425" tIns="45700" rIns="91425" bIns="45700" anchor="ctr" anchorCtr="0">
            <a:noAutofit/>
          </a:bodyPr>
          <a:lstStyle/>
          <a:p>
            <a:endParaRPr/>
          </a:p>
        </p:txBody>
      </p:sp>
      <p:sp>
        <p:nvSpPr>
          <p:cNvPr id="21" name="Shape 21"/>
          <p:cNvSpPr txBox="1">
            <a:spLocks noGrp="1"/>
          </p:cNvSpPr>
          <p:nvPr>
            <p:ph type="body" idx="1"/>
          </p:nvPr>
        </p:nvSpPr>
        <p:spPr>
          <a:xfrm>
            <a:off x="457200" y="1658990"/>
            <a:ext cx="8229600" cy="48401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2" name="Shape 22"/>
          <p:cNvSpPr/>
          <p:nvPr/>
        </p:nvSpPr>
        <p:spPr>
          <a:xfrm rot="10800000" flipH="1">
            <a:off x="-1118653" y="-4700"/>
            <a:ext cx="3100650" cy="6862700"/>
          </a:xfrm>
          <a:custGeom>
            <a:avLst/>
            <a:gdLst/>
            <a:ahLst/>
            <a:cxnLst/>
            <a:rect l="0" t="0" r="0" b="0"/>
            <a:pathLst>
              <a:path w="8053639" h="6879900" extrusionOk="0">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lIns="91425" tIns="45700" rIns="91425" bIns="45700" anchor="ctr" anchorCtr="0">
            <a:noAutofit/>
          </a:bodyPr>
          <a:lstStyle/>
          <a:p>
            <a:endParaRPr/>
          </a:p>
        </p:txBody>
      </p:sp>
      <p:sp>
        <p:nvSpPr>
          <p:cNvPr id="23" name="Shape 23"/>
          <p:cNvSpPr/>
          <p:nvPr/>
        </p:nvSpPr>
        <p:spPr>
          <a:xfrm rot="10800000">
            <a:off x="8088846" y="-6969"/>
            <a:ext cx="1100667" cy="6864969"/>
          </a:xfrm>
          <a:custGeom>
            <a:avLst/>
            <a:gdLst/>
            <a:ahLst/>
            <a:cxnLst/>
            <a:rect l="0" t="0" r="0" b="0"/>
            <a:pathLst>
              <a:path w="1100668" h="6916846" extrusionOk="0">
                <a:moveTo>
                  <a:pt x="0" y="11711"/>
                </a:moveTo>
                <a:lnTo>
                  <a:pt x="956734" y="0"/>
                </a:lnTo>
                <a:cubicBezTo>
                  <a:pt x="33869" y="3419922"/>
                  <a:pt x="220135" y="4504457"/>
                  <a:pt x="1100668" y="6916846"/>
                </a:cubicBezTo>
                <a:lnTo>
                  <a:pt x="0" y="6916846"/>
                </a:lnTo>
                <a:lnTo>
                  <a:pt x="0" y="11711"/>
                </a:lnTo>
                <a:close/>
              </a:path>
            </a:pathLst>
          </a:custGeom>
          <a:gradFill>
            <a:gsLst>
              <a:gs pos="0">
                <a:srgbClr val="003171"/>
              </a:gs>
              <a:gs pos="100000">
                <a:srgbClr val="65A8FF"/>
              </a:gs>
            </a:gsLst>
            <a:lin ang="5700000" scaled="0"/>
          </a:gradFill>
          <a:ln>
            <a:noFill/>
          </a:ln>
        </p:spPr>
        <p:txBody>
          <a:bodyPr lIns="91425" tIns="45700" rIns="91425" bIns="45700" anchor="ctr" anchorCtr="0">
            <a:noAutofit/>
          </a:bodyPr>
          <a:lstStyle/>
          <a:p>
            <a:endParaRPr/>
          </a:p>
        </p:txBody>
      </p:sp>
      <p:sp>
        <p:nvSpPr>
          <p:cNvPr id="24" name="Shape 24"/>
          <p:cNvSpPr txBox="1">
            <a:spLocks noGrp="1"/>
          </p:cNvSpPr>
          <p:nvPr>
            <p:ph type="title"/>
          </p:nvPr>
        </p:nvSpPr>
        <p:spPr>
          <a:xfrm>
            <a:off x="457200" y="274637"/>
            <a:ext cx="8229600" cy="13257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204852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3B4427-210D-5043-8B67-3076FADFD8C3}" type="datetimeFigureOut">
              <a:rPr lang="en-US" smtClean="0">
                <a:solidFill>
                  <a:prstClr val="black">
                    <a:tint val="75000"/>
                  </a:prstClr>
                </a:solidFill>
              </a:rPr>
              <a:pPr/>
              <a:t>9/7/2017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121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3B4427-210D-5043-8B67-3076FADFD8C3}" type="datetimeFigureOut">
              <a:rPr lang="en-US" smtClean="0">
                <a:solidFill>
                  <a:prstClr val="black">
                    <a:tint val="75000"/>
                  </a:prstClr>
                </a:solidFill>
              </a:rPr>
              <a:pPr/>
              <a:t>9/7/2017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4532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3B4427-210D-5043-8B67-3076FADFD8C3}" type="datetimeFigureOut">
              <a:rPr lang="en-US" smtClean="0">
                <a:solidFill>
                  <a:prstClr val="black">
                    <a:tint val="75000"/>
                  </a:prstClr>
                </a:solidFill>
              </a:rPr>
              <a:pPr/>
              <a:t>9/7/2017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0578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3B4427-210D-5043-8B67-3076FADFD8C3}" type="datetimeFigureOut">
              <a:rPr lang="en-US" smtClean="0">
                <a:solidFill>
                  <a:prstClr val="black">
                    <a:tint val="75000"/>
                  </a:prstClr>
                </a:solidFill>
              </a:rPr>
              <a:pPr/>
              <a:t>9/7/2017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2834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3B4427-210D-5043-8B67-3076FADFD8C3}" type="datetimeFigureOut">
              <a:rPr lang="en-US" smtClean="0">
                <a:solidFill>
                  <a:prstClr val="black">
                    <a:tint val="75000"/>
                  </a:prstClr>
                </a:solidFill>
              </a:rPr>
              <a:pPr/>
              <a:t>9/7/2017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B9ACC80-A9E8-F941-8FAE-ED9965793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78919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2"/>
            </a:gs>
            <a:gs pos="100000">
              <a:schemeClr val="accent1"/>
            </a:gs>
          </a:gsLst>
          <a:path path="circle">
            <a:fillToRect l="50000" t="50000" r="50000" b="50000"/>
          </a:path>
          <a:tileRect/>
        </a:gra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57200" y="274637"/>
            <a:ext cx="8229600" cy="1325700"/>
          </a:xfrm>
          <a:prstGeom prst="rect">
            <a:avLst/>
          </a:prstGeom>
          <a:noFill/>
          <a:ln>
            <a:noFill/>
          </a:ln>
        </p:spPr>
        <p:txBody>
          <a:bodyPr lIns="91425" tIns="91425" rIns="91425" bIns="91425" anchor="b" anchorCtr="0"/>
          <a:lstStyle>
            <a:lvl1pPr>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1pPr>
            <a:lvl2pPr>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2pPr>
            <a:lvl3pPr>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3pPr>
            <a:lvl4pPr>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4pPr>
            <a:lvl5pPr>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5pPr>
            <a:lvl6pPr>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6pPr>
            <a:lvl7pPr>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7pPr>
            <a:lvl8pPr>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8pPr>
            <a:lvl9pPr>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9pPr>
          </a:lstStyle>
          <a:p>
            <a:endParaRPr/>
          </a:p>
        </p:txBody>
      </p:sp>
      <p:sp>
        <p:nvSpPr>
          <p:cNvPr id="10" name="Shape 10"/>
          <p:cNvSpPr txBox="1">
            <a:spLocks noGrp="1"/>
          </p:cNvSpPr>
          <p:nvPr>
            <p:ph type="body" idx="1"/>
          </p:nvPr>
        </p:nvSpPr>
        <p:spPr>
          <a:xfrm>
            <a:off x="457200" y="1727200"/>
            <a:ext cx="8229600" cy="4526100"/>
          </a:xfrm>
          <a:prstGeom prst="rect">
            <a:avLst/>
          </a:prstGeom>
          <a:noFill/>
          <a:ln>
            <a:noFill/>
          </a:ln>
        </p:spPr>
        <p:txBody>
          <a:bodyPr lIns="91425" tIns="91425" rIns="91425" bIns="91425" anchor="t" anchorCtr="0"/>
          <a:lstStyle>
            <a:lvl1pPr>
              <a:spcBef>
                <a:spcPts val="0"/>
              </a:spcBef>
              <a:buClr>
                <a:schemeClr val="dk2"/>
              </a:buClr>
              <a:buSzPct val="100000"/>
              <a:buFont typeface="Trebuchet MS"/>
              <a:defRPr sz="3200">
                <a:solidFill>
                  <a:schemeClr val="dk2"/>
                </a:solidFill>
                <a:latin typeface="Trebuchet MS"/>
                <a:ea typeface="Trebuchet MS"/>
                <a:cs typeface="Trebuchet MS"/>
                <a:sym typeface="Trebuchet MS"/>
              </a:defRPr>
            </a:lvl1pPr>
            <a:lvl2pPr>
              <a:spcBef>
                <a:spcPts val="560"/>
              </a:spcBef>
              <a:buClr>
                <a:schemeClr val="dk2"/>
              </a:buClr>
              <a:buSzPct val="100000"/>
              <a:buFont typeface="Trebuchet MS"/>
              <a:defRPr sz="2800">
                <a:solidFill>
                  <a:schemeClr val="dk2"/>
                </a:solidFill>
                <a:latin typeface="Trebuchet MS"/>
                <a:ea typeface="Trebuchet MS"/>
                <a:cs typeface="Trebuchet MS"/>
                <a:sym typeface="Trebuchet MS"/>
              </a:defRPr>
            </a:lvl2pPr>
            <a:lvl3pPr>
              <a:spcBef>
                <a:spcPts val="480"/>
              </a:spcBef>
              <a:buClr>
                <a:schemeClr val="dk2"/>
              </a:buClr>
              <a:buSzPct val="100000"/>
              <a:buFont typeface="Trebuchet MS"/>
              <a:defRPr sz="2400">
                <a:solidFill>
                  <a:schemeClr val="dk2"/>
                </a:solidFill>
                <a:latin typeface="Trebuchet MS"/>
                <a:ea typeface="Trebuchet MS"/>
                <a:cs typeface="Trebuchet MS"/>
                <a:sym typeface="Trebuchet MS"/>
              </a:defRPr>
            </a:lvl3pPr>
            <a:lvl4pPr>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4pPr>
            <a:lvl5pPr>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5pPr>
            <a:lvl6pPr>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6pPr>
            <a:lvl7pPr>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7pPr>
            <a:lvl8pPr>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8pPr>
            <a:lvl9pPr>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6" r:id="rId3"/>
    <p:sldLayoutId id="2147483734" r:id="rId4"/>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latin typeface="Calibri"/>
              </a:defRPr>
            </a:lvl1pPr>
          </a:lstStyle>
          <a:p>
            <a:pPr defTabSz="457200"/>
            <a:fld id="{7F3B4427-210D-5043-8B67-3076FADFD8C3}" type="datetimeFigureOut">
              <a:rPr lang="en-US" kern="1200" smtClean="0">
                <a:solidFill>
                  <a:prstClr val="black">
                    <a:tint val="75000"/>
                  </a:prstClr>
                </a:solidFill>
                <a:ea typeface=""/>
                <a:cs typeface=""/>
              </a:rPr>
              <a:pPr defTabSz="457200"/>
              <a:t>9/7/2017</a:t>
            </a:fld>
            <a:endParaRPr lang="en-US" kern="1200" dirty="0">
              <a:solidFill>
                <a:prstClr val="black">
                  <a:tint val="75000"/>
                </a:prstClr>
              </a:solidFill>
              <a:ea typeface=""/>
              <a:cs typeface=""/>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libri"/>
              </a:defRPr>
            </a:lvl1pPr>
          </a:lstStyle>
          <a:p>
            <a:pPr defTabSz="457200"/>
            <a:endParaRPr lang="en-US" kern="1200" dirty="0">
              <a:solidFill>
                <a:prstClr val="black">
                  <a:tint val="75000"/>
                </a:prstClr>
              </a:solidFill>
              <a:ea typeface=""/>
              <a:cs typeface=""/>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a:defRPr>
            </a:lvl1pPr>
          </a:lstStyle>
          <a:p>
            <a:pPr defTabSz="457200"/>
            <a:fld id="{8B9ACC80-A9E8-F941-8FAE-ED9965793AEB}" type="slidenum">
              <a:rPr lang="en-US" kern="1200" smtClean="0">
                <a:solidFill>
                  <a:prstClr val="black">
                    <a:tint val="75000"/>
                  </a:prstClr>
                </a:solidFill>
                <a:ea typeface=""/>
                <a:cs typeface=""/>
              </a:rPr>
              <a:pPr defTabSz="457200"/>
              <a:t>‹#›</a:t>
            </a:fld>
            <a:endParaRPr lang="en-US" kern="1200" dirty="0">
              <a:solidFill>
                <a:prstClr val="black">
                  <a:tint val="75000"/>
                </a:prstClr>
              </a:solidFill>
              <a:ea typeface=""/>
              <a:cs typeface=""/>
            </a:endParaRPr>
          </a:p>
        </p:txBody>
      </p:sp>
    </p:spTree>
    <p:extLst>
      <p:ext uri="{BB962C8B-B14F-4D97-AF65-F5344CB8AC3E}">
        <p14:creationId xmlns:p14="http://schemas.microsoft.com/office/powerpoint/2010/main" val="180880739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ctr" defTabSz="457200" rtl="0" eaLnBrk="1" latinLnBrk="0" hangingPunct="1">
        <a:spcBef>
          <a:spcPct val="0"/>
        </a:spcBef>
        <a:buNone/>
        <a:defRPr sz="4400" kern="1200">
          <a:solidFill>
            <a:schemeClr val="tx1"/>
          </a:solidFill>
          <a:latin typeface="Calibri"/>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alibri"/>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alibri"/>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alibri"/>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alibri"/>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6AAD01-A063-403F-B0D8-F018057D4C96}" type="datetimeFigureOut">
              <a:rPr lang="en-US" kern="1200" smtClean="0">
                <a:solidFill>
                  <a:prstClr val="black">
                    <a:tint val="75000"/>
                  </a:prstClr>
                </a:solidFill>
                <a:latin typeface="Calibri"/>
                <a:ea typeface=""/>
                <a:cs typeface=""/>
              </a:rPr>
              <a:pPr/>
              <a:t>9/7/2017</a:t>
            </a:fld>
            <a:endParaRPr lang="en-US" kern="1200">
              <a:solidFill>
                <a:prstClr val="black">
                  <a:tint val="75000"/>
                </a:prstClr>
              </a:solidFill>
              <a:latin typeface="Calibri"/>
              <a:ea typeface=""/>
              <a:cs typeface=""/>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prstClr val="black">
                  <a:tint val="75000"/>
                </a:prstClr>
              </a:solidFill>
              <a:latin typeface="Calibri"/>
              <a:ea typeface=""/>
              <a:cs typeface=""/>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B9E578-EC44-43AD-9AF5-8BECEEECD874}" type="slidenum">
              <a:rPr lang="en-US" kern="1200" smtClean="0">
                <a:solidFill>
                  <a:prstClr val="black">
                    <a:tint val="75000"/>
                  </a:prstClr>
                </a:solidFill>
                <a:latin typeface="Calibri"/>
                <a:ea typeface=""/>
                <a:cs typeface=""/>
              </a:rPr>
              <a:pPr/>
              <a:t>‹#›</a:t>
            </a:fld>
            <a:endParaRPr lang="en-US" kern="1200">
              <a:solidFill>
                <a:prstClr val="black">
                  <a:tint val="75000"/>
                </a:prstClr>
              </a:solidFill>
              <a:latin typeface="Calibri"/>
              <a:ea typeface=""/>
              <a:cs typeface=""/>
            </a:endParaRPr>
          </a:p>
        </p:txBody>
      </p:sp>
    </p:spTree>
    <p:extLst>
      <p:ext uri="{BB962C8B-B14F-4D97-AF65-F5344CB8AC3E}">
        <p14:creationId xmlns:p14="http://schemas.microsoft.com/office/powerpoint/2010/main" val="76406066"/>
      </p:ext>
    </p:extLst>
  </p:cSld>
  <p:clrMap bg1="dk1" tx1="lt1" bg2="dk2" tx2="lt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20.png"/><Relationship Id="rId12" Type="http://schemas.microsoft.com/office/2007/relationships/hdphoto" Target="../media/hdphoto5.wdp"/><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microsoft.com/office/2007/relationships/hdphoto" Target="../media/hdphoto2.wdp"/><Relationship Id="rId11" Type="http://schemas.openxmlformats.org/officeDocument/2006/relationships/image" Target="../media/image22.png"/><Relationship Id="rId5" Type="http://schemas.openxmlformats.org/officeDocument/2006/relationships/image" Target="../media/image1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microsoft.com/office/2007/relationships/hdphoto" Target="../media/hdphoto7.wdp"/><Relationship Id="rId5" Type="http://schemas.openxmlformats.org/officeDocument/2006/relationships/image" Target="../media/image21.png"/><Relationship Id="rId10" Type="http://schemas.openxmlformats.org/officeDocument/2006/relationships/image" Target="../media/image24.png"/><Relationship Id="rId4" Type="http://schemas.microsoft.com/office/2007/relationships/hdphoto" Target="../media/hdphoto3.wdp"/><Relationship Id="rId9"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themeOverride" Target="../theme/themeOverride1.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mailto:chswingspan@gmail.com" TargetMode="Externa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hemeOverride" Target="../theme/themeOverride2.xml"/><Relationship Id="rId5" Type="http://schemas.openxmlformats.org/officeDocument/2006/relationships/image" Target="../media/image27.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hyperlink" Target="http://www.hcpss.org/connect/"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32.png"/><Relationship Id="rId4" Type="http://schemas.openxmlformats.org/officeDocument/2006/relationships/hyperlink" Target="http://www.hcpss.org/connect/"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8" Type="http://schemas.openxmlformats.org/officeDocument/2006/relationships/image" Target="../media/image39.tiff"/><Relationship Id="rId3" Type="http://schemas.openxmlformats.org/officeDocument/2006/relationships/image" Target="../media/image30.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3.xml"/><Relationship Id="rId5" Type="http://schemas.openxmlformats.org/officeDocument/2006/relationships/hyperlink" Target="https://www.youtube.com/watch?v=7wv5Oea3Fg8" TargetMode="Externa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384" y="3912477"/>
            <a:ext cx="7772400" cy="1143000"/>
          </a:xfrm>
        </p:spPr>
        <p:txBody>
          <a:bodyPr/>
          <a:lstStyle/>
          <a:p>
            <a:pPr algn="ctr"/>
            <a:r>
              <a:rPr lang="en-US" i="1" dirty="0" smtClean="0">
                <a:solidFill>
                  <a:schemeClr val="bg2">
                    <a:lumMod val="60000"/>
                    <a:lumOff val="40000"/>
                  </a:schemeClr>
                </a:solidFill>
                <a:latin typeface="Cambria" charset="0"/>
                <a:ea typeface="Cambria" charset="0"/>
                <a:cs typeface="Cambria" charset="0"/>
              </a:rPr>
              <a:t>HC Drug-Free Video</a:t>
            </a:r>
            <a:br>
              <a:rPr lang="en-US" i="1" dirty="0" smtClean="0">
                <a:solidFill>
                  <a:schemeClr val="bg2">
                    <a:lumMod val="60000"/>
                    <a:lumOff val="40000"/>
                  </a:schemeClr>
                </a:solidFill>
                <a:latin typeface="Cambria" charset="0"/>
                <a:ea typeface="Cambria" charset="0"/>
                <a:cs typeface="Cambria" charset="0"/>
              </a:rPr>
            </a:br>
            <a:r>
              <a:rPr lang="en-US" i="1" dirty="0" smtClean="0">
                <a:solidFill>
                  <a:schemeClr val="bg2">
                    <a:lumMod val="60000"/>
                    <a:lumOff val="40000"/>
                  </a:schemeClr>
                </a:solidFill>
                <a:latin typeface="Cambria" charset="0"/>
                <a:ea typeface="Cambria" charset="0"/>
                <a:cs typeface="Cambria" charset="0"/>
              </a:rPr>
              <a:t/>
            </a:r>
            <a:br>
              <a:rPr lang="en-US" i="1" dirty="0" smtClean="0">
                <a:solidFill>
                  <a:schemeClr val="bg2">
                    <a:lumMod val="60000"/>
                    <a:lumOff val="40000"/>
                  </a:schemeClr>
                </a:solidFill>
                <a:latin typeface="Cambria" charset="0"/>
                <a:ea typeface="Cambria" charset="0"/>
                <a:cs typeface="Cambria" charset="0"/>
              </a:rPr>
            </a:br>
            <a:r>
              <a:rPr lang="en-US" sz="2000" dirty="0" err="1" smtClean="0"/>
              <a:t>Youtube</a:t>
            </a:r>
            <a:r>
              <a:rPr lang="en-US" sz="2000" dirty="0"/>
              <a:t>:  </a:t>
            </a:r>
            <a:r>
              <a:rPr lang="en-US" sz="2000" u="sng" dirty="0">
                <a:hlinkClick r:id="" action="ppaction://hlinkfile"/>
              </a:rPr>
              <a:t>https://youtu.be/SxdSHAUln8s</a:t>
            </a:r>
            <a:r>
              <a:rPr lang="en-US" sz="2000" dirty="0"/>
              <a:t/>
            </a:r>
            <a:br>
              <a:rPr lang="en-US" sz="2000" dirty="0"/>
            </a:br>
            <a:r>
              <a:rPr lang="en-US" sz="2000" dirty="0"/>
              <a:t>Vimeo: </a:t>
            </a:r>
            <a:r>
              <a:rPr lang="en-US" sz="2000" u="sng" dirty="0">
                <a:hlinkClick r:id="" action="ppaction://hlinkfile"/>
              </a:rPr>
              <a:t>https://vimeo.com/231604408</a:t>
            </a:r>
            <a:r>
              <a:rPr lang="en-US" sz="2000" dirty="0"/>
              <a:t/>
            </a:r>
            <a:br>
              <a:rPr lang="en-US" sz="2000" dirty="0"/>
            </a:br>
            <a:r>
              <a:rPr lang="en-US" sz="2000" b="1" i="1" dirty="0">
                <a:solidFill>
                  <a:schemeClr val="bg2">
                    <a:lumMod val="60000"/>
                    <a:lumOff val="40000"/>
                  </a:schemeClr>
                </a:solidFill>
                <a:latin typeface="Cambria" charset="0"/>
                <a:ea typeface="Cambria" charset="0"/>
                <a:cs typeface="Cambria" charset="0"/>
              </a:rPr>
              <a:t/>
            </a:r>
            <a:br>
              <a:rPr lang="en-US" sz="2000" b="1" i="1" dirty="0">
                <a:solidFill>
                  <a:schemeClr val="bg2">
                    <a:lumMod val="60000"/>
                    <a:lumOff val="40000"/>
                  </a:schemeClr>
                </a:solidFill>
                <a:latin typeface="Cambria" charset="0"/>
                <a:ea typeface="Cambria" charset="0"/>
                <a:cs typeface="Cambria" charset="0"/>
              </a:rPr>
            </a:br>
            <a:endParaRPr lang="en-US" sz="2000" b="1" i="1" dirty="0">
              <a:solidFill>
                <a:schemeClr val="bg2">
                  <a:lumMod val="60000"/>
                  <a:lumOff val="40000"/>
                </a:schemeClr>
              </a:solidFill>
              <a:latin typeface="Cambria" charset="0"/>
              <a:ea typeface="Cambria" charset="0"/>
              <a:cs typeface="Cambria" charset="0"/>
            </a:endParaRPr>
          </a:p>
        </p:txBody>
      </p:sp>
    </p:spTree>
    <p:extLst>
      <p:ext uri="{BB962C8B-B14F-4D97-AF65-F5344CB8AC3E}">
        <p14:creationId xmlns:p14="http://schemas.microsoft.com/office/powerpoint/2010/main" val="1569081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9672" y="0"/>
            <a:ext cx="9144000" cy="6858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kern="1200">
              <a:solidFill>
                <a:srgbClr val="FFFFFF"/>
              </a:solidFill>
            </a:endParaRPr>
          </a:p>
        </p:txBody>
      </p:sp>
      <p:sp>
        <p:nvSpPr>
          <p:cNvPr id="4" name="Rectangle 3"/>
          <p:cNvSpPr/>
          <p:nvPr/>
        </p:nvSpPr>
        <p:spPr>
          <a:xfrm>
            <a:off x="0" y="0"/>
            <a:ext cx="9144000" cy="6858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kern="1200">
              <a:solidFill>
                <a:srgbClr val="FFFFFF"/>
              </a:solidFill>
            </a:endParaRPr>
          </a:p>
        </p:txBody>
      </p:sp>
      <p:sp>
        <p:nvSpPr>
          <p:cNvPr id="33" name="TextBox 32"/>
          <p:cNvSpPr txBox="1"/>
          <p:nvPr/>
        </p:nvSpPr>
        <p:spPr>
          <a:xfrm>
            <a:off x="1820245" y="5283380"/>
            <a:ext cx="5783614" cy="1323439"/>
          </a:xfrm>
          <a:prstGeom prst="rect">
            <a:avLst/>
          </a:prstGeom>
          <a:noFill/>
          <a:ln>
            <a:noFill/>
          </a:ln>
        </p:spPr>
        <p:txBody>
          <a:bodyPr wrap="square" rtlCol="0">
            <a:spAutoFit/>
          </a:bodyPr>
          <a:lstStyle/>
          <a:p>
            <a:pPr algn="ctr" eaLnBrk="0" fontAlgn="base" hangingPunct="0">
              <a:spcBef>
                <a:spcPct val="0"/>
              </a:spcBef>
              <a:spcAft>
                <a:spcPct val="0"/>
              </a:spcAft>
            </a:pPr>
            <a:r>
              <a:rPr lang="en-US" sz="4000" b="1" kern="1200" dirty="0" smtClean="0">
                <a:solidFill>
                  <a:srgbClr val="FF0000"/>
                </a:solidFill>
                <a:latin typeface="Arial" charset="0"/>
                <a:ea typeface="ＭＳ Ｐゴシック" pitchFamily="-84" charset="-128"/>
                <a:cs typeface=""/>
              </a:rPr>
              <a:t>It takes all of us to make a difference!</a:t>
            </a:r>
            <a:endParaRPr lang="en-US" sz="4000" b="1" kern="1200" dirty="0">
              <a:solidFill>
                <a:srgbClr val="FF0000"/>
              </a:solidFill>
              <a:latin typeface="Arial" charset="0"/>
              <a:ea typeface="ＭＳ Ｐゴシック" pitchFamily="-84" charset="-128"/>
              <a:cs typeface=""/>
            </a:endParaRPr>
          </a:p>
        </p:txBody>
      </p:sp>
      <p:sp>
        <p:nvSpPr>
          <p:cNvPr id="18" name="Oval 17"/>
          <p:cNvSpPr/>
          <p:nvPr/>
        </p:nvSpPr>
        <p:spPr>
          <a:xfrm>
            <a:off x="3811977" y="1987713"/>
            <a:ext cx="3200400" cy="3200400"/>
          </a:xfrm>
          <a:prstGeom prst="ellipse">
            <a:avLst/>
          </a:prstGeom>
          <a:solidFill>
            <a:srgbClr val="CD0007"/>
          </a:solidFill>
          <a:ln w="28575" cmpd="sng">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eaLnBrk="0" fontAlgn="base" hangingPunct="0">
              <a:spcBef>
                <a:spcPct val="0"/>
              </a:spcBef>
              <a:spcAft>
                <a:spcPct val="0"/>
              </a:spcAft>
            </a:pPr>
            <a:endParaRPr lang="en-US" sz="3200" b="1" kern="1200" dirty="0">
              <a:solidFill>
                <a:srgbClr val="FF0000"/>
              </a:solidFill>
            </a:endParaRPr>
          </a:p>
        </p:txBody>
      </p:sp>
      <p:sp>
        <p:nvSpPr>
          <p:cNvPr id="19" name="Oval 18"/>
          <p:cNvSpPr/>
          <p:nvPr/>
        </p:nvSpPr>
        <p:spPr>
          <a:xfrm>
            <a:off x="2131623" y="1983629"/>
            <a:ext cx="3200400" cy="3200400"/>
          </a:xfrm>
          <a:prstGeom prst="ellipse">
            <a:avLst/>
          </a:prstGeom>
          <a:solidFill>
            <a:srgbClr val="0032A8"/>
          </a:solidFill>
          <a:ln w="28575" cmpd="sng">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eaLnBrk="0" fontAlgn="base" hangingPunct="0">
              <a:spcBef>
                <a:spcPct val="0"/>
              </a:spcBef>
              <a:spcAft>
                <a:spcPct val="0"/>
              </a:spcAft>
            </a:pPr>
            <a:endParaRPr lang="en-US" sz="3200" b="1" kern="1200" dirty="0">
              <a:solidFill>
                <a:srgbClr val="FF0000"/>
              </a:solidFill>
            </a:endParaRPr>
          </a:p>
        </p:txBody>
      </p:sp>
      <p:sp>
        <p:nvSpPr>
          <p:cNvPr id="20" name="Freeform 19"/>
          <p:cNvSpPr/>
          <p:nvPr/>
        </p:nvSpPr>
        <p:spPr>
          <a:xfrm>
            <a:off x="3851729" y="2221430"/>
            <a:ext cx="1442357" cy="1193800"/>
          </a:xfrm>
          <a:custGeom>
            <a:avLst/>
            <a:gdLst>
              <a:gd name="connsiteX0" fmla="*/ 0 w 1442357"/>
              <a:gd name="connsiteY0" fmla="*/ 1023257 h 1193800"/>
              <a:gd name="connsiteX1" fmla="*/ 45357 w 1442357"/>
              <a:gd name="connsiteY1" fmla="*/ 1041400 h 1193800"/>
              <a:gd name="connsiteX2" fmla="*/ 52614 w 1442357"/>
              <a:gd name="connsiteY2" fmla="*/ 1043214 h 1193800"/>
              <a:gd name="connsiteX3" fmla="*/ 58057 w 1442357"/>
              <a:gd name="connsiteY3" fmla="*/ 1046843 h 1193800"/>
              <a:gd name="connsiteX4" fmla="*/ 68942 w 1442357"/>
              <a:gd name="connsiteY4" fmla="*/ 1050472 h 1193800"/>
              <a:gd name="connsiteX5" fmla="*/ 74385 w 1442357"/>
              <a:gd name="connsiteY5" fmla="*/ 1052286 h 1193800"/>
              <a:gd name="connsiteX6" fmla="*/ 79828 w 1442357"/>
              <a:gd name="connsiteY6" fmla="*/ 1054100 h 1193800"/>
              <a:gd name="connsiteX7" fmla="*/ 90714 w 1442357"/>
              <a:gd name="connsiteY7" fmla="*/ 1061357 h 1193800"/>
              <a:gd name="connsiteX8" fmla="*/ 96157 w 1442357"/>
              <a:gd name="connsiteY8" fmla="*/ 1064986 h 1193800"/>
              <a:gd name="connsiteX9" fmla="*/ 112485 w 1442357"/>
              <a:gd name="connsiteY9" fmla="*/ 1070429 h 1193800"/>
              <a:gd name="connsiteX10" fmla="*/ 117928 w 1442357"/>
              <a:gd name="connsiteY10" fmla="*/ 1072243 h 1193800"/>
              <a:gd name="connsiteX11" fmla="*/ 136071 w 1442357"/>
              <a:gd name="connsiteY11" fmla="*/ 1079500 h 1193800"/>
              <a:gd name="connsiteX12" fmla="*/ 141514 w 1442357"/>
              <a:gd name="connsiteY12" fmla="*/ 1081314 h 1193800"/>
              <a:gd name="connsiteX13" fmla="*/ 146957 w 1442357"/>
              <a:gd name="connsiteY13" fmla="*/ 1084943 h 1193800"/>
              <a:gd name="connsiteX14" fmla="*/ 157842 w 1442357"/>
              <a:gd name="connsiteY14" fmla="*/ 1088572 h 1193800"/>
              <a:gd name="connsiteX15" fmla="*/ 163285 w 1442357"/>
              <a:gd name="connsiteY15" fmla="*/ 1092200 h 1193800"/>
              <a:gd name="connsiteX16" fmla="*/ 183242 w 1442357"/>
              <a:gd name="connsiteY16" fmla="*/ 1097643 h 1193800"/>
              <a:gd name="connsiteX17" fmla="*/ 194128 w 1442357"/>
              <a:gd name="connsiteY17" fmla="*/ 1101272 h 1193800"/>
              <a:gd name="connsiteX18" fmla="*/ 201385 w 1442357"/>
              <a:gd name="connsiteY18" fmla="*/ 1103086 h 1193800"/>
              <a:gd name="connsiteX19" fmla="*/ 212271 w 1442357"/>
              <a:gd name="connsiteY19" fmla="*/ 1106714 h 1193800"/>
              <a:gd name="connsiteX20" fmla="*/ 234042 w 1442357"/>
              <a:gd name="connsiteY20" fmla="*/ 1113972 h 1193800"/>
              <a:gd name="connsiteX21" fmla="*/ 239485 w 1442357"/>
              <a:gd name="connsiteY21" fmla="*/ 1115786 h 1193800"/>
              <a:gd name="connsiteX22" fmla="*/ 244928 w 1442357"/>
              <a:gd name="connsiteY22" fmla="*/ 1117600 h 1193800"/>
              <a:gd name="connsiteX23" fmla="*/ 263071 w 1442357"/>
              <a:gd name="connsiteY23" fmla="*/ 1121229 h 1193800"/>
              <a:gd name="connsiteX24" fmla="*/ 275771 w 1442357"/>
              <a:gd name="connsiteY24" fmla="*/ 1124857 h 1193800"/>
              <a:gd name="connsiteX25" fmla="*/ 286657 w 1442357"/>
              <a:gd name="connsiteY25" fmla="*/ 1126672 h 1193800"/>
              <a:gd name="connsiteX26" fmla="*/ 297542 w 1442357"/>
              <a:gd name="connsiteY26" fmla="*/ 1130300 h 1193800"/>
              <a:gd name="connsiteX27" fmla="*/ 304800 w 1442357"/>
              <a:gd name="connsiteY27" fmla="*/ 1132114 h 1193800"/>
              <a:gd name="connsiteX28" fmla="*/ 315685 w 1442357"/>
              <a:gd name="connsiteY28" fmla="*/ 1135743 h 1193800"/>
              <a:gd name="connsiteX29" fmla="*/ 324757 w 1442357"/>
              <a:gd name="connsiteY29" fmla="*/ 1137557 h 1193800"/>
              <a:gd name="connsiteX30" fmla="*/ 335642 w 1442357"/>
              <a:gd name="connsiteY30" fmla="*/ 1141186 h 1193800"/>
              <a:gd name="connsiteX31" fmla="*/ 353785 w 1442357"/>
              <a:gd name="connsiteY31" fmla="*/ 1146629 h 1193800"/>
              <a:gd name="connsiteX32" fmla="*/ 370114 w 1442357"/>
              <a:gd name="connsiteY32" fmla="*/ 1152072 h 1193800"/>
              <a:gd name="connsiteX33" fmla="*/ 382814 w 1442357"/>
              <a:gd name="connsiteY33" fmla="*/ 1155700 h 1193800"/>
              <a:gd name="connsiteX34" fmla="*/ 390071 w 1442357"/>
              <a:gd name="connsiteY34" fmla="*/ 1157514 h 1193800"/>
              <a:gd name="connsiteX35" fmla="*/ 410028 w 1442357"/>
              <a:gd name="connsiteY35" fmla="*/ 1159329 h 1193800"/>
              <a:gd name="connsiteX36" fmla="*/ 428171 w 1442357"/>
              <a:gd name="connsiteY36" fmla="*/ 1164772 h 1193800"/>
              <a:gd name="connsiteX37" fmla="*/ 469900 w 1442357"/>
              <a:gd name="connsiteY37" fmla="*/ 1170214 h 1193800"/>
              <a:gd name="connsiteX38" fmla="*/ 493485 w 1442357"/>
              <a:gd name="connsiteY38" fmla="*/ 1173843 h 1193800"/>
              <a:gd name="connsiteX39" fmla="*/ 511628 w 1442357"/>
              <a:gd name="connsiteY39" fmla="*/ 1175657 h 1193800"/>
              <a:gd name="connsiteX40" fmla="*/ 553357 w 1442357"/>
              <a:gd name="connsiteY40" fmla="*/ 1181100 h 1193800"/>
              <a:gd name="connsiteX41" fmla="*/ 558800 w 1442357"/>
              <a:gd name="connsiteY41" fmla="*/ 1182914 h 1193800"/>
              <a:gd name="connsiteX42" fmla="*/ 586014 w 1442357"/>
              <a:gd name="connsiteY42" fmla="*/ 1186543 h 1193800"/>
              <a:gd name="connsiteX43" fmla="*/ 698500 w 1442357"/>
              <a:gd name="connsiteY43" fmla="*/ 1193800 h 1193800"/>
              <a:gd name="connsiteX44" fmla="*/ 762000 w 1442357"/>
              <a:gd name="connsiteY44" fmla="*/ 1191986 h 1193800"/>
              <a:gd name="connsiteX45" fmla="*/ 769257 w 1442357"/>
              <a:gd name="connsiteY45" fmla="*/ 1190172 h 1193800"/>
              <a:gd name="connsiteX46" fmla="*/ 781957 w 1442357"/>
              <a:gd name="connsiteY46" fmla="*/ 1188357 h 1193800"/>
              <a:gd name="connsiteX47" fmla="*/ 798285 w 1442357"/>
              <a:gd name="connsiteY47" fmla="*/ 1184729 h 1193800"/>
              <a:gd name="connsiteX48" fmla="*/ 876300 w 1442357"/>
              <a:gd name="connsiteY48" fmla="*/ 1182914 h 1193800"/>
              <a:gd name="connsiteX49" fmla="*/ 890814 w 1442357"/>
              <a:gd name="connsiteY49" fmla="*/ 1179286 h 1193800"/>
              <a:gd name="connsiteX50" fmla="*/ 908957 w 1442357"/>
              <a:gd name="connsiteY50" fmla="*/ 1177472 h 1193800"/>
              <a:gd name="connsiteX51" fmla="*/ 930728 w 1442357"/>
              <a:gd name="connsiteY51" fmla="*/ 1173843 h 1193800"/>
              <a:gd name="connsiteX52" fmla="*/ 957942 w 1442357"/>
              <a:gd name="connsiteY52" fmla="*/ 1170214 h 1193800"/>
              <a:gd name="connsiteX53" fmla="*/ 977900 w 1442357"/>
              <a:gd name="connsiteY53" fmla="*/ 1166586 h 1193800"/>
              <a:gd name="connsiteX54" fmla="*/ 1005114 w 1442357"/>
              <a:gd name="connsiteY54" fmla="*/ 1164772 h 1193800"/>
              <a:gd name="connsiteX55" fmla="*/ 1016000 w 1442357"/>
              <a:gd name="connsiteY55" fmla="*/ 1161143 h 1193800"/>
              <a:gd name="connsiteX56" fmla="*/ 1023257 w 1442357"/>
              <a:gd name="connsiteY56" fmla="*/ 1157514 h 1193800"/>
              <a:gd name="connsiteX57" fmla="*/ 1037771 w 1442357"/>
              <a:gd name="connsiteY57" fmla="*/ 1153886 h 1193800"/>
              <a:gd name="connsiteX58" fmla="*/ 1050471 w 1442357"/>
              <a:gd name="connsiteY58" fmla="*/ 1150257 h 1193800"/>
              <a:gd name="connsiteX59" fmla="*/ 1061357 w 1442357"/>
              <a:gd name="connsiteY59" fmla="*/ 1148443 h 1193800"/>
              <a:gd name="connsiteX60" fmla="*/ 1066800 w 1442357"/>
              <a:gd name="connsiteY60" fmla="*/ 1146629 h 1193800"/>
              <a:gd name="connsiteX61" fmla="*/ 1081314 w 1442357"/>
              <a:gd name="connsiteY61" fmla="*/ 1144814 h 1193800"/>
              <a:gd name="connsiteX62" fmla="*/ 1094014 w 1442357"/>
              <a:gd name="connsiteY62" fmla="*/ 1143000 h 1193800"/>
              <a:gd name="connsiteX63" fmla="*/ 1108528 w 1442357"/>
              <a:gd name="connsiteY63" fmla="*/ 1139372 h 1193800"/>
              <a:gd name="connsiteX64" fmla="*/ 1115785 w 1442357"/>
              <a:gd name="connsiteY64" fmla="*/ 1137557 h 1193800"/>
              <a:gd name="connsiteX65" fmla="*/ 1121228 w 1442357"/>
              <a:gd name="connsiteY65" fmla="*/ 1135743 h 1193800"/>
              <a:gd name="connsiteX66" fmla="*/ 1139371 w 1442357"/>
              <a:gd name="connsiteY66" fmla="*/ 1133929 h 1193800"/>
              <a:gd name="connsiteX67" fmla="*/ 1168400 w 1442357"/>
              <a:gd name="connsiteY67" fmla="*/ 1128486 h 1193800"/>
              <a:gd name="connsiteX68" fmla="*/ 1190171 w 1442357"/>
              <a:gd name="connsiteY68" fmla="*/ 1121229 h 1193800"/>
              <a:gd name="connsiteX69" fmla="*/ 1201057 w 1442357"/>
              <a:gd name="connsiteY69" fmla="*/ 1117600 h 1193800"/>
              <a:gd name="connsiteX70" fmla="*/ 1210128 w 1442357"/>
              <a:gd name="connsiteY70" fmla="*/ 1115786 h 1193800"/>
              <a:gd name="connsiteX71" fmla="*/ 1222828 w 1442357"/>
              <a:gd name="connsiteY71" fmla="*/ 1112157 h 1193800"/>
              <a:gd name="connsiteX72" fmla="*/ 1233714 w 1442357"/>
              <a:gd name="connsiteY72" fmla="*/ 1110343 h 1193800"/>
              <a:gd name="connsiteX73" fmla="*/ 1244600 w 1442357"/>
              <a:gd name="connsiteY73" fmla="*/ 1106714 h 1193800"/>
              <a:gd name="connsiteX74" fmla="*/ 1251857 w 1442357"/>
              <a:gd name="connsiteY74" fmla="*/ 1104900 h 1193800"/>
              <a:gd name="connsiteX75" fmla="*/ 1260928 w 1442357"/>
              <a:gd name="connsiteY75" fmla="*/ 1103086 h 1193800"/>
              <a:gd name="connsiteX76" fmla="*/ 1266371 w 1442357"/>
              <a:gd name="connsiteY76" fmla="*/ 1101272 h 1193800"/>
              <a:gd name="connsiteX77" fmla="*/ 1284514 w 1442357"/>
              <a:gd name="connsiteY77" fmla="*/ 1095829 h 1193800"/>
              <a:gd name="connsiteX78" fmla="*/ 1289957 w 1442357"/>
              <a:gd name="connsiteY78" fmla="*/ 1094014 h 1193800"/>
              <a:gd name="connsiteX79" fmla="*/ 1302657 w 1442357"/>
              <a:gd name="connsiteY79" fmla="*/ 1090386 h 1193800"/>
              <a:gd name="connsiteX80" fmla="*/ 1309914 w 1442357"/>
              <a:gd name="connsiteY80" fmla="*/ 1084943 h 1193800"/>
              <a:gd name="connsiteX81" fmla="*/ 1328057 w 1442357"/>
              <a:gd name="connsiteY81" fmla="*/ 1081314 h 1193800"/>
              <a:gd name="connsiteX82" fmla="*/ 1346200 w 1442357"/>
              <a:gd name="connsiteY82" fmla="*/ 1074057 h 1193800"/>
              <a:gd name="connsiteX83" fmla="*/ 1351642 w 1442357"/>
              <a:gd name="connsiteY83" fmla="*/ 1072243 h 1193800"/>
              <a:gd name="connsiteX84" fmla="*/ 1357085 w 1442357"/>
              <a:gd name="connsiteY84" fmla="*/ 1066800 h 1193800"/>
              <a:gd name="connsiteX85" fmla="*/ 1369785 w 1442357"/>
              <a:gd name="connsiteY85" fmla="*/ 1059543 h 1193800"/>
              <a:gd name="connsiteX86" fmla="*/ 1378857 w 1442357"/>
              <a:gd name="connsiteY86" fmla="*/ 1055914 h 1193800"/>
              <a:gd name="connsiteX87" fmla="*/ 1389742 w 1442357"/>
              <a:gd name="connsiteY87" fmla="*/ 1048657 h 1193800"/>
              <a:gd name="connsiteX88" fmla="*/ 1395185 w 1442357"/>
              <a:gd name="connsiteY88" fmla="*/ 1045029 h 1193800"/>
              <a:gd name="connsiteX89" fmla="*/ 1407885 w 1442357"/>
              <a:gd name="connsiteY89" fmla="*/ 1039586 h 1193800"/>
              <a:gd name="connsiteX90" fmla="*/ 1418771 w 1442357"/>
              <a:gd name="connsiteY90" fmla="*/ 1035957 h 1193800"/>
              <a:gd name="connsiteX91" fmla="*/ 1429657 w 1442357"/>
              <a:gd name="connsiteY91" fmla="*/ 1030514 h 1193800"/>
              <a:gd name="connsiteX92" fmla="*/ 1435100 w 1442357"/>
              <a:gd name="connsiteY92" fmla="*/ 1025072 h 1193800"/>
              <a:gd name="connsiteX93" fmla="*/ 1440542 w 1442357"/>
              <a:gd name="connsiteY93" fmla="*/ 1021443 h 1193800"/>
              <a:gd name="connsiteX94" fmla="*/ 1442357 w 1442357"/>
              <a:gd name="connsiteY94" fmla="*/ 1014186 h 1193800"/>
              <a:gd name="connsiteX95" fmla="*/ 1440542 w 1442357"/>
              <a:gd name="connsiteY95" fmla="*/ 1001486 h 1193800"/>
              <a:gd name="connsiteX96" fmla="*/ 1438728 w 1442357"/>
              <a:gd name="connsiteY96" fmla="*/ 996043 h 1193800"/>
              <a:gd name="connsiteX97" fmla="*/ 1433285 w 1442357"/>
              <a:gd name="connsiteY97" fmla="*/ 977900 h 1193800"/>
              <a:gd name="connsiteX98" fmla="*/ 1431471 w 1442357"/>
              <a:gd name="connsiteY98" fmla="*/ 967014 h 1193800"/>
              <a:gd name="connsiteX99" fmla="*/ 1424214 w 1442357"/>
              <a:gd name="connsiteY99" fmla="*/ 954314 h 1193800"/>
              <a:gd name="connsiteX100" fmla="*/ 1422400 w 1442357"/>
              <a:gd name="connsiteY100" fmla="*/ 901700 h 1193800"/>
              <a:gd name="connsiteX101" fmla="*/ 1418771 w 1442357"/>
              <a:gd name="connsiteY101" fmla="*/ 890814 h 1193800"/>
              <a:gd name="connsiteX102" fmla="*/ 1416957 w 1442357"/>
              <a:gd name="connsiteY102" fmla="*/ 885372 h 1193800"/>
              <a:gd name="connsiteX103" fmla="*/ 1415142 w 1442357"/>
              <a:gd name="connsiteY103" fmla="*/ 876300 h 1193800"/>
              <a:gd name="connsiteX104" fmla="*/ 1411514 w 1442357"/>
              <a:gd name="connsiteY104" fmla="*/ 869043 h 1193800"/>
              <a:gd name="connsiteX105" fmla="*/ 1407885 w 1442357"/>
              <a:gd name="connsiteY105" fmla="*/ 859972 h 1193800"/>
              <a:gd name="connsiteX106" fmla="*/ 1404257 w 1442357"/>
              <a:gd name="connsiteY106" fmla="*/ 843643 h 1193800"/>
              <a:gd name="connsiteX107" fmla="*/ 1402442 w 1442357"/>
              <a:gd name="connsiteY107" fmla="*/ 838200 h 1193800"/>
              <a:gd name="connsiteX108" fmla="*/ 1397000 w 1442357"/>
              <a:gd name="connsiteY108" fmla="*/ 810986 h 1193800"/>
              <a:gd name="connsiteX109" fmla="*/ 1393371 w 1442357"/>
              <a:gd name="connsiteY109" fmla="*/ 800100 h 1193800"/>
              <a:gd name="connsiteX110" fmla="*/ 1389742 w 1442357"/>
              <a:gd name="connsiteY110" fmla="*/ 789214 h 1193800"/>
              <a:gd name="connsiteX111" fmla="*/ 1386114 w 1442357"/>
              <a:gd name="connsiteY111" fmla="*/ 783772 h 1193800"/>
              <a:gd name="connsiteX112" fmla="*/ 1378857 w 1442357"/>
              <a:gd name="connsiteY112" fmla="*/ 774700 h 1193800"/>
              <a:gd name="connsiteX113" fmla="*/ 1377042 w 1442357"/>
              <a:gd name="connsiteY113" fmla="*/ 769257 h 1193800"/>
              <a:gd name="connsiteX114" fmla="*/ 1371600 w 1442357"/>
              <a:gd name="connsiteY114" fmla="*/ 763814 h 1193800"/>
              <a:gd name="connsiteX115" fmla="*/ 1369785 w 1442357"/>
              <a:gd name="connsiteY115" fmla="*/ 758372 h 1193800"/>
              <a:gd name="connsiteX116" fmla="*/ 1367971 w 1442357"/>
              <a:gd name="connsiteY116" fmla="*/ 732972 h 1193800"/>
              <a:gd name="connsiteX117" fmla="*/ 1362528 w 1442357"/>
              <a:gd name="connsiteY117" fmla="*/ 729343 h 1193800"/>
              <a:gd name="connsiteX118" fmla="*/ 1351642 w 1442357"/>
              <a:gd name="connsiteY118" fmla="*/ 725714 h 1193800"/>
              <a:gd name="connsiteX119" fmla="*/ 1349828 w 1442357"/>
              <a:gd name="connsiteY119" fmla="*/ 718457 h 1193800"/>
              <a:gd name="connsiteX120" fmla="*/ 1346200 w 1442357"/>
              <a:gd name="connsiteY120" fmla="*/ 707572 h 1193800"/>
              <a:gd name="connsiteX121" fmla="*/ 1340757 w 1442357"/>
              <a:gd name="connsiteY121" fmla="*/ 683986 h 1193800"/>
              <a:gd name="connsiteX122" fmla="*/ 1337128 w 1442357"/>
              <a:gd name="connsiteY122" fmla="*/ 678543 h 1193800"/>
              <a:gd name="connsiteX123" fmla="*/ 1333500 w 1442357"/>
              <a:gd name="connsiteY123" fmla="*/ 667657 h 1193800"/>
              <a:gd name="connsiteX124" fmla="*/ 1320800 w 1442357"/>
              <a:gd name="connsiteY124" fmla="*/ 651329 h 1193800"/>
              <a:gd name="connsiteX125" fmla="*/ 1318985 w 1442357"/>
              <a:gd name="connsiteY125" fmla="*/ 645886 h 1193800"/>
              <a:gd name="connsiteX126" fmla="*/ 1311728 w 1442357"/>
              <a:gd name="connsiteY126" fmla="*/ 635000 h 1193800"/>
              <a:gd name="connsiteX127" fmla="*/ 1306285 w 1442357"/>
              <a:gd name="connsiteY127" fmla="*/ 624114 h 1193800"/>
              <a:gd name="connsiteX128" fmla="*/ 1302657 w 1442357"/>
              <a:gd name="connsiteY128" fmla="*/ 613229 h 1193800"/>
              <a:gd name="connsiteX129" fmla="*/ 1299028 w 1442357"/>
              <a:gd name="connsiteY129" fmla="*/ 605972 h 1193800"/>
              <a:gd name="connsiteX130" fmla="*/ 1297214 w 1442357"/>
              <a:gd name="connsiteY130" fmla="*/ 600529 h 1193800"/>
              <a:gd name="connsiteX131" fmla="*/ 1289957 w 1442357"/>
              <a:gd name="connsiteY131" fmla="*/ 589643 h 1193800"/>
              <a:gd name="connsiteX132" fmla="*/ 1286328 w 1442357"/>
              <a:gd name="connsiteY132" fmla="*/ 576943 h 1193800"/>
              <a:gd name="connsiteX133" fmla="*/ 1282700 w 1442357"/>
              <a:gd name="connsiteY133" fmla="*/ 571500 h 1193800"/>
              <a:gd name="connsiteX134" fmla="*/ 1279071 w 1442357"/>
              <a:gd name="connsiteY134" fmla="*/ 560614 h 1193800"/>
              <a:gd name="connsiteX135" fmla="*/ 1268185 w 1442357"/>
              <a:gd name="connsiteY135" fmla="*/ 544286 h 1193800"/>
              <a:gd name="connsiteX136" fmla="*/ 1264557 w 1442357"/>
              <a:gd name="connsiteY136" fmla="*/ 538843 h 1193800"/>
              <a:gd name="connsiteX137" fmla="*/ 1253671 w 1442357"/>
              <a:gd name="connsiteY137" fmla="*/ 527957 h 1193800"/>
              <a:gd name="connsiteX138" fmla="*/ 1237342 w 1442357"/>
              <a:gd name="connsiteY138" fmla="*/ 517072 h 1193800"/>
              <a:gd name="connsiteX139" fmla="*/ 1231900 w 1442357"/>
              <a:gd name="connsiteY139" fmla="*/ 513443 h 1193800"/>
              <a:gd name="connsiteX140" fmla="*/ 1224642 w 1442357"/>
              <a:gd name="connsiteY140" fmla="*/ 508000 h 1193800"/>
              <a:gd name="connsiteX141" fmla="*/ 1217385 w 1442357"/>
              <a:gd name="connsiteY141" fmla="*/ 504372 h 1193800"/>
              <a:gd name="connsiteX142" fmla="*/ 1213757 w 1442357"/>
              <a:gd name="connsiteY142" fmla="*/ 497114 h 1193800"/>
              <a:gd name="connsiteX143" fmla="*/ 1210128 w 1442357"/>
              <a:gd name="connsiteY143" fmla="*/ 486229 h 1193800"/>
              <a:gd name="connsiteX144" fmla="*/ 1206500 w 1442357"/>
              <a:gd name="connsiteY144" fmla="*/ 464457 h 1193800"/>
              <a:gd name="connsiteX145" fmla="*/ 1197428 w 1442357"/>
              <a:gd name="connsiteY145" fmla="*/ 453572 h 1193800"/>
              <a:gd name="connsiteX146" fmla="*/ 1193800 w 1442357"/>
              <a:gd name="connsiteY146" fmla="*/ 448129 h 1193800"/>
              <a:gd name="connsiteX147" fmla="*/ 1188357 w 1442357"/>
              <a:gd name="connsiteY147" fmla="*/ 442686 h 1193800"/>
              <a:gd name="connsiteX148" fmla="*/ 1181100 w 1442357"/>
              <a:gd name="connsiteY148" fmla="*/ 424543 h 1193800"/>
              <a:gd name="connsiteX149" fmla="*/ 1181100 w 1442357"/>
              <a:gd name="connsiteY149" fmla="*/ 424543 h 1193800"/>
              <a:gd name="connsiteX150" fmla="*/ 1170214 w 1442357"/>
              <a:gd name="connsiteY150" fmla="*/ 406400 h 1193800"/>
              <a:gd name="connsiteX151" fmla="*/ 1166585 w 1442357"/>
              <a:gd name="connsiteY151" fmla="*/ 400957 h 1193800"/>
              <a:gd name="connsiteX152" fmla="*/ 1162957 w 1442357"/>
              <a:gd name="connsiteY152" fmla="*/ 393700 h 1193800"/>
              <a:gd name="connsiteX153" fmla="*/ 1155700 w 1442357"/>
              <a:gd name="connsiteY153" fmla="*/ 382814 h 1193800"/>
              <a:gd name="connsiteX154" fmla="*/ 1146628 w 1442357"/>
              <a:gd name="connsiteY154" fmla="*/ 371929 h 1193800"/>
              <a:gd name="connsiteX155" fmla="*/ 1141185 w 1442357"/>
              <a:gd name="connsiteY155" fmla="*/ 368300 h 1193800"/>
              <a:gd name="connsiteX156" fmla="*/ 1133928 w 1442357"/>
              <a:gd name="connsiteY156" fmla="*/ 357414 h 1193800"/>
              <a:gd name="connsiteX157" fmla="*/ 1123042 w 1442357"/>
              <a:gd name="connsiteY157" fmla="*/ 346529 h 1193800"/>
              <a:gd name="connsiteX158" fmla="*/ 1113971 w 1442357"/>
              <a:gd name="connsiteY158" fmla="*/ 333829 h 1193800"/>
              <a:gd name="connsiteX159" fmla="*/ 1110342 w 1442357"/>
              <a:gd name="connsiteY159" fmla="*/ 328386 h 1193800"/>
              <a:gd name="connsiteX160" fmla="*/ 1104900 w 1442357"/>
              <a:gd name="connsiteY160" fmla="*/ 324757 h 1193800"/>
              <a:gd name="connsiteX161" fmla="*/ 1094014 w 1442357"/>
              <a:gd name="connsiteY161" fmla="*/ 317500 h 1193800"/>
              <a:gd name="connsiteX162" fmla="*/ 1088571 w 1442357"/>
              <a:gd name="connsiteY162" fmla="*/ 312057 h 1193800"/>
              <a:gd name="connsiteX163" fmla="*/ 1077685 w 1442357"/>
              <a:gd name="connsiteY163" fmla="*/ 302986 h 1193800"/>
              <a:gd name="connsiteX164" fmla="*/ 1072242 w 1442357"/>
              <a:gd name="connsiteY164" fmla="*/ 295729 h 1193800"/>
              <a:gd name="connsiteX165" fmla="*/ 1066800 w 1442357"/>
              <a:gd name="connsiteY165" fmla="*/ 286657 h 1193800"/>
              <a:gd name="connsiteX166" fmla="*/ 1061357 w 1442357"/>
              <a:gd name="connsiteY166" fmla="*/ 283029 h 1193800"/>
              <a:gd name="connsiteX167" fmla="*/ 1052285 w 1442357"/>
              <a:gd name="connsiteY167" fmla="*/ 275772 h 1193800"/>
              <a:gd name="connsiteX168" fmla="*/ 1048657 w 1442357"/>
              <a:gd name="connsiteY168" fmla="*/ 270329 h 1193800"/>
              <a:gd name="connsiteX169" fmla="*/ 1043214 w 1442357"/>
              <a:gd name="connsiteY169" fmla="*/ 268514 h 1193800"/>
              <a:gd name="connsiteX170" fmla="*/ 1037771 w 1442357"/>
              <a:gd name="connsiteY170" fmla="*/ 264886 h 1193800"/>
              <a:gd name="connsiteX171" fmla="*/ 1032328 w 1442357"/>
              <a:gd name="connsiteY171" fmla="*/ 259443 h 1193800"/>
              <a:gd name="connsiteX172" fmla="*/ 1019628 w 1442357"/>
              <a:gd name="connsiteY172" fmla="*/ 250372 h 1193800"/>
              <a:gd name="connsiteX173" fmla="*/ 1010557 w 1442357"/>
              <a:gd name="connsiteY173" fmla="*/ 232229 h 1193800"/>
              <a:gd name="connsiteX174" fmla="*/ 999671 w 1442357"/>
              <a:gd name="connsiteY174" fmla="*/ 217714 h 1193800"/>
              <a:gd name="connsiteX175" fmla="*/ 988785 w 1442357"/>
              <a:gd name="connsiteY175" fmla="*/ 210457 h 1193800"/>
              <a:gd name="connsiteX176" fmla="*/ 976085 w 1442357"/>
              <a:gd name="connsiteY176" fmla="*/ 192314 h 1193800"/>
              <a:gd name="connsiteX177" fmla="*/ 970642 w 1442357"/>
              <a:gd name="connsiteY177" fmla="*/ 188686 h 1193800"/>
              <a:gd name="connsiteX178" fmla="*/ 967014 w 1442357"/>
              <a:gd name="connsiteY178" fmla="*/ 181429 h 1193800"/>
              <a:gd name="connsiteX179" fmla="*/ 956128 w 1442357"/>
              <a:gd name="connsiteY179" fmla="*/ 174172 h 1193800"/>
              <a:gd name="connsiteX180" fmla="*/ 950685 w 1442357"/>
              <a:gd name="connsiteY180" fmla="*/ 168729 h 1193800"/>
              <a:gd name="connsiteX181" fmla="*/ 945242 w 1442357"/>
              <a:gd name="connsiteY181" fmla="*/ 166914 h 1193800"/>
              <a:gd name="connsiteX182" fmla="*/ 939800 w 1442357"/>
              <a:gd name="connsiteY182" fmla="*/ 161472 h 1193800"/>
              <a:gd name="connsiteX183" fmla="*/ 923471 w 1442357"/>
              <a:gd name="connsiteY183" fmla="*/ 150586 h 1193800"/>
              <a:gd name="connsiteX184" fmla="*/ 918028 w 1442357"/>
              <a:gd name="connsiteY184" fmla="*/ 146957 h 1193800"/>
              <a:gd name="connsiteX185" fmla="*/ 912585 w 1442357"/>
              <a:gd name="connsiteY185" fmla="*/ 143329 h 1193800"/>
              <a:gd name="connsiteX186" fmla="*/ 903514 w 1442357"/>
              <a:gd name="connsiteY186" fmla="*/ 132443 h 1193800"/>
              <a:gd name="connsiteX187" fmla="*/ 894442 w 1442357"/>
              <a:gd name="connsiteY187" fmla="*/ 121557 h 1193800"/>
              <a:gd name="connsiteX188" fmla="*/ 885371 w 1442357"/>
              <a:gd name="connsiteY188" fmla="*/ 110672 h 1193800"/>
              <a:gd name="connsiteX189" fmla="*/ 881742 w 1442357"/>
              <a:gd name="connsiteY189" fmla="*/ 105229 h 1193800"/>
              <a:gd name="connsiteX190" fmla="*/ 876300 w 1442357"/>
              <a:gd name="connsiteY190" fmla="*/ 99786 h 1193800"/>
              <a:gd name="connsiteX191" fmla="*/ 872671 w 1442357"/>
              <a:gd name="connsiteY191" fmla="*/ 94343 h 1193800"/>
              <a:gd name="connsiteX192" fmla="*/ 861785 w 1442357"/>
              <a:gd name="connsiteY192" fmla="*/ 87086 h 1193800"/>
              <a:gd name="connsiteX193" fmla="*/ 856342 w 1442357"/>
              <a:gd name="connsiteY193" fmla="*/ 81643 h 1193800"/>
              <a:gd name="connsiteX194" fmla="*/ 850900 w 1442357"/>
              <a:gd name="connsiteY194" fmla="*/ 79829 h 1193800"/>
              <a:gd name="connsiteX195" fmla="*/ 845457 w 1442357"/>
              <a:gd name="connsiteY195" fmla="*/ 74386 h 1193800"/>
              <a:gd name="connsiteX196" fmla="*/ 834571 w 1442357"/>
              <a:gd name="connsiteY196" fmla="*/ 68943 h 1193800"/>
              <a:gd name="connsiteX197" fmla="*/ 823685 w 1442357"/>
              <a:gd name="connsiteY197" fmla="*/ 61686 h 1193800"/>
              <a:gd name="connsiteX198" fmla="*/ 818242 w 1442357"/>
              <a:gd name="connsiteY198" fmla="*/ 58057 h 1193800"/>
              <a:gd name="connsiteX199" fmla="*/ 812800 w 1442357"/>
              <a:gd name="connsiteY199" fmla="*/ 56243 h 1193800"/>
              <a:gd name="connsiteX200" fmla="*/ 805542 w 1442357"/>
              <a:gd name="connsiteY200" fmla="*/ 50800 h 1193800"/>
              <a:gd name="connsiteX201" fmla="*/ 798285 w 1442357"/>
              <a:gd name="connsiteY201" fmla="*/ 47172 h 1193800"/>
              <a:gd name="connsiteX202" fmla="*/ 792842 w 1442357"/>
              <a:gd name="connsiteY202" fmla="*/ 43543 h 1193800"/>
              <a:gd name="connsiteX203" fmla="*/ 774700 w 1442357"/>
              <a:gd name="connsiteY203" fmla="*/ 34472 h 1193800"/>
              <a:gd name="connsiteX204" fmla="*/ 763814 w 1442357"/>
              <a:gd name="connsiteY204" fmla="*/ 29029 h 1193800"/>
              <a:gd name="connsiteX205" fmla="*/ 758371 w 1442357"/>
              <a:gd name="connsiteY205" fmla="*/ 23586 h 1193800"/>
              <a:gd name="connsiteX206" fmla="*/ 752928 w 1442357"/>
              <a:gd name="connsiteY206" fmla="*/ 19957 h 1193800"/>
              <a:gd name="connsiteX207" fmla="*/ 747485 w 1442357"/>
              <a:gd name="connsiteY207" fmla="*/ 14514 h 1193800"/>
              <a:gd name="connsiteX208" fmla="*/ 729342 w 1442357"/>
              <a:gd name="connsiteY208" fmla="*/ 1814 h 1193800"/>
              <a:gd name="connsiteX209" fmla="*/ 723900 w 1442357"/>
              <a:gd name="connsiteY209" fmla="*/ 0 h 1193800"/>
              <a:gd name="connsiteX210" fmla="*/ 716642 w 1442357"/>
              <a:gd name="connsiteY210" fmla="*/ 1814 h 1193800"/>
              <a:gd name="connsiteX211" fmla="*/ 705757 w 1442357"/>
              <a:gd name="connsiteY211" fmla="*/ 10886 h 1193800"/>
              <a:gd name="connsiteX212" fmla="*/ 698500 w 1442357"/>
              <a:gd name="connsiteY212" fmla="*/ 21772 h 1193800"/>
              <a:gd name="connsiteX213" fmla="*/ 685800 w 1442357"/>
              <a:gd name="connsiteY213" fmla="*/ 30843 h 1193800"/>
              <a:gd name="connsiteX214" fmla="*/ 680357 w 1442357"/>
              <a:gd name="connsiteY214" fmla="*/ 36286 h 1193800"/>
              <a:gd name="connsiteX215" fmla="*/ 673100 w 1442357"/>
              <a:gd name="connsiteY215" fmla="*/ 39914 h 1193800"/>
              <a:gd name="connsiteX216" fmla="*/ 667657 w 1442357"/>
              <a:gd name="connsiteY216" fmla="*/ 43543 h 1193800"/>
              <a:gd name="connsiteX217" fmla="*/ 660400 w 1442357"/>
              <a:gd name="connsiteY217" fmla="*/ 47172 h 1193800"/>
              <a:gd name="connsiteX218" fmla="*/ 649514 w 1442357"/>
              <a:gd name="connsiteY218" fmla="*/ 54429 h 1193800"/>
              <a:gd name="connsiteX219" fmla="*/ 644071 w 1442357"/>
              <a:gd name="connsiteY219" fmla="*/ 58057 h 1193800"/>
              <a:gd name="connsiteX220" fmla="*/ 635000 w 1442357"/>
              <a:gd name="connsiteY220" fmla="*/ 61686 h 1193800"/>
              <a:gd name="connsiteX221" fmla="*/ 624114 w 1442357"/>
              <a:gd name="connsiteY221" fmla="*/ 67129 h 1193800"/>
              <a:gd name="connsiteX222" fmla="*/ 618671 w 1442357"/>
              <a:gd name="connsiteY222" fmla="*/ 72572 h 1193800"/>
              <a:gd name="connsiteX223" fmla="*/ 605971 w 1442357"/>
              <a:gd name="connsiteY223" fmla="*/ 79829 h 1193800"/>
              <a:gd name="connsiteX224" fmla="*/ 602342 w 1442357"/>
              <a:gd name="connsiteY224" fmla="*/ 85272 h 1193800"/>
              <a:gd name="connsiteX225" fmla="*/ 591457 w 1442357"/>
              <a:gd name="connsiteY225" fmla="*/ 92529 h 1193800"/>
              <a:gd name="connsiteX226" fmla="*/ 586014 w 1442357"/>
              <a:gd name="connsiteY226" fmla="*/ 97972 h 1193800"/>
              <a:gd name="connsiteX227" fmla="*/ 569685 w 1442357"/>
              <a:gd name="connsiteY227" fmla="*/ 108857 h 1193800"/>
              <a:gd name="connsiteX228" fmla="*/ 564242 w 1442357"/>
              <a:gd name="connsiteY228" fmla="*/ 112486 h 1193800"/>
              <a:gd name="connsiteX229" fmla="*/ 560614 w 1442357"/>
              <a:gd name="connsiteY229" fmla="*/ 117929 h 1193800"/>
              <a:gd name="connsiteX230" fmla="*/ 553357 w 1442357"/>
              <a:gd name="connsiteY230" fmla="*/ 121557 h 1193800"/>
              <a:gd name="connsiteX231" fmla="*/ 547914 w 1442357"/>
              <a:gd name="connsiteY231" fmla="*/ 125186 h 1193800"/>
              <a:gd name="connsiteX232" fmla="*/ 542471 w 1442357"/>
              <a:gd name="connsiteY232" fmla="*/ 130629 h 1193800"/>
              <a:gd name="connsiteX233" fmla="*/ 531585 w 1442357"/>
              <a:gd name="connsiteY233" fmla="*/ 137886 h 1193800"/>
              <a:gd name="connsiteX234" fmla="*/ 522514 w 1442357"/>
              <a:gd name="connsiteY234" fmla="*/ 145143 h 1193800"/>
              <a:gd name="connsiteX235" fmla="*/ 517071 w 1442357"/>
              <a:gd name="connsiteY235" fmla="*/ 150586 h 1193800"/>
              <a:gd name="connsiteX236" fmla="*/ 506185 w 1442357"/>
              <a:gd name="connsiteY236" fmla="*/ 157843 h 1193800"/>
              <a:gd name="connsiteX237" fmla="*/ 498928 w 1442357"/>
              <a:gd name="connsiteY237" fmla="*/ 170543 h 1193800"/>
              <a:gd name="connsiteX238" fmla="*/ 491671 w 1442357"/>
              <a:gd name="connsiteY238" fmla="*/ 177800 h 1193800"/>
              <a:gd name="connsiteX239" fmla="*/ 488042 w 1442357"/>
              <a:gd name="connsiteY239" fmla="*/ 183243 h 1193800"/>
              <a:gd name="connsiteX240" fmla="*/ 469900 w 1442357"/>
              <a:gd name="connsiteY240" fmla="*/ 197757 h 1193800"/>
              <a:gd name="connsiteX241" fmla="*/ 459014 w 1442357"/>
              <a:gd name="connsiteY241" fmla="*/ 206829 h 1193800"/>
              <a:gd name="connsiteX242" fmla="*/ 451757 w 1442357"/>
              <a:gd name="connsiteY242" fmla="*/ 212272 h 1193800"/>
              <a:gd name="connsiteX243" fmla="*/ 446314 w 1442357"/>
              <a:gd name="connsiteY243" fmla="*/ 215900 h 1193800"/>
              <a:gd name="connsiteX244" fmla="*/ 437242 w 1442357"/>
              <a:gd name="connsiteY244" fmla="*/ 226786 h 1193800"/>
              <a:gd name="connsiteX245" fmla="*/ 431800 w 1442357"/>
              <a:gd name="connsiteY245" fmla="*/ 230414 h 1193800"/>
              <a:gd name="connsiteX246" fmla="*/ 422728 w 1442357"/>
              <a:gd name="connsiteY246" fmla="*/ 241300 h 1193800"/>
              <a:gd name="connsiteX247" fmla="*/ 417285 w 1442357"/>
              <a:gd name="connsiteY247" fmla="*/ 244929 h 1193800"/>
              <a:gd name="connsiteX248" fmla="*/ 413657 w 1442357"/>
              <a:gd name="connsiteY248" fmla="*/ 250372 h 1193800"/>
              <a:gd name="connsiteX249" fmla="*/ 408214 w 1442357"/>
              <a:gd name="connsiteY249" fmla="*/ 252186 h 1193800"/>
              <a:gd name="connsiteX250" fmla="*/ 400957 w 1442357"/>
              <a:gd name="connsiteY250" fmla="*/ 255814 h 1193800"/>
              <a:gd name="connsiteX251" fmla="*/ 393700 w 1442357"/>
              <a:gd name="connsiteY251" fmla="*/ 261257 h 1193800"/>
              <a:gd name="connsiteX252" fmla="*/ 381000 w 1442357"/>
              <a:gd name="connsiteY252" fmla="*/ 268514 h 1193800"/>
              <a:gd name="connsiteX253" fmla="*/ 371928 w 1442357"/>
              <a:gd name="connsiteY253" fmla="*/ 279400 h 1193800"/>
              <a:gd name="connsiteX254" fmla="*/ 366485 w 1442357"/>
              <a:gd name="connsiteY254" fmla="*/ 284843 h 1193800"/>
              <a:gd name="connsiteX255" fmla="*/ 355600 w 1442357"/>
              <a:gd name="connsiteY255" fmla="*/ 301172 h 1193800"/>
              <a:gd name="connsiteX256" fmla="*/ 350157 w 1442357"/>
              <a:gd name="connsiteY256" fmla="*/ 308429 h 1193800"/>
              <a:gd name="connsiteX257" fmla="*/ 342900 w 1442357"/>
              <a:gd name="connsiteY257" fmla="*/ 319314 h 1193800"/>
              <a:gd name="connsiteX258" fmla="*/ 339271 w 1442357"/>
              <a:gd name="connsiteY258" fmla="*/ 326572 h 1193800"/>
              <a:gd name="connsiteX259" fmla="*/ 333828 w 1442357"/>
              <a:gd name="connsiteY259" fmla="*/ 330200 h 1193800"/>
              <a:gd name="connsiteX260" fmla="*/ 324757 w 1442357"/>
              <a:gd name="connsiteY260" fmla="*/ 346529 h 1193800"/>
              <a:gd name="connsiteX261" fmla="*/ 319314 w 1442357"/>
              <a:gd name="connsiteY261" fmla="*/ 350157 h 1193800"/>
              <a:gd name="connsiteX262" fmla="*/ 308428 w 1442357"/>
              <a:gd name="connsiteY262" fmla="*/ 362857 h 1193800"/>
              <a:gd name="connsiteX263" fmla="*/ 302985 w 1442357"/>
              <a:gd name="connsiteY263" fmla="*/ 370114 h 1193800"/>
              <a:gd name="connsiteX264" fmla="*/ 295728 w 1442357"/>
              <a:gd name="connsiteY264" fmla="*/ 379186 h 1193800"/>
              <a:gd name="connsiteX265" fmla="*/ 292100 w 1442357"/>
              <a:gd name="connsiteY265" fmla="*/ 386443 h 1193800"/>
              <a:gd name="connsiteX266" fmla="*/ 284842 w 1442357"/>
              <a:gd name="connsiteY266" fmla="*/ 397329 h 1193800"/>
              <a:gd name="connsiteX267" fmla="*/ 281214 w 1442357"/>
              <a:gd name="connsiteY267" fmla="*/ 402772 h 1193800"/>
              <a:gd name="connsiteX268" fmla="*/ 275771 w 1442357"/>
              <a:gd name="connsiteY268" fmla="*/ 408214 h 1193800"/>
              <a:gd name="connsiteX269" fmla="*/ 266700 w 1442357"/>
              <a:gd name="connsiteY269" fmla="*/ 419100 h 1193800"/>
              <a:gd name="connsiteX270" fmla="*/ 252185 w 1442357"/>
              <a:gd name="connsiteY270" fmla="*/ 437243 h 1193800"/>
              <a:gd name="connsiteX271" fmla="*/ 248557 w 1442357"/>
              <a:gd name="connsiteY271" fmla="*/ 442686 h 1193800"/>
              <a:gd name="connsiteX272" fmla="*/ 243114 w 1442357"/>
              <a:gd name="connsiteY272" fmla="*/ 448129 h 1193800"/>
              <a:gd name="connsiteX0" fmla="*/ 0 w 1442357"/>
              <a:gd name="connsiteY0" fmla="*/ 1023257 h 1193800"/>
              <a:gd name="connsiteX1" fmla="*/ 45357 w 1442357"/>
              <a:gd name="connsiteY1" fmla="*/ 1041400 h 1193800"/>
              <a:gd name="connsiteX2" fmla="*/ 52614 w 1442357"/>
              <a:gd name="connsiteY2" fmla="*/ 1043214 h 1193800"/>
              <a:gd name="connsiteX3" fmla="*/ 58057 w 1442357"/>
              <a:gd name="connsiteY3" fmla="*/ 1046843 h 1193800"/>
              <a:gd name="connsiteX4" fmla="*/ 68942 w 1442357"/>
              <a:gd name="connsiteY4" fmla="*/ 1050472 h 1193800"/>
              <a:gd name="connsiteX5" fmla="*/ 74385 w 1442357"/>
              <a:gd name="connsiteY5" fmla="*/ 1052286 h 1193800"/>
              <a:gd name="connsiteX6" fmla="*/ 79828 w 1442357"/>
              <a:gd name="connsiteY6" fmla="*/ 1054100 h 1193800"/>
              <a:gd name="connsiteX7" fmla="*/ 90714 w 1442357"/>
              <a:gd name="connsiteY7" fmla="*/ 1061357 h 1193800"/>
              <a:gd name="connsiteX8" fmla="*/ 96157 w 1442357"/>
              <a:gd name="connsiteY8" fmla="*/ 1064986 h 1193800"/>
              <a:gd name="connsiteX9" fmla="*/ 112485 w 1442357"/>
              <a:gd name="connsiteY9" fmla="*/ 1070429 h 1193800"/>
              <a:gd name="connsiteX10" fmla="*/ 117928 w 1442357"/>
              <a:gd name="connsiteY10" fmla="*/ 1072243 h 1193800"/>
              <a:gd name="connsiteX11" fmla="*/ 136071 w 1442357"/>
              <a:gd name="connsiteY11" fmla="*/ 1079500 h 1193800"/>
              <a:gd name="connsiteX12" fmla="*/ 141514 w 1442357"/>
              <a:gd name="connsiteY12" fmla="*/ 1081314 h 1193800"/>
              <a:gd name="connsiteX13" fmla="*/ 146957 w 1442357"/>
              <a:gd name="connsiteY13" fmla="*/ 1084943 h 1193800"/>
              <a:gd name="connsiteX14" fmla="*/ 157842 w 1442357"/>
              <a:gd name="connsiteY14" fmla="*/ 1088572 h 1193800"/>
              <a:gd name="connsiteX15" fmla="*/ 163285 w 1442357"/>
              <a:gd name="connsiteY15" fmla="*/ 1092200 h 1193800"/>
              <a:gd name="connsiteX16" fmla="*/ 183242 w 1442357"/>
              <a:gd name="connsiteY16" fmla="*/ 1097643 h 1193800"/>
              <a:gd name="connsiteX17" fmla="*/ 194128 w 1442357"/>
              <a:gd name="connsiteY17" fmla="*/ 1101272 h 1193800"/>
              <a:gd name="connsiteX18" fmla="*/ 201385 w 1442357"/>
              <a:gd name="connsiteY18" fmla="*/ 1103086 h 1193800"/>
              <a:gd name="connsiteX19" fmla="*/ 212271 w 1442357"/>
              <a:gd name="connsiteY19" fmla="*/ 1106714 h 1193800"/>
              <a:gd name="connsiteX20" fmla="*/ 234042 w 1442357"/>
              <a:gd name="connsiteY20" fmla="*/ 1113972 h 1193800"/>
              <a:gd name="connsiteX21" fmla="*/ 239485 w 1442357"/>
              <a:gd name="connsiteY21" fmla="*/ 1115786 h 1193800"/>
              <a:gd name="connsiteX22" fmla="*/ 244928 w 1442357"/>
              <a:gd name="connsiteY22" fmla="*/ 1117600 h 1193800"/>
              <a:gd name="connsiteX23" fmla="*/ 263071 w 1442357"/>
              <a:gd name="connsiteY23" fmla="*/ 1121229 h 1193800"/>
              <a:gd name="connsiteX24" fmla="*/ 275771 w 1442357"/>
              <a:gd name="connsiteY24" fmla="*/ 1124857 h 1193800"/>
              <a:gd name="connsiteX25" fmla="*/ 286657 w 1442357"/>
              <a:gd name="connsiteY25" fmla="*/ 1126672 h 1193800"/>
              <a:gd name="connsiteX26" fmla="*/ 297542 w 1442357"/>
              <a:gd name="connsiteY26" fmla="*/ 1130300 h 1193800"/>
              <a:gd name="connsiteX27" fmla="*/ 304800 w 1442357"/>
              <a:gd name="connsiteY27" fmla="*/ 1132114 h 1193800"/>
              <a:gd name="connsiteX28" fmla="*/ 315685 w 1442357"/>
              <a:gd name="connsiteY28" fmla="*/ 1135743 h 1193800"/>
              <a:gd name="connsiteX29" fmla="*/ 324757 w 1442357"/>
              <a:gd name="connsiteY29" fmla="*/ 1137557 h 1193800"/>
              <a:gd name="connsiteX30" fmla="*/ 335642 w 1442357"/>
              <a:gd name="connsiteY30" fmla="*/ 1141186 h 1193800"/>
              <a:gd name="connsiteX31" fmla="*/ 353785 w 1442357"/>
              <a:gd name="connsiteY31" fmla="*/ 1146629 h 1193800"/>
              <a:gd name="connsiteX32" fmla="*/ 370114 w 1442357"/>
              <a:gd name="connsiteY32" fmla="*/ 1152072 h 1193800"/>
              <a:gd name="connsiteX33" fmla="*/ 382814 w 1442357"/>
              <a:gd name="connsiteY33" fmla="*/ 1155700 h 1193800"/>
              <a:gd name="connsiteX34" fmla="*/ 390071 w 1442357"/>
              <a:gd name="connsiteY34" fmla="*/ 1157514 h 1193800"/>
              <a:gd name="connsiteX35" fmla="*/ 410028 w 1442357"/>
              <a:gd name="connsiteY35" fmla="*/ 1159329 h 1193800"/>
              <a:gd name="connsiteX36" fmla="*/ 428171 w 1442357"/>
              <a:gd name="connsiteY36" fmla="*/ 1164772 h 1193800"/>
              <a:gd name="connsiteX37" fmla="*/ 469900 w 1442357"/>
              <a:gd name="connsiteY37" fmla="*/ 1170214 h 1193800"/>
              <a:gd name="connsiteX38" fmla="*/ 493485 w 1442357"/>
              <a:gd name="connsiteY38" fmla="*/ 1173843 h 1193800"/>
              <a:gd name="connsiteX39" fmla="*/ 511628 w 1442357"/>
              <a:gd name="connsiteY39" fmla="*/ 1175657 h 1193800"/>
              <a:gd name="connsiteX40" fmla="*/ 553357 w 1442357"/>
              <a:gd name="connsiteY40" fmla="*/ 1181100 h 1193800"/>
              <a:gd name="connsiteX41" fmla="*/ 558800 w 1442357"/>
              <a:gd name="connsiteY41" fmla="*/ 1182914 h 1193800"/>
              <a:gd name="connsiteX42" fmla="*/ 586014 w 1442357"/>
              <a:gd name="connsiteY42" fmla="*/ 1186543 h 1193800"/>
              <a:gd name="connsiteX43" fmla="*/ 698500 w 1442357"/>
              <a:gd name="connsiteY43" fmla="*/ 1193800 h 1193800"/>
              <a:gd name="connsiteX44" fmla="*/ 762000 w 1442357"/>
              <a:gd name="connsiteY44" fmla="*/ 1191986 h 1193800"/>
              <a:gd name="connsiteX45" fmla="*/ 769257 w 1442357"/>
              <a:gd name="connsiteY45" fmla="*/ 1190172 h 1193800"/>
              <a:gd name="connsiteX46" fmla="*/ 781957 w 1442357"/>
              <a:gd name="connsiteY46" fmla="*/ 1188357 h 1193800"/>
              <a:gd name="connsiteX47" fmla="*/ 798285 w 1442357"/>
              <a:gd name="connsiteY47" fmla="*/ 1184729 h 1193800"/>
              <a:gd name="connsiteX48" fmla="*/ 876300 w 1442357"/>
              <a:gd name="connsiteY48" fmla="*/ 1182914 h 1193800"/>
              <a:gd name="connsiteX49" fmla="*/ 890814 w 1442357"/>
              <a:gd name="connsiteY49" fmla="*/ 1179286 h 1193800"/>
              <a:gd name="connsiteX50" fmla="*/ 908957 w 1442357"/>
              <a:gd name="connsiteY50" fmla="*/ 1177472 h 1193800"/>
              <a:gd name="connsiteX51" fmla="*/ 930728 w 1442357"/>
              <a:gd name="connsiteY51" fmla="*/ 1173843 h 1193800"/>
              <a:gd name="connsiteX52" fmla="*/ 957942 w 1442357"/>
              <a:gd name="connsiteY52" fmla="*/ 1170214 h 1193800"/>
              <a:gd name="connsiteX53" fmla="*/ 977900 w 1442357"/>
              <a:gd name="connsiteY53" fmla="*/ 1166586 h 1193800"/>
              <a:gd name="connsiteX54" fmla="*/ 1005114 w 1442357"/>
              <a:gd name="connsiteY54" fmla="*/ 1164772 h 1193800"/>
              <a:gd name="connsiteX55" fmla="*/ 1016000 w 1442357"/>
              <a:gd name="connsiteY55" fmla="*/ 1161143 h 1193800"/>
              <a:gd name="connsiteX56" fmla="*/ 1023257 w 1442357"/>
              <a:gd name="connsiteY56" fmla="*/ 1157514 h 1193800"/>
              <a:gd name="connsiteX57" fmla="*/ 1037771 w 1442357"/>
              <a:gd name="connsiteY57" fmla="*/ 1153886 h 1193800"/>
              <a:gd name="connsiteX58" fmla="*/ 1050471 w 1442357"/>
              <a:gd name="connsiteY58" fmla="*/ 1150257 h 1193800"/>
              <a:gd name="connsiteX59" fmla="*/ 1061357 w 1442357"/>
              <a:gd name="connsiteY59" fmla="*/ 1148443 h 1193800"/>
              <a:gd name="connsiteX60" fmla="*/ 1066800 w 1442357"/>
              <a:gd name="connsiteY60" fmla="*/ 1146629 h 1193800"/>
              <a:gd name="connsiteX61" fmla="*/ 1081314 w 1442357"/>
              <a:gd name="connsiteY61" fmla="*/ 1144814 h 1193800"/>
              <a:gd name="connsiteX62" fmla="*/ 1094014 w 1442357"/>
              <a:gd name="connsiteY62" fmla="*/ 1143000 h 1193800"/>
              <a:gd name="connsiteX63" fmla="*/ 1108528 w 1442357"/>
              <a:gd name="connsiteY63" fmla="*/ 1139372 h 1193800"/>
              <a:gd name="connsiteX64" fmla="*/ 1115785 w 1442357"/>
              <a:gd name="connsiteY64" fmla="*/ 1137557 h 1193800"/>
              <a:gd name="connsiteX65" fmla="*/ 1121228 w 1442357"/>
              <a:gd name="connsiteY65" fmla="*/ 1135743 h 1193800"/>
              <a:gd name="connsiteX66" fmla="*/ 1139371 w 1442357"/>
              <a:gd name="connsiteY66" fmla="*/ 1133929 h 1193800"/>
              <a:gd name="connsiteX67" fmla="*/ 1168400 w 1442357"/>
              <a:gd name="connsiteY67" fmla="*/ 1128486 h 1193800"/>
              <a:gd name="connsiteX68" fmla="*/ 1190171 w 1442357"/>
              <a:gd name="connsiteY68" fmla="*/ 1121229 h 1193800"/>
              <a:gd name="connsiteX69" fmla="*/ 1201057 w 1442357"/>
              <a:gd name="connsiteY69" fmla="*/ 1117600 h 1193800"/>
              <a:gd name="connsiteX70" fmla="*/ 1210128 w 1442357"/>
              <a:gd name="connsiteY70" fmla="*/ 1115786 h 1193800"/>
              <a:gd name="connsiteX71" fmla="*/ 1222828 w 1442357"/>
              <a:gd name="connsiteY71" fmla="*/ 1112157 h 1193800"/>
              <a:gd name="connsiteX72" fmla="*/ 1233714 w 1442357"/>
              <a:gd name="connsiteY72" fmla="*/ 1110343 h 1193800"/>
              <a:gd name="connsiteX73" fmla="*/ 1244600 w 1442357"/>
              <a:gd name="connsiteY73" fmla="*/ 1106714 h 1193800"/>
              <a:gd name="connsiteX74" fmla="*/ 1251857 w 1442357"/>
              <a:gd name="connsiteY74" fmla="*/ 1104900 h 1193800"/>
              <a:gd name="connsiteX75" fmla="*/ 1260928 w 1442357"/>
              <a:gd name="connsiteY75" fmla="*/ 1103086 h 1193800"/>
              <a:gd name="connsiteX76" fmla="*/ 1266371 w 1442357"/>
              <a:gd name="connsiteY76" fmla="*/ 1101272 h 1193800"/>
              <a:gd name="connsiteX77" fmla="*/ 1284514 w 1442357"/>
              <a:gd name="connsiteY77" fmla="*/ 1095829 h 1193800"/>
              <a:gd name="connsiteX78" fmla="*/ 1289957 w 1442357"/>
              <a:gd name="connsiteY78" fmla="*/ 1094014 h 1193800"/>
              <a:gd name="connsiteX79" fmla="*/ 1302657 w 1442357"/>
              <a:gd name="connsiteY79" fmla="*/ 1090386 h 1193800"/>
              <a:gd name="connsiteX80" fmla="*/ 1309914 w 1442357"/>
              <a:gd name="connsiteY80" fmla="*/ 1084943 h 1193800"/>
              <a:gd name="connsiteX81" fmla="*/ 1328057 w 1442357"/>
              <a:gd name="connsiteY81" fmla="*/ 1081314 h 1193800"/>
              <a:gd name="connsiteX82" fmla="*/ 1346200 w 1442357"/>
              <a:gd name="connsiteY82" fmla="*/ 1074057 h 1193800"/>
              <a:gd name="connsiteX83" fmla="*/ 1351642 w 1442357"/>
              <a:gd name="connsiteY83" fmla="*/ 1072243 h 1193800"/>
              <a:gd name="connsiteX84" fmla="*/ 1357085 w 1442357"/>
              <a:gd name="connsiteY84" fmla="*/ 1066800 h 1193800"/>
              <a:gd name="connsiteX85" fmla="*/ 1369785 w 1442357"/>
              <a:gd name="connsiteY85" fmla="*/ 1059543 h 1193800"/>
              <a:gd name="connsiteX86" fmla="*/ 1378857 w 1442357"/>
              <a:gd name="connsiteY86" fmla="*/ 1055914 h 1193800"/>
              <a:gd name="connsiteX87" fmla="*/ 1389742 w 1442357"/>
              <a:gd name="connsiteY87" fmla="*/ 1048657 h 1193800"/>
              <a:gd name="connsiteX88" fmla="*/ 1395185 w 1442357"/>
              <a:gd name="connsiteY88" fmla="*/ 1045029 h 1193800"/>
              <a:gd name="connsiteX89" fmla="*/ 1407885 w 1442357"/>
              <a:gd name="connsiteY89" fmla="*/ 1039586 h 1193800"/>
              <a:gd name="connsiteX90" fmla="*/ 1418771 w 1442357"/>
              <a:gd name="connsiteY90" fmla="*/ 1035957 h 1193800"/>
              <a:gd name="connsiteX91" fmla="*/ 1429657 w 1442357"/>
              <a:gd name="connsiteY91" fmla="*/ 1030514 h 1193800"/>
              <a:gd name="connsiteX92" fmla="*/ 1435100 w 1442357"/>
              <a:gd name="connsiteY92" fmla="*/ 1025072 h 1193800"/>
              <a:gd name="connsiteX93" fmla="*/ 1440542 w 1442357"/>
              <a:gd name="connsiteY93" fmla="*/ 1021443 h 1193800"/>
              <a:gd name="connsiteX94" fmla="*/ 1442357 w 1442357"/>
              <a:gd name="connsiteY94" fmla="*/ 1014186 h 1193800"/>
              <a:gd name="connsiteX95" fmla="*/ 1440542 w 1442357"/>
              <a:gd name="connsiteY95" fmla="*/ 1001486 h 1193800"/>
              <a:gd name="connsiteX96" fmla="*/ 1438728 w 1442357"/>
              <a:gd name="connsiteY96" fmla="*/ 996043 h 1193800"/>
              <a:gd name="connsiteX97" fmla="*/ 1433285 w 1442357"/>
              <a:gd name="connsiteY97" fmla="*/ 977900 h 1193800"/>
              <a:gd name="connsiteX98" fmla="*/ 1431471 w 1442357"/>
              <a:gd name="connsiteY98" fmla="*/ 967014 h 1193800"/>
              <a:gd name="connsiteX99" fmla="*/ 1424214 w 1442357"/>
              <a:gd name="connsiteY99" fmla="*/ 954314 h 1193800"/>
              <a:gd name="connsiteX100" fmla="*/ 1422400 w 1442357"/>
              <a:gd name="connsiteY100" fmla="*/ 901700 h 1193800"/>
              <a:gd name="connsiteX101" fmla="*/ 1418771 w 1442357"/>
              <a:gd name="connsiteY101" fmla="*/ 890814 h 1193800"/>
              <a:gd name="connsiteX102" fmla="*/ 1416957 w 1442357"/>
              <a:gd name="connsiteY102" fmla="*/ 885372 h 1193800"/>
              <a:gd name="connsiteX103" fmla="*/ 1415142 w 1442357"/>
              <a:gd name="connsiteY103" fmla="*/ 876300 h 1193800"/>
              <a:gd name="connsiteX104" fmla="*/ 1411514 w 1442357"/>
              <a:gd name="connsiteY104" fmla="*/ 869043 h 1193800"/>
              <a:gd name="connsiteX105" fmla="*/ 1407885 w 1442357"/>
              <a:gd name="connsiteY105" fmla="*/ 859972 h 1193800"/>
              <a:gd name="connsiteX106" fmla="*/ 1404257 w 1442357"/>
              <a:gd name="connsiteY106" fmla="*/ 843643 h 1193800"/>
              <a:gd name="connsiteX107" fmla="*/ 1402442 w 1442357"/>
              <a:gd name="connsiteY107" fmla="*/ 838200 h 1193800"/>
              <a:gd name="connsiteX108" fmla="*/ 1397000 w 1442357"/>
              <a:gd name="connsiteY108" fmla="*/ 810986 h 1193800"/>
              <a:gd name="connsiteX109" fmla="*/ 1393371 w 1442357"/>
              <a:gd name="connsiteY109" fmla="*/ 800100 h 1193800"/>
              <a:gd name="connsiteX110" fmla="*/ 1389742 w 1442357"/>
              <a:gd name="connsiteY110" fmla="*/ 789214 h 1193800"/>
              <a:gd name="connsiteX111" fmla="*/ 1386114 w 1442357"/>
              <a:gd name="connsiteY111" fmla="*/ 783772 h 1193800"/>
              <a:gd name="connsiteX112" fmla="*/ 1378857 w 1442357"/>
              <a:gd name="connsiteY112" fmla="*/ 774700 h 1193800"/>
              <a:gd name="connsiteX113" fmla="*/ 1377042 w 1442357"/>
              <a:gd name="connsiteY113" fmla="*/ 769257 h 1193800"/>
              <a:gd name="connsiteX114" fmla="*/ 1371600 w 1442357"/>
              <a:gd name="connsiteY114" fmla="*/ 763814 h 1193800"/>
              <a:gd name="connsiteX115" fmla="*/ 1369785 w 1442357"/>
              <a:gd name="connsiteY115" fmla="*/ 758372 h 1193800"/>
              <a:gd name="connsiteX116" fmla="*/ 1367971 w 1442357"/>
              <a:gd name="connsiteY116" fmla="*/ 732972 h 1193800"/>
              <a:gd name="connsiteX117" fmla="*/ 1362528 w 1442357"/>
              <a:gd name="connsiteY117" fmla="*/ 729343 h 1193800"/>
              <a:gd name="connsiteX118" fmla="*/ 1351642 w 1442357"/>
              <a:gd name="connsiteY118" fmla="*/ 725714 h 1193800"/>
              <a:gd name="connsiteX119" fmla="*/ 1349828 w 1442357"/>
              <a:gd name="connsiteY119" fmla="*/ 718457 h 1193800"/>
              <a:gd name="connsiteX120" fmla="*/ 1346200 w 1442357"/>
              <a:gd name="connsiteY120" fmla="*/ 707572 h 1193800"/>
              <a:gd name="connsiteX121" fmla="*/ 1340757 w 1442357"/>
              <a:gd name="connsiteY121" fmla="*/ 683986 h 1193800"/>
              <a:gd name="connsiteX122" fmla="*/ 1337128 w 1442357"/>
              <a:gd name="connsiteY122" fmla="*/ 678543 h 1193800"/>
              <a:gd name="connsiteX123" fmla="*/ 1333500 w 1442357"/>
              <a:gd name="connsiteY123" fmla="*/ 667657 h 1193800"/>
              <a:gd name="connsiteX124" fmla="*/ 1320800 w 1442357"/>
              <a:gd name="connsiteY124" fmla="*/ 651329 h 1193800"/>
              <a:gd name="connsiteX125" fmla="*/ 1318985 w 1442357"/>
              <a:gd name="connsiteY125" fmla="*/ 645886 h 1193800"/>
              <a:gd name="connsiteX126" fmla="*/ 1311728 w 1442357"/>
              <a:gd name="connsiteY126" fmla="*/ 635000 h 1193800"/>
              <a:gd name="connsiteX127" fmla="*/ 1306285 w 1442357"/>
              <a:gd name="connsiteY127" fmla="*/ 624114 h 1193800"/>
              <a:gd name="connsiteX128" fmla="*/ 1302657 w 1442357"/>
              <a:gd name="connsiteY128" fmla="*/ 613229 h 1193800"/>
              <a:gd name="connsiteX129" fmla="*/ 1299028 w 1442357"/>
              <a:gd name="connsiteY129" fmla="*/ 605972 h 1193800"/>
              <a:gd name="connsiteX130" fmla="*/ 1297214 w 1442357"/>
              <a:gd name="connsiteY130" fmla="*/ 600529 h 1193800"/>
              <a:gd name="connsiteX131" fmla="*/ 1289957 w 1442357"/>
              <a:gd name="connsiteY131" fmla="*/ 589643 h 1193800"/>
              <a:gd name="connsiteX132" fmla="*/ 1286328 w 1442357"/>
              <a:gd name="connsiteY132" fmla="*/ 576943 h 1193800"/>
              <a:gd name="connsiteX133" fmla="*/ 1282700 w 1442357"/>
              <a:gd name="connsiteY133" fmla="*/ 571500 h 1193800"/>
              <a:gd name="connsiteX134" fmla="*/ 1279071 w 1442357"/>
              <a:gd name="connsiteY134" fmla="*/ 560614 h 1193800"/>
              <a:gd name="connsiteX135" fmla="*/ 1268185 w 1442357"/>
              <a:gd name="connsiteY135" fmla="*/ 544286 h 1193800"/>
              <a:gd name="connsiteX136" fmla="*/ 1264557 w 1442357"/>
              <a:gd name="connsiteY136" fmla="*/ 538843 h 1193800"/>
              <a:gd name="connsiteX137" fmla="*/ 1253671 w 1442357"/>
              <a:gd name="connsiteY137" fmla="*/ 527957 h 1193800"/>
              <a:gd name="connsiteX138" fmla="*/ 1237342 w 1442357"/>
              <a:gd name="connsiteY138" fmla="*/ 517072 h 1193800"/>
              <a:gd name="connsiteX139" fmla="*/ 1231900 w 1442357"/>
              <a:gd name="connsiteY139" fmla="*/ 513443 h 1193800"/>
              <a:gd name="connsiteX140" fmla="*/ 1224642 w 1442357"/>
              <a:gd name="connsiteY140" fmla="*/ 508000 h 1193800"/>
              <a:gd name="connsiteX141" fmla="*/ 1217385 w 1442357"/>
              <a:gd name="connsiteY141" fmla="*/ 504372 h 1193800"/>
              <a:gd name="connsiteX142" fmla="*/ 1213757 w 1442357"/>
              <a:gd name="connsiteY142" fmla="*/ 497114 h 1193800"/>
              <a:gd name="connsiteX143" fmla="*/ 1210128 w 1442357"/>
              <a:gd name="connsiteY143" fmla="*/ 486229 h 1193800"/>
              <a:gd name="connsiteX144" fmla="*/ 1206500 w 1442357"/>
              <a:gd name="connsiteY144" fmla="*/ 464457 h 1193800"/>
              <a:gd name="connsiteX145" fmla="*/ 1197428 w 1442357"/>
              <a:gd name="connsiteY145" fmla="*/ 453572 h 1193800"/>
              <a:gd name="connsiteX146" fmla="*/ 1193800 w 1442357"/>
              <a:gd name="connsiteY146" fmla="*/ 448129 h 1193800"/>
              <a:gd name="connsiteX147" fmla="*/ 1188357 w 1442357"/>
              <a:gd name="connsiteY147" fmla="*/ 442686 h 1193800"/>
              <a:gd name="connsiteX148" fmla="*/ 1181100 w 1442357"/>
              <a:gd name="connsiteY148" fmla="*/ 424543 h 1193800"/>
              <a:gd name="connsiteX149" fmla="*/ 1181100 w 1442357"/>
              <a:gd name="connsiteY149" fmla="*/ 424543 h 1193800"/>
              <a:gd name="connsiteX150" fmla="*/ 1170214 w 1442357"/>
              <a:gd name="connsiteY150" fmla="*/ 406400 h 1193800"/>
              <a:gd name="connsiteX151" fmla="*/ 1166585 w 1442357"/>
              <a:gd name="connsiteY151" fmla="*/ 400957 h 1193800"/>
              <a:gd name="connsiteX152" fmla="*/ 1162957 w 1442357"/>
              <a:gd name="connsiteY152" fmla="*/ 393700 h 1193800"/>
              <a:gd name="connsiteX153" fmla="*/ 1155700 w 1442357"/>
              <a:gd name="connsiteY153" fmla="*/ 382814 h 1193800"/>
              <a:gd name="connsiteX154" fmla="*/ 1146628 w 1442357"/>
              <a:gd name="connsiteY154" fmla="*/ 371929 h 1193800"/>
              <a:gd name="connsiteX155" fmla="*/ 1141185 w 1442357"/>
              <a:gd name="connsiteY155" fmla="*/ 368300 h 1193800"/>
              <a:gd name="connsiteX156" fmla="*/ 1133928 w 1442357"/>
              <a:gd name="connsiteY156" fmla="*/ 357414 h 1193800"/>
              <a:gd name="connsiteX157" fmla="*/ 1123042 w 1442357"/>
              <a:gd name="connsiteY157" fmla="*/ 346529 h 1193800"/>
              <a:gd name="connsiteX158" fmla="*/ 1113971 w 1442357"/>
              <a:gd name="connsiteY158" fmla="*/ 333829 h 1193800"/>
              <a:gd name="connsiteX159" fmla="*/ 1110342 w 1442357"/>
              <a:gd name="connsiteY159" fmla="*/ 328386 h 1193800"/>
              <a:gd name="connsiteX160" fmla="*/ 1104900 w 1442357"/>
              <a:gd name="connsiteY160" fmla="*/ 324757 h 1193800"/>
              <a:gd name="connsiteX161" fmla="*/ 1094014 w 1442357"/>
              <a:gd name="connsiteY161" fmla="*/ 317500 h 1193800"/>
              <a:gd name="connsiteX162" fmla="*/ 1088571 w 1442357"/>
              <a:gd name="connsiteY162" fmla="*/ 312057 h 1193800"/>
              <a:gd name="connsiteX163" fmla="*/ 1077685 w 1442357"/>
              <a:gd name="connsiteY163" fmla="*/ 302986 h 1193800"/>
              <a:gd name="connsiteX164" fmla="*/ 1072242 w 1442357"/>
              <a:gd name="connsiteY164" fmla="*/ 295729 h 1193800"/>
              <a:gd name="connsiteX165" fmla="*/ 1066800 w 1442357"/>
              <a:gd name="connsiteY165" fmla="*/ 286657 h 1193800"/>
              <a:gd name="connsiteX166" fmla="*/ 1061357 w 1442357"/>
              <a:gd name="connsiteY166" fmla="*/ 283029 h 1193800"/>
              <a:gd name="connsiteX167" fmla="*/ 1052285 w 1442357"/>
              <a:gd name="connsiteY167" fmla="*/ 275772 h 1193800"/>
              <a:gd name="connsiteX168" fmla="*/ 1048657 w 1442357"/>
              <a:gd name="connsiteY168" fmla="*/ 270329 h 1193800"/>
              <a:gd name="connsiteX169" fmla="*/ 1043214 w 1442357"/>
              <a:gd name="connsiteY169" fmla="*/ 268514 h 1193800"/>
              <a:gd name="connsiteX170" fmla="*/ 1037771 w 1442357"/>
              <a:gd name="connsiteY170" fmla="*/ 264886 h 1193800"/>
              <a:gd name="connsiteX171" fmla="*/ 1032328 w 1442357"/>
              <a:gd name="connsiteY171" fmla="*/ 259443 h 1193800"/>
              <a:gd name="connsiteX172" fmla="*/ 1019628 w 1442357"/>
              <a:gd name="connsiteY172" fmla="*/ 250372 h 1193800"/>
              <a:gd name="connsiteX173" fmla="*/ 1010557 w 1442357"/>
              <a:gd name="connsiteY173" fmla="*/ 232229 h 1193800"/>
              <a:gd name="connsiteX174" fmla="*/ 999671 w 1442357"/>
              <a:gd name="connsiteY174" fmla="*/ 217714 h 1193800"/>
              <a:gd name="connsiteX175" fmla="*/ 988785 w 1442357"/>
              <a:gd name="connsiteY175" fmla="*/ 210457 h 1193800"/>
              <a:gd name="connsiteX176" fmla="*/ 976085 w 1442357"/>
              <a:gd name="connsiteY176" fmla="*/ 192314 h 1193800"/>
              <a:gd name="connsiteX177" fmla="*/ 970642 w 1442357"/>
              <a:gd name="connsiteY177" fmla="*/ 188686 h 1193800"/>
              <a:gd name="connsiteX178" fmla="*/ 967014 w 1442357"/>
              <a:gd name="connsiteY178" fmla="*/ 181429 h 1193800"/>
              <a:gd name="connsiteX179" fmla="*/ 956128 w 1442357"/>
              <a:gd name="connsiteY179" fmla="*/ 174172 h 1193800"/>
              <a:gd name="connsiteX180" fmla="*/ 950685 w 1442357"/>
              <a:gd name="connsiteY180" fmla="*/ 168729 h 1193800"/>
              <a:gd name="connsiteX181" fmla="*/ 945242 w 1442357"/>
              <a:gd name="connsiteY181" fmla="*/ 166914 h 1193800"/>
              <a:gd name="connsiteX182" fmla="*/ 939800 w 1442357"/>
              <a:gd name="connsiteY182" fmla="*/ 161472 h 1193800"/>
              <a:gd name="connsiteX183" fmla="*/ 923471 w 1442357"/>
              <a:gd name="connsiteY183" fmla="*/ 150586 h 1193800"/>
              <a:gd name="connsiteX184" fmla="*/ 918028 w 1442357"/>
              <a:gd name="connsiteY184" fmla="*/ 146957 h 1193800"/>
              <a:gd name="connsiteX185" fmla="*/ 912585 w 1442357"/>
              <a:gd name="connsiteY185" fmla="*/ 143329 h 1193800"/>
              <a:gd name="connsiteX186" fmla="*/ 903514 w 1442357"/>
              <a:gd name="connsiteY186" fmla="*/ 132443 h 1193800"/>
              <a:gd name="connsiteX187" fmla="*/ 894442 w 1442357"/>
              <a:gd name="connsiteY187" fmla="*/ 121557 h 1193800"/>
              <a:gd name="connsiteX188" fmla="*/ 885371 w 1442357"/>
              <a:gd name="connsiteY188" fmla="*/ 110672 h 1193800"/>
              <a:gd name="connsiteX189" fmla="*/ 881742 w 1442357"/>
              <a:gd name="connsiteY189" fmla="*/ 105229 h 1193800"/>
              <a:gd name="connsiteX190" fmla="*/ 876300 w 1442357"/>
              <a:gd name="connsiteY190" fmla="*/ 99786 h 1193800"/>
              <a:gd name="connsiteX191" fmla="*/ 872671 w 1442357"/>
              <a:gd name="connsiteY191" fmla="*/ 94343 h 1193800"/>
              <a:gd name="connsiteX192" fmla="*/ 861785 w 1442357"/>
              <a:gd name="connsiteY192" fmla="*/ 87086 h 1193800"/>
              <a:gd name="connsiteX193" fmla="*/ 856342 w 1442357"/>
              <a:gd name="connsiteY193" fmla="*/ 81643 h 1193800"/>
              <a:gd name="connsiteX194" fmla="*/ 850900 w 1442357"/>
              <a:gd name="connsiteY194" fmla="*/ 79829 h 1193800"/>
              <a:gd name="connsiteX195" fmla="*/ 845457 w 1442357"/>
              <a:gd name="connsiteY195" fmla="*/ 74386 h 1193800"/>
              <a:gd name="connsiteX196" fmla="*/ 834571 w 1442357"/>
              <a:gd name="connsiteY196" fmla="*/ 68943 h 1193800"/>
              <a:gd name="connsiteX197" fmla="*/ 823685 w 1442357"/>
              <a:gd name="connsiteY197" fmla="*/ 61686 h 1193800"/>
              <a:gd name="connsiteX198" fmla="*/ 818242 w 1442357"/>
              <a:gd name="connsiteY198" fmla="*/ 58057 h 1193800"/>
              <a:gd name="connsiteX199" fmla="*/ 812800 w 1442357"/>
              <a:gd name="connsiteY199" fmla="*/ 56243 h 1193800"/>
              <a:gd name="connsiteX200" fmla="*/ 805542 w 1442357"/>
              <a:gd name="connsiteY200" fmla="*/ 50800 h 1193800"/>
              <a:gd name="connsiteX201" fmla="*/ 798285 w 1442357"/>
              <a:gd name="connsiteY201" fmla="*/ 47172 h 1193800"/>
              <a:gd name="connsiteX202" fmla="*/ 792842 w 1442357"/>
              <a:gd name="connsiteY202" fmla="*/ 43543 h 1193800"/>
              <a:gd name="connsiteX203" fmla="*/ 774700 w 1442357"/>
              <a:gd name="connsiteY203" fmla="*/ 34472 h 1193800"/>
              <a:gd name="connsiteX204" fmla="*/ 763814 w 1442357"/>
              <a:gd name="connsiteY204" fmla="*/ 29029 h 1193800"/>
              <a:gd name="connsiteX205" fmla="*/ 758371 w 1442357"/>
              <a:gd name="connsiteY205" fmla="*/ 23586 h 1193800"/>
              <a:gd name="connsiteX206" fmla="*/ 752928 w 1442357"/>
              <a:gd name="connsiteY206" fmla="*/ 19957 h 1193800"/>
              <a:gd name="connsiteX207" fmla="*/ 747485 w 1442357"/>
              <a:gd name="connsiteY207" fmla="*/ 14514 h 1193800"/>
              <a:gd name="connsiteX208" fmla="*/ 729342 w 1442357"/>
              <a:gd name="connsiteY208" fmla="*/ 1814 h 1193800"/>
              <a:gd name="connsiteX209" fmla="*/ 723900 w 1442357"/>
              <a:gd name="connsiteY209" fmla="*/ 0 h 1193800"/>
              <a:gd name="connsiteX210" fmla="*/ 716642 w 1442357"/>
              <a:gd name="connsiteY210" fmla="*/ 1814 h 1193800"/>
              <a:gd name="connsiteX211" fmla="*/ 705757 w 1442357"/>
              <a:gd name="connsiteY211" fmla="*/ 10886 h 1193800"/>
              <a:gd name="connsiteX212" fmla="*/ 698500 w 1442357"/>
              <a:gd name="connsiteY212" fmla="*/ 21772 h 1193800"/>
              <a:gd name="connsiteX213" fmla="*/ 685800 w 1442357"/>
              <a:gd name="connsiteY213" fmla="*/ 30843 h 1193800"/>
              <a:gd name="connsiteX214" fmla="*/ 680357 w 1442357"/>
              <a:gd name="connsiteY214" fmla="*/ 36286 h 1193800"/>
              <a:gd name="connsiteX215" fmla="*/ 673100 w 1442357"/>
              <a:gd name="connsiteY215" fmla="*/ 39914 h 1193800"/>
              <a:gd name="connsiteX216" fmla="*/ 667657 w 1442357"/>
              <a:gd name="connsiteY216" fmla="*/ 43543 h 1193800"/>
              <a:gd name="connsiteX217" fmla="*/ 660400 w 1442357"/>
              <a:gd name="connsiteY217" fmla="*/ 47172 h 1193800"/>
              <a:gd name="connsiteX218" fmla="*/ 649514 w 1442357"/>
              <a:gd name="connsiteY218" fmla="*/ 54429 h 1193800"/>
              <a:gd name="connsiteX219" fmla="*/ 644071 w 1442357"/>
              <a:gd name="connsiteY219" fmla="*/ 58057 h 1193800"/>
              <a:gd name="connsiteX220" fmla="*/ 635000 w 1442357"/>
              <a:gd name="connsiteY220" fmla="*/ 61686 h 1193800"/>
              <a:gd name="connsiteX221" fmla="*/ 624114 w 1442357"/>
              <a:gd name="connsiteY221" fmla="*/ 67129 h 1193800"/>
              <a:gd name="connsiteX222" fmla="*/ 618671 w 1442357"/>
              <a:gd name="connsiteY222" fmla="*/ 72572 h 1193800"/>
              <a:gd name="connsiteX223" fmla="*/ 605971 w 1442357"/>
              <a:gd name="connsiteY223" fmla="*/ 79829 h 1193800"/>
              <a:gd name="connsiteX224" fmla="*/ 602342 w 1442357"/>
              <a:gd name="connsiteY224" fmla="*/ 85272 h 1193800"/>
              <a:gd name="connsiteX225" fmla="*/ 591457 w 1442357"/>
              <a:gd name="connsiteY225" fmla="*/ 92529 h 1193800"/>
              <a:gd name="connsiteX226" fmla="*/ 586014 w 1442357"/>
              <a:gd name="connsiteY226" fmla="*/ 97972 h 1193800"/>
              <a:gd name="connsiteX227" fmla="*/ 569685 w 1442357"/>
              <a:gd name="connsiteY227" fmla="*/ 108857 h 1193800"/>
              <a:gd name="connsiteX228" fmla="*/ 564242 w 1442357"/>
              <a:gd name="connsiteY228" fmla="*/ 112486 h 1193800"/>
              <a:gd name="connsiteX229" fmla="*/ 560614 w 1442357"/>
              <a:gd name="connsiteY229" fmla="*/ 117929 h 1193800"/>
              <a:gd name="connsiteX230" fmla="*/ 553357 w 1442357"/>
              <a:gd name="connsiteY230" fmla="*/ 121557 h 1193800"/>
              <a:gd name="connsiteX231" fmla="*/ 547914 w 1442357"/>
              <a:gd name="connsiteY231" fmla="*/ 125186 h 1193800"/>
              <a:gd name="connsiteX232" fmla="*/ 542471 w 1442357"/>
              <a:gd name="connsiteY232" fmla="*/ 130629 h 1193800"/>
              <a:gd name="connsiteX233" fmla="*/ 531585 w 1442357"/>
              <a:gd name="connsiteY233" fmla="*/ 137886 h 1193800"/>
              <a:gd name="connsiteX234" fmla="*/ 522514 w 1442357"/>
              <a:gd name="connsiteY234" fmla="*/ 145143 h 1193800"/>
              <a:gd name="connsiteX235" fmla="*/ 517071 w 1442357"/>
              <a:gd name="connsiteY235" fmla="*/ 150586 h 1193800"/>
              <a:gd name="connsiteX236" fmla="*/ 506185 w 1442357"/>
              <a:gd name="connsiteY236" fmla="*/ 157843 h 1193800"/>
              <a:gd name="connsiteX237" fmla="*/ 498928 w 1442357"/>
              <a:gd name="connsiteY237" fmla="*/ 170543 h 1193800"/>
              <a:gd name="connsiteX238" fmla="*/ 491671 w 1442357"/>
              <a:gd name="connsiteY238" fmla="*/ 177800 h 1193800"/>
              <a:gd name="connsiteX239" fmla="*/ 488042 w 1442357"/>
              <a:gd name="connsiteY239" fmla="*/ 183243 h 1193800"/>
              <a:gd name="connsiteX240" fmla="*/ 469900 w 1442357"/>
              <a:gd name="connsiteY240" fmla="*/ 197757 h 1193800"/>
              <a:gd name="connsiteX241" fmla="*/ 459014 w 1442357"/>
              <a:gd name="connsiteY241" fmla="*/ 206829 h 1193800"/>
              <a:gd name="connsiteX242" fmla="*/ 451757 w 1442357"/>
              <a:gd name="connsiteY242" fmla="*/ 212272 h 1193800"/>
              <a:gd name="connsiteX243" fmla="*/ 446314 w 1442357"/>
              <a:gd name="connsiteY243" fmla="*/ 215900 h 1193800"/>
              <a:gd name="connsiteX244" fmla="*/ 437242 w 1442357"/>
              <a:gd name="connsiteY244" fmla="*/ 226786 h 1193800"/>
              <a:gd name="connsiteX245" fmla="*/ 431800 w 1442357"/>
              <a:gd name="connsiteY245" fmla="*/ 230414 h 1193800"/>
              <a:gd name="connsiteX246" fmla="*/ 422728 w 1442357"/>
              <a:gd name="connsiteY246" fmla="*/ 241300 h 1193800"/>
              <a:gd name="connsiteX247" fmla="*/ 417285 w 1442357"/>
              <a:gd name="connsiteY247" fmla="*/ 244929 h 1193800"/>
              <a:gd name="connsiteX248" fmla="*/ 413657 w 1442357"/>
              <a:gd name="connsiteY248" fmla="*/ 250372 h 1193800"/>
              <a:gd name="connsiteX249" fmla="*/ 408214 w 1442357"/>
              <a:gd name="connsiteY249" fmla="*/ 252186 h 1193800"/>
              <a:gd name="connsiteX250" fmla="*/ 400957 w 1442357"/>
              <a:gd name="connsiteY250" fmla="*/ 255814 h 1193800"/>
              <a:gd name="connsiteX251" fmla="*/ 393700 w 1442357"/>
              <a:gd name="connsiteY251" fmla="*/ 261257 h 1193800"/>
              <a:gd name="connsiteX252" fmla="*/ 381000 w 1442357"/>
              <a:gd name="connsiteY252" fmla="*/ 268514 h 1193800"/>
              <a:gd name="connsiteX253" fmla="*/ 371928 w 1442357"/>
              <a:gd name="connsiteY253" fmla="*/ 279400 h 1193800"/>
              <a:gd name="connsiteX254" fmla="*/ 366485 w 1442357"/>
              <a:gd name="connsiteY254" fmla="*/ 284843 h 1193800"/>
              <a:gd name="connsiteX255" fmla="*/ 355600 w 1442357"/>
              <a:gd name="connsiteY255" fmla="*/ 301172 h 1193800"/>
              <a:gd name="connsiteX256" fmla="*/ 350157 w 1442357"/>
              <a:gd name="connsiteY256" fmla="*/ 308429 h 1193800"/>
              <a:gd name="connsiteX257" fmla="*/ 342900 w 1442357"/>
              <a:gd name="connsiteY257" fmla="*/ 319314 h 1193800"/>
              <a:gd name="connsiteX258" fmla="*/ 339271 w 1442357"/>
              <a:gd name="connsiteY258" fmla="*/ 326572 h 1193800"/>
              <a:gd name="connsiteX259" fmla="*/ 333828 w 1442357"/>
              <a:gd name="connsiteY259" fmla="*/ 330200 h 1193800"/>
              <a:gd name="connsiteX260" fmla="*/ 324757 w 1442357"/>
              <a:gd name="connsiteY260" fmla="*/ 346529 h 1193800"/>
              <a:gd name="connsiteX261" fmla="*/ 319314 w 1442357"/>
              <a:gd name="connsiteY261" fmla="*/ 350157 h 1193800"/>
              <a:gd name="connsiteX262" fmla="*/ 308428 w 1442357"/>
              <a:gd name="connsiteY262" fmla="*/ 362857 h 1193800"/>
              <a:gd name="connsiteX263" fmla="*/ 302985 w 1442357"/>
              <a:gd name="connsiteY263" fmla="*/ 370114 h 1193800"/>
              <a:gd name="connsiteX264" fmla="*/ 295728 w 1442357"/>
              <a:gd name="connsiteY264" fmla="*/ 379186 h 1193800"/>
              <a:gd name="connsiteX265" fmla="*/ 292100 w 1442357"/>
              <a:gd name="connsiteY265" fmla="*/ 386443 h 1193800"/>
              <a:gd name="connsiteX266" fmla="*/ 284842 w 1442357"/>
              <a:gd name="connsiteY266" fmla="*/ 397329 h 1193800"/>
              <a:gd name="connsiteX267" fmla="*/ 281214 w 1442357"/>
              <a:gd name="connsiteY267" fmla="*/ 402772 h 1193800"/>
              <a:gd name="connsiteX268" fmla="*/ 275771 w 1442357"/>
              <a:gd name="connsiteY268" fmla="*/ 408214 h 1193800"/>
              <a:gd name="connsiteX269" fmla="*/ 266700 w 1442357"/>
              <a:gd name="connsiteY269" fmla="*/ 419100 h 1193800"/>
              <a:gd name="connsiteX270" fmla="*/ 252185 w 1442357"/>
              <a:gd name="connsiteY270" fmla="*/ 437243 h 1193800"/>
              <a:gd name="connsiteX271" fmla="*/ 248557 w 1442357"/>
              <a:gd name="connsiteY271" fmla="*/ 442686 h 1193800"/>
              <a:gd name="connsiteX272" fmla="*/ 94342 w 1442357"/>
              <a:gd name="connsiteY272" fmla="*/ 720271 h 1193800"/>
              <a:gd name="connsiteX0" fmla="*/ 0 w 1442357"/>
              <a:gd name="connsiteY0" fmla="*/ 1023257 h 1193800"/>
              <a:gd name="connsiteX1" fmla="*/ 45357 w 1442357"/>
              <a:gd name="connsiteY1" fmla="*/ 1041400 h 1193800"/>
              <a:gd name="connsiteX2" fmla="*/ 52614 w 1442357"/>
              <a:gd name="connsiteY2" fmla="*/ 1043214 h 1193800"/>
              <a:gd name="connsiteX3" fmla="*/ 58057 w 1442357"/>
              <a:gd name="connsiteY3" fmla="*/ 1046843 h 1193800"/>
              <a:gd name="connsiteX4" fmla="*/ 68942 w 1442357"/>
              <a:gd name="connsiteY4" fmla="*/ 1050472 h 1193800"/>
              <a:gd name="connsiteX5" fmla="*/ 74385 w 1442357"/>
              <a:gd name="connsiteY5" fmla="*/ 1052286 h 1193800"/>
              <a:gd name="connsiteX6" fmla="*/ 79828 w 1442357"/>
              <a:gd name="connsiteY6" fmla="*/ 1054100 h 1193800"/>
              <a:gd name="connsiteX7" fmla="*/ 90714 w 1442357"/>
              <a:gd name="connsiteY7" fmla="*/ 1061357 h 1193800"/>
              <a:gd name="connsiteX8" fmla="*/ 96157 w 1442357"/>
              <a:gd name="connsiteY8" fmla="*/ 1064986 h 1193800"/>
              <a:gd name="connsiteX9" fmla="*/ 112485 w 1442357"/>
              <a:gd name="connsiteY9" fmla="*/ 1070429 h 1193800"/>
              <a:gd name="connsiteX10" fmla="*/ 117928 w 1442357"/>
              <a:gd name="connsiteY10" fmla="*/ 1072243 h 1193800"/>
              <a:gd name="connsiteX11" fmla="*/ 136071 w 1442357"/>
              <a:gd name="connsiteY11" fmla="*/ 1079500 h 1193800"/>
              <a:gd name="connsiteX12" fmla="*/ 141514 w 1442357"/>
              <a:gd name="connsiteY12" fmla="*/ 1081314 h 1193800"/>
              <a:gd name="connsiteX13" fmla="*/ 146957 w 1442357"/>
              <a:gd name="connsiteY13" fmla="*/ 1084943 h 1193800"/>
              <a:gd name="connsiteX14" fmla="*/ 157842 w 1442357"/>
              <a:gd name="connsiteY14" fmla="*/ 1088572 h 1193800"/>
              <a:gd name="connsiteX15" fmla="*/ 163285 w 1442357"/>
              <a:gd name="connsiteY15" fmla="*/ 1092200 h 1193800"/>
              <a:gd name="connsiteX16" fmla="*/ 183242 w 1442357"/>
              <a:gd name="connsiteY16" fmla="*/ 1097643 h 1193800"/>
              <a:gd name="connsiteX17" fmla="*/ 194128 w 1442357"/>
              <a:gd name="connsiteY17" fmla="*/ 1101272 h 1193800"/>
              <a:gd name="connsiteX18" fmla="*/ 201385 w 1442357"/>
              <a:gd name="connsiteY18" fmla="*/ 1103086 h 1193800"/>
              <a:gd name="connsiteX19" fmla="*/ 212271 w 1442357"/>
              <a:gd name="connsiteY19" fmla="*/ 1106714 h 1193800"/>
              <a:gd name="connsiteX20" fmla="*/ 234042 w 1442357"/>
              <a:gd name="connsiteY20" fmla="*/ 1113972 h 1193800"/>
              <a:gd name="connsiteX21" fmla="*/ 239485 w 1442357"/>
              <a:gd name="connsiteY21" fmla="*/ 1115786 h 1193800"/>
              <a:gd name="connsiteX22" fmla="*/ 244928 w 1442357"/>
              <a:gd name="connsiteY22" fmla="*/ 1117600 h 1193800"/>
              <a:gd name="connsiteX23" fmla="*/ 263071 w 1442357"/>
              <a:gd name="connsiteY23" fmla="*/ 1121229 h 1193800"/>
              <a:gd name="connsiteX24" fmla="*/ 275771 w 1442357"/>
              <a:gd name="connsiteY24" fmla="*/ 1124857 h 1193800"/>
              <a:gd name="connsiteX25" fmla="*/ 286657 w 1442357"/>
              <a:gd name="connsiteY25" fmla="*/ 1126672 h 1193800"/>
              <a:gd name="connsiteX26" fmla="*/ 297542 w 1442357"/>
              <a:gd name="connsiteY26" fmla="*/ 1130300 h 1193800"/>
              <a:gd name="connsiteX27" fmla="*/ 304800 w 1442357"/>
              <a:gd name="connsiteY27" fmla="*/ 1132114 h 1193800"/>
              <a:gd name="connsiteX28" fmla="*/ 315685 w 1442357"/>
              <a:gd name="connsiteY28" fmla="*/ 1135743 h 1193800"/>
              <a:gd name="connsiteX29" fmla="*/ 324757 w 1442357"/>
              <a:gd name="connsiteY29" fmla="*/ 1137557 h 1193800"/>
              <a:gd name="connsiteX30" fmla="*/ 335642 w 1442357"/>
              <a:gd name="connsiteY30" fmla="*/ 1141186 h 1193800"/>
              <a:gd name="connsiteX31" fmla="*/ 353785 w 1442357"/>
              <a:gd name="connsiteY31" fmla="*/ 1146629 h 1193800"/>
              <a:gd name="connsiteX32" fmla="*/ 370114 w 1442357"/>
              <a:gd name="connsiteY32" fmla="*/ 1152072 h 1193800"/>
              <a:gd name="connsiteX33" fmla="*/ 382814 w 1442357"/>
              <a:gd name="connsiteY33" fmla="*/ 1155700 h 1193800"/>
              <a:gd name="connsiteX34" fmla="*/ 390071 w 1442357"/>
              <a:gd name="connsiteY34" fmla="*/ 1157514 h 1193800"/>
              <a:gd name="connsiteX35" fmla="*/ 410028 w 1442357"/>
              <a:gd name="connsiteY35" fmla="*/ 1159329 h 1193800"/>
              <a:gd name="connsiteX36" fmla="*/ 428171 w 1442357"/>
              <a:gd name="connsiteY36" fmla="*/ 1164772 h 1193800"/>
              <a:gd name="connsiteX37" fmla="*/ 469900 w 1442357"/>
              <a:gd name="connsiteY37" fmla="*/ 1170214 h 1193800"/>
              <a:gd name="connsiteX38" fmla="*/ 493485 w 1442357"/>
              <a:gd name="connsiteY38" fmla="*/ 1173843 h 1193800"/>
              <a:gd name="connsiteX39" fmla="*/ 511628 w 1442357"/>
              <a:gd name="connsiteY39" fmla="*/ 1175657 h 1193800"/>
              <a:gd name="connsiteX40" fmla="*/ 553357 w 1442357"/>
              <a:gd name="connsiteY40" fmla="*/ 1181100 h 1193800"/>
              <a:gd name="connsiteX41" fmla="*/ 558800 w 1442357"/>
              <a:gd name="connsiteY41" fmla="*/ 1182914 h 1193800"/>
              <a:gd name="connsiteX42" fmla="*/ 586014 w 1442357"/>
              <a:gd name="connsiteY42" fmla="*/ 1186543 h 1193800"/>
              <a:gd name="connsiteX43" fmla="*/ 698500 w 1442357"/>
              <a:gd name="connsiteY43" fmla="*/ 1193800 h 1193800"/>
              <a:gd name="connsiteX44" fmla="*/ 762000 w 1442357"/>
              <a:gd name="connsiteY44" fmla="*/ 1191986 h 1193800"/>
              <a:gd name="connsiteX45" fmla="*/ 769257 w 1442357"/>
              <a:gd name="connsiteY45" fmla="*/ 1190172 h 1193800"/>
              <a:gd name="connsiteX46" fmla="*/ 781957 w 1442357"/>
              <a:gd name="connsiteY46" fmla="*/ 1188357 h 1193800"/>
              <a:gd name="connsiteX47" fmla="*/ 798285 w 1442357"/>
              <a:gd name="connsiteY47" fmla="*/ 1184729 h 1193800"/>
              <a:gd name="connsiteX48" fmla="*/ 876300 w 1442357"/>
              <a:gd name="connsiteY48" fmla="*/ 1182914 h 1193800"/>
              <a:gd name="connsiteX49" fmla="*/ 890814 w 1442357"/>
              <a:gd name="connsiteY49" fmla="*/ 1179286 h 1193800"/>
              <a:gd name="connsiteX50" fmla="*/ 908957 w 1442357"/>
              <a:gd name="connsiteY50" fmla="*/ 1177472 h 1193800"/>
              <a:gd name="connsiteX51" fmla="*/ 930728 w 1442357"/>
              <a:gd name="connsiteY51" fmla="*/ 1173843 h 1193800"/>
              <a:gd name="connsiteX52" fmla="*/ 957942 w 1442357"/>
              <a:gd name="connsiteY52" fmla="*/ 1170214 h 1193800"/>
              <a:gd name="connsiteX53" fmla="*/ 977900 w 1442357"/>
              <a:gd name="connsiteY53" fmla="*/ 1166586 h 1193800"/>
              <a:gd name="connsiteX54" fmla="*/ 1005114 w 1442357"/>
              <a:gd name="connsiteY54" fmla="*/ 1164772 h 1193800"/>
              <a:gd name="connsiteX55" fmla="*/ 1016000 w 1442357"/>
              <a:gd name="connsiteY55" fmla="*/ 1161143 h 1193800"/>
              <a:gd name="connsiteX56" fmla="*/ 1023257 w 1442357"/>
              <a:gd name="connsiteY56" fmla="*/ 1157514 h 1193800"/>
              <a:gd name="connsiteX57" fmla="*/ 1037771 w 1442357"/>
              <a:gd name="connsiteY57" fmla="*/ 1153886 h 1193800"/>
              <a:gd name="connsiteX58" fmla="*/ 1050471 w 1442357"/>
              <a:gd name="connsiteY58" fmla="*/ 1150257 h 1193800"/>
              <a:gd name="connsiteX59" fmla="*/ 1061357 w 1442357"/>
              <a:gd name="connsiteY59" fmla="*/ 1148443 h 1193800"/>
              <a:gd name="connsiteX60" fmla="*/ 1066800 w 1442357"/>
              <a:gd name="connsiteY60" fmla="*/ 1146629 h 1193800"/>
              <a:gd name="connsiteX61" fmla="*/ 1081314 w 1442357"/>
              <a:gd name="connsiteY61" fmla="*/ 1144814 h 1193800"/>
              <a:gd name="connsiteX62" fmla="*/ 1094014 w 1442357"/>
              <a:gd name="connsiteY62" fmla="*/ 1143000 h 1193800"/>
              <a:gd name="connsiteX63" fmla="*/ 1108528 w 1442357"/>
              <a:gd name="connsiteY63" fmla="*/ 1139372 h 1193800"/>
              <a:gd name="connsiteX64" fmla="*/ 1115785 w 1442357"/>
              <a:gd name="connsiteY64" fmla="*/ 1137557 h 1193800"/>
              <a:gd name="connsiteX65" fmla="*/ 1121228 w 1442357"/>
              <a:gd name="connsiteY65" fmla="*/ 1135743 h 1193800"/>
              <a:gd name="connsiteX66" fmla="*/ 1139371 w 1442357"/>
              <a:gd name="connsiteY66" fmla="*/ 1133929 h 1193800"/>
              <a:gd name="connsiteX67" fmla="*/ 1168400 w 1442357"/>
              <a:gd name="connsiteY67" fmla="*/ 1128486 h 1193800"/>
              <a:gd name="connsiteX68" fmla="*/ 1190171 w 1442357"/>
              <a:gd name="connsiteY68" fmla="*/ 1121229 h 1193800"/>
              <a:gd name="connsiteX69" fmla="*/ 1201057 w 1442357"/>
              <a:gd name="connsiteY69" fmla="*/ 1117600 h 1193800"/>
              <a:gd name="connsiteX70" fmla="*/ 1210128 w 1442357"/>
              <a:gd name="connsiteY70" fmla="*/ 1115786 h 1193800"/>
              <a:gd name="connsiteX71" fmla="*/ 1222828 w 1442357"/>
              <a:gd name="connsiteY71" fmla="*/ 1112157 h 1193800"/>
              <a:gd name="connsiteX72" fmla="*/ 1233714 w 1442357"/>
              <a:gd name="connsiteY72" fmla="*/ 1110343 h 1193800"/>
              <a:gd name="connsiteX73" fmla="*/ 1244600 w 1442357"/>
              <a:gd name="connsiteY73" fmla="*/ 1106714 h 1193800"/>
              <a:gd name="connsiteX74" fmla="*/ 1251857 w 1442357"/>
              <a:gd name="connsiteY74" fmla="*/ 1104900 h 1193800"/>
              <a:gd name="connsiteX75" fmla="*/ 1260928 w 1442357"/>
              <a:gd name="connsiteY75" fmla="*/ 1103086 h 1193800"/>
              <a:gd name="connsiteX76" fmla="*/ 1266371 w 1442357"/>
              <a:gd name="connsiteY76" fmla="*/ 1101272 h 1193800"/>
              <a:gd name="connsiteX77" fmla="*/ 1284514 w 1442357"/>
              <a:gd name="connsiteY77" fmla="*/ 1095829 h 1193800"/>
              <a:gd name="connsiteX78" fmla="*/ 1289957 w 1442357"/>
              <a:gd name="connsiteY78" fmla="*/ 1094014 h 1193800"/>
              <a:gd name="connsiteX79" fmla="*/ 1302657 w 1442357"/>
              <a:gd name="connsiteY79" fmla="*/ 1090386 h 1193800"/>
              <a:gd name="connsiteX80" fmla="*/ 1309914 w 1442357"/>
              <a:gd name="connsiteY80" fmla="*/ 1084943 h 1193800"/>
              <a:gd name="connsiteX81" fmla="*/ 1328057 w 1442357"/>
              <a:gd name="connsiteY81" fmla="*/ 1081314 h 1193800"/>
              <a:gd name="connsiteX82" fmla="*/ 1346200 w 1442357"/>
              <a:gd name="connsiteY82" fmla="*/ 1074057 h 1193800"/>
              <a:gd name="connsiteX83" fmla="*/ 1351642 w 1442357"/>
              <a:gd name="connsiteY83" fmla="*/ 1072243 h 1193800"/>
              <a:gd name="connsiteX84" fmla="*/ 1357085 w 1442357"/>
              <a:gd name="connsiteY84" fmla="*/ 1066800 h 1193800"/>
              <a:gd name="connsiteX85" fmla="*/ 1369785 w 1442357"/>
              <a:gd name="connsiteY85" fmla="*/ 1059543 h 1193800"/>
              <a:gd name="connsiteX86" fmla="*/ 1378857 w 1442357"/>
              <a:gd name="connsiteY86" fmla="*/ 1055914 h 1193800"/>
              <a:gd name="connsiteX87" fmla="*/ 1389742 w 1442357"/>
              <a:gd name="connsiteY87" fmla="*/ 1048657 h 1193800"/>
              <a:gd name="connsiteX88" fmla="*/ 1395185 w 1442357"/>
              <a:gd name="connsiteY88" fmla="*/ 1045029 h 1193800"/>
              <a:gd name="connsiteX89" fmla="*/ 1407885 w 1442357"/>
              <a:gd name="connsiteY89" fmla="*/ 1039586 h 1193800"/>
              <a:gd name="connsiteX90" fmla="*/ 1418771 w 1442357"/>
              <a:gd name="connsiteY90" fmla="*/ 1035957 h 1193800"/>
              <a:gd name="connsiteX91" fmla="*/ 1429657 w 1442357"/>
              <a:gd name="connsiteY91" fmla="*/ 1030514 h 1193800"/>
              <a:gd name="connsiteX92" fmla="*/ 1435100 w 1442357"/>
              <a:gd name="connsiteY92" fmla="*/ 1025072 h 1193800"/>
              <a:gd name="connsiteX93" fmla="*/ 1440542 w 1442357"/>
              <a:gd name="connsiteY93" fmla="*/ 1021443 h 1193800"/>
              <a:gd name="connsiteX94" fmla="*/ 1442357 w 1442357"/>
              <a:gd name="connsiteY94" fmla="*/ 1014186 h 1193800"/>
              <a:gd name="connsiteX95" fmla="*/ 1440542 w 1442357"/>
              <a:gd name="connsiteY95" fmla="*/ 1001486 h 1193800"/>
              <a:gd name="connsiteX96" fmla="*/ 1438728 w 1442357"/>
              <a:gd name="connsiteY96" fmla="*/ 996043 h 1193800"/>
              <a:gd name="connsiteX97" fmla="*/ 1433285 w 1442357"/>
              <a:gd name="connsiteY97" fmla="*/ 977900 h 1193800"/>
              <a:gd name="connsiteX98" fmla="*/ 1431471 w 1442357"/>
              <a:gd name="connsiteY98" fmla="*/ 967014 h 1193800"/>
              <a:gd name="connsiteX99" fmla="*/ 1424214 w 1442357"/>
              <a:gd name="connsiteY99" fmla="*/ 954314 h 1193800"/>
              <a:gd name="connsiteX100" fmla="*/ 1422400 w 1442357"/>
              <a:gd name="connsiteY100" fmla="*/ 901700 h 1193800"/>
              <a:gd name="connsiteX101" fmla="*/ 1418771 w 1442357"/>
              <a:gd name="connsiteY101" fmla="*/ 890814 h 1193800"/>
              <a:gd name="connsiteX102" fmla="*/ 1416957 w 1442357"/>
              <a:gd name="connsiteY102" fmla="*/ 885372 h 1193800"/>
              <a:gd name="connsiteX103" fmla="*/ 1415142 w 1442357"/>
              <a:gd name="connsiteY103" fmla="*/ 876300 h 1193800"/>
              <a:gd name="connsiteX104" fmla="*/ 1411514 w 1442357"/>
              <a:gd name="connsiteY104" fmla="*/ 869043 h 1193800"/>
              <a:gd name="connsiteX105" fmla="*/ 1407885 w 1442357"/>
              <a:gd name="connsiteY105" fmla="*/ 859972 h 1193800"/>
              <a:gd name="connsiteX106" fmla="*/ 1404257 w 1442357"/>
              <a:gd name="connsiteY106" fmla="*/ 843643 h 1193800"/>
              <a:gd name="connsiteX107" fmla="*/ 1402442 w 1442357"/>
              <a:gd name="connsiteY107" fmla="*/ 838200 h 1193800"/>
              <a:gd name="connsiteX108" fmla="*/ 1397000 w 1442357"/>
              <a:gd name="connsiteY108" fmla="*/ 810986 h 1193800"/>
              <a:gd name="connsiteX109" fmla="*/ 1393371 w 1442357"/>
              <a:gd name="connsiteY109" fmla="*/ 800100 h 1193800"/>
              <a:gd name="connsiteX110" fmla="*/ 1389742 w 1442357"/>
              <a:gd name="connsiteY110" fmla="*/ 789214 h 1193800"/>
              <a:gd name="connsiteX111" fmla="*/ 1386114 w 1442357"/>
              <a:gd name="connsiteY111" fmla="*/ 783772 h 1193800"/>
              <a:gd name="connsiteX112" fmla="*/ 1378857 w 1442357"/>
              <a:gd name="connsiteY112" fmla="*/ 774700 h 1193800"/>
              <a:gd name="connsiteX113" fmla="*/ 1377042 w 1442357"/>
              <a:gd name="connsiteY113" fmla="*/ 769257 h 1193800"/>
              <a:gd name="connsiteX114" fmla="*/ 1371600 w 1442357"/>
              <a:gd name="connsiteY114" fmla="*/ 763814 h 1193800"/>
              <a:gd name="connsiteX115" fmla="*/ 1369785 w 1442357"/>
              <a:gd name="connsiteY115" fmla="*/ 758372 h 1193800"/>
              <a:gd name="connsiteX116" fmla="*/ 1367971 w 1442357"/>
              <a:gd name="connsiteY116" fmla="*/ 732972 h 1193800"/>
              <a:gd name="connsiteX117" fmla="*/ 1362528 w 1442357"/>
              <a:gd name="connsiteY117" fmla="*/ 729343 h 1193800"/>
              <a:gd name="connsiteX118" fmla="*/ 1351642 w 1442357"/>
              <a:gd name="connsiteY118" fmla="*/ 725714 h 1193800"/>
              <a:gd name="connsiteX119" fmla="*/ 1349828 w 1442357"/>
              <a:gd name="connsiteY119" fmla="*/ 718457 h 1193800"/>
              <a:gd name="connsiteX120" fmla="*/ 1346200 w 1442357"/>
              <a:gd name="connsiteY120" fmla="*/ 707572 h 1193800"/>
              <a:gd name="connsiteX121" fmla="*/ 1340757 w 1442357"/>
              <a:gd name="connsiteY121" fmla="*/ 683986 h 1193800"/>
              <a:gd name="connsiteX122" fmla="*/ 1337128 w 1442357"/>
              <a:gd name="connsiteY122" fmla="*/ 678543 h 1193800"/>
              <a:gd name="connsiteX123" fmla="*/ 1333500 w 1442357"/>
              <a:gd name="connsiteY123" fmla="*/ 667657 h 1193800"/>
              <a:gd name="connsiteX124" fmla="*/ 1320800 w 1442357"/>
              <a:gd name="connsiteY124" fmla="*/ 651329 h 1193800"/>
              <a:gd name="connsiteX125" fmla="*/ 1318985 w 1442357"/>
              <a:gd name="connsiteY125" fmla="*/ 645886 h 1193800"/>
              <a:gd name="connsiteX126" fmla="*/ 1311728 w 1442357"/>
              <a:gd name="connsiteY126" fmla="*/ 635000 h 1193800"/>
              <a:gd name="connsiteX127" fmla="*/ 1306285 w 1442357"/>
              <a:gd name="connsiteY127" fmla="*/ 624114 h 1193800"/>
              <a:gd name="connsiteX128" fmla="*/ 1302657 w 1442357"/>
              <a:gd name="connsiteY128" fmla="*/ 613229 h 1193800"/>
              <a:gd name="connsiteX129" fmla="*/ 1299028 w 1442357"/>
              <a:gd name="connsiteY129" fmla="*/ 605972 h 1193800"/>
              <a:gd name="connsiteX130" fmla="*/ 1297214 w 1442357"/>
              <a:gd name="connsiteY130" fmla="*/ 600529 h 1193800"/>
              <a:gd name="connsiteX131" fmla="*/ 1289957 w 1442357"/>
              <a:gd name="connsiteY131" fmla="*/ 589643 h 1193800"/>
              <a:gd name="connsiteX132" fmla="*/ 1286328 w 1442357"/>
              <a:gd name="connsiteY132" fmla="*/ 576943 h 1193800"/>
              <a:gd name="connsiteX133" fmla="*/ 1282700 w 1442357"/>
              <a:gd name="connsiteY133" fmla="*/ 571500 h 1193800"/>
              <a:gd name="connsiteX134" fmla="*/ 1279071 w 1442357"/>
              <a:gd name="connsiteY134" fmla="*/ 560614 h 1193800"/>
              <a:gd name="connsiteX135" fmla="*/ 1268185 w 1442357"/>
              <a:gd name="connsiteY135" fmla="*/ 544286 h 1193800"/>
              <a:gd name="connsiteX136" fmla="*/ 1264557 w 1442357"/>
              <a:gd name="connsiteY136" fmla="*/ 538843 h 1193800"/>
              <a:gd name="connsiteX137" fmla="*/ 1253671 w 1442357"/>
              <a:gd name="connsiteY137" fmla="*/ 527957 h 1193800"/>
              <a:gd name="connsiteX138" fmla="*/ 1237342 w 1442357"/>
              <a:gd name="connsiteY138" fmla="*/ 517072 h 1193800"/>
              <a:gd name="connsiteX139" fmla="*/ 1231900 w 1442357"/>
              <a:gd name="connsiteY139" fmla="*/ 513443 h 1193800"/>
              <a:gd name="connsiteX140" fmla="*/ 1224642 w 1442357"/>
              <a:gd name="connsiteY140" fmla="*/ 508000 h 1193800"/>
              <a:gd name="connsiteX141" fmla="*/ 1217385 w 1442357"/>
              <a:gd name="connsiteY141" fmla="*/ 504372 h 1193800"/>
              <a:gd name="connsiteX142" fmla="*/ 1213757 w 1442357"/>
              <a:gd name="connsiteY142" fmla="*/ 497114 h 1193800"/>
              <a:gd name="connsiteX143" fmla="*/ 1210128 w 1442357"/>
              <a:gd name="connsiteY143" fmla="*/ 486229 h 1193800"/>
              <a:gd name="connsiteX144" fmla="*/ 1206500 w 1442357"/>
              <a:gd name="connsiteY144" fmla="*/ 464457 h 1193800"/>
              <a:gd name="connsiteX145" fmla="*/ 1197428 w 1442357"/>
              <a:gd name="connsiteY145" fmla="*/ 453572 h 1193800"/>
              <a:gd name="connsiteX146" fmla="*/ 1193800 w 1442357"/>
              <a:gd name="connsiteY146" fmla="*/ 448129 h 1193800"/>
              <a:gd name="connsiteX147" fmla="*/ 1188357 w 1442357"/>
              <a:gd name="connsiteY147" fmla="*/ 442686 h 1193800"/>
              <a:gd name="connsiteX148" fmla="*/ 1181100 w 1442357"/>
              <a:gd name="connsiteY148" fmla="*/ 424543 h 1193800"/>
              <a:gd name="connsiteX149" fmla="*/ 1181100 w 1442357"/>
              <a:gd name="connsiteY149" fmla="*/ 424543 h 1193800"/>
              <a:gd name="connsiteX150" fmla="*/ 1170214 w 1442357"/>
              <a:gd name="connsiteY150" fmla="*/ 406400 h 1193800"/>
              <a:gd name="connsiteX151" fmla="*/ 1166585 w 1442357"/>
              <a:gd name="connsiteY151" fmla="*/ 400957 h 1193800"/>
              <a:gd name="connsiteX152" fmla="*/ 1162957 w 1442357"/>
              <a:gd name="connsiteY152" fmla="*/ 393700 h 1193800"/>
              <a:gd name="connsiteX153" fmla="*/ 1155700 w 1442357"/>
              <a:gd name="connsiteY153" fmla="*/ 382814 h 1193800"/>
              <a:gd name="connsiteX154" fmla="*/ 1146628 w 1442357"/>
              <a:gd name="connsiteY154" fmla="*/ 371929 h 1193800"/>
              <a:gd name="connsiteX155" fmla="*/ 1141185 w 1442357"/>
              <a:gd name="connsiteY155" fmla="*/ 368300 h 1193800"/>
              <a:gd name="connsiteX156" fmla="*/ 1133928 w 1442357"/>
              <a:gd name="connsiteY156" fmla="*/ 357414 h 1193800"/>
              <a:gd name="connsiteX157" fmla="*/ 1123042 w 1442357"/>
              <a:gd name="connsiteY157" fmla="*/ 346529 h 1193800"/>
              <a:gd name="connsiteX158" fmla="*/ 1113971 w 1442357"/>
              <a:gd name="connsiteY158" fmla="*/ 333829 h 1193800"/>
              <a:gd name="connsiteX159" fmla="*/ 1110342 w 1442357"/>
              <a:gd name="connsiteY159" fmla="*/ 328386 h 1193800"/>
              <a:gd name="connsiteX160" fmla="*/ 1104900 w 1442357"/>
              <a:gd name="connsiteY160" fmla="*/ 324757 h 1193800"/>
              <a:gd name="connsiteX161" fmla="*/ 1094014 w 1442357"/>
              <a:gd name="connsiteY161" fmla="*/ 317500 h 1193800"/>
              <a:gd name="connsiteX162" fmla="*/ 1088571 w 1442357"/>
              <a:gd name="connsiteY162" fmla="*/ 312057 h 1193800"/>
              <a:gd name="connsiteX163" fmla="*/ 1077685 w 1442357"/>
              <a:gd name="connsiteY163" fmla="*/ 302986 h 1193800"/>
              <a:gd name="connsiteX164" fmla="*/ 1072242 w 1442357"/>
              <a:gd name="connsiteY164" fmla="*/ 295729 h 1193800"/>
              <a:gd name="connsiteX165" fmla="*/ 1066800 w 1442357"/>
              <a:gd name="connsiteY165" fmla="*/ 286657 h 1193800"/>
              <a:gd name="connsiteX166" fmla="*/ 1061357 w 1442357"/>
              <a:gd name="connsiteY166" fmla="*/ 283029 h 1193800"/>
              <a:gd name="connsiteX167" fmla="*/ 1052285 w 1442357"/>
              <a:gd name="connsiteY167" fmla="*/ 275772 h 1193800"/>
              <a:gd name="connsiteX168" fmla="*/ 1048657 w 1442357"/>
              <a:gd name="connsiteY168" fmla="*/ 270329 h 1193800"/>
              <a:gd name="connsiteX169" fmla="*/ 1043214 w 1442357"/>
              <a:gd name="connsiteY169" fmla="*/ 268514 h 1193800"/>
              <a:gd name="connsiteX170" fmla="*/ 1037771 w 1442357"/>
              <a:gd name="connsiteY170" fmla="*/ 264886 h 1193800"/>
              <a:gd name="connsiteX171" fmla="*/ 1032328 w 1442357"/>
              <a:gd name="connsiteY171" fmla="*/ 259443 h 1193800"/>
              <a:gd name="connsiteX172" fmla="*/ 1019628 w 1442357"/>
              <a:gd name="connsiteY172" fmla="*/ 250372 h 1193800"/>
              <a:gd name="connsiteX173" fmla="*/ 1010557 w 1442357"/>
              <a:gd name="connsiteY173" fmla="*/ 232229 h 1193800"/>
              <a:gd name="connsiteX174" fmla="*/ 999671 w 1442357"/>
              <a:gd name="connsiteY174" fmla="*/ 217714 h 1193800"/>
              <a:gd name="connsiteX175" fmla="*/ 988785 w 1442357"/>
              <a:gd name="connsiteY175" fmla="*/ 210457 h 1193800"/>
              <a:gd name="connsiteX176" fmla="*/ 976085 w 1442357"/>
              <a:gd name="connsiteY176" fmla="*/ 192314 h 1193800"/>
              <a:gd name="connsiteX177" fmla="*/ 970642 w 1442357"/>
              <a:gd name="connsiteY177" fmla="*/ 188686 h 1193800"/>
              <a:gd name="connsiteX178" fmla="*/ 967014 w 1442357"/>
              <a:gd name="connsiteY178" fmla="*/ 181429 h 1193800"/>
              <a:gd name="connsiteX179" fmla="*/ 956128 w 1442357"/>
              <a:gd name="connsiteY179" fmla="*/ 174172 h 1193800"/>
              <a:gd name="connsiteX180" fmla="*/ 950685 w 1442357"/>
              <a:gd name="connsiteY180" fmla="*/ 168729 h 1193800"/>
              <a:gd name="connsiteX181" fmla="*/ 945242 w 1442357"/>
              <a:gd name="connsiteY181" fmla="*/ 166914 h 1193800"/>
              <a:gd name="connsiteX182" fmla="*/ 939800 w 1442357"/>
              <a:gd name="connsiteY182" fmla="*/ 161472 h 1193800"/>
              <a:gd name="connsiteX183" fmla="*/ 923471 w 1442357"/>
              <a:gd name="connsiteY183" fmla="*/ 150586 h 1193800"/>
              <a:gd name="connsiteX184" fmla="*/ 918028 w 1442357"/>
              <a:gd name="connsiteY184" fmla="*/ 146957 h 1193800"/>
              <a:gd name="connsiteX185" fmla="*/ 912585 w 1442357"/>
              <a:gd name="connsiteY185" fmla="*/ 143329 h 1193800"/>
              <a:gd name="connsiteX186" fmla="*/ 903514 w 1442357"/>
              <a:gd name="connsiteY186" fmla="*/ 132443 h 1193800"/>
              <a:gd name="connsiteX187" fmla="*/ 894442 w 1442357"/>
              <a:gd name="connsiteY187" fmla="*/ 121557 h 1193800"/>
              <a:gd name="connsiteX188" fmla="*/ 885371 w 1442357"/>
              <a:gd name="connsiteY188" fmla="*/ 110672 h 1193800"/>
              <a:gd name="connsiteX189" fmla="*/ 881742 w 1442357"/>
              <a:gd name="connsiteY189" fmla="*/ 105229 h 1193800"/>
              <a:gd name="connsiteX190" fmla="*/ 876300 w 1442357"/>
              <a:gd name="connsiteY190" fmla="*/ 99786 h 1193800"/>
              <a:gd name="connsiteX191" fmla="*/ 872671 w 1442357"/>
              <a:gd name="connsiteY191" fmla="*/ 94343 h 1193800"/>
              <a:gd name="connsiteX192" fmla="*/ 861785 w 1442357"/>
              <a:gd name="connsiteY192" fmla="*/ 87086 h 1193800"/>
              <a:gd name="connsiteX193" fmla="*/ 856342 w 1442357"/>
              <a:gd name="connsiteY193" fmla="*/ 81643 h 1193800"/>
              <a:gd name="connsiteX194" fmla="*/ 850900 w 1442357"/>
              <a:gd name="connsiteY194" fmla="*/ 79829 h 1193800"/>
              <a:gd name="connsiteX195" fmla="*/ 845457 w 1442357"/>
              <a:gd name="connsiteY195" fmla="*/ 74386 h 1193800"/>
              <a:gd name="connsiteX196" fmla="*/ 834571 w 1442357"/>
              <a:gd name="connsiteY196" fmla="*/ 68943 h 1193800"/>
              <a:gd name="connsiteX197" fmla="*/ 823685 w 1442357"/>
              <a:gd name="connsiteY197" fmla="*/ 61686 h 1193800"/>
              <a:gd name="connsiteX198" fmla="*/ 818242 w 1442357"/>
              <a:gd name="connsiteY198" fmla="*/ 58057 h 1193800"/>
              <a:gd name="connsiteX199" fmla="*/ 812800 w 1442357"/>
              <a:gd name="connsiteY199" fmla="*/ 56243 h 1193800"/>
              <a:gd name="connsiteX200" fmla="*/ 805542 w 1442357"/>
              <a:gd name="connsiteY200" fmla="*/ 50800 h 1193800"/>
              <a:gd name="connsiteX201" fmla="*/ 798285 w 1442357"/>
              <a:gd name="connsiteY201" fmla="*/ 47172 h 1193800"/>
              <a:gd name="connsiteX202" fmla="*/ 792842 w 1442357"/>
              <a:gd name="connsiteY202" fmla="*/ 43543 h 1193800"/>
              <a:gd name="connsiteX203" fmla="*/ 774700 w 1442357"/>
              <a:gd name="connsiteY203" fmla="*/ 34472 h 1193800"/>
              <a:gd name="connsiteX204" fmla="*/ 763814 w 1442357"/>
              <a:gd name="connsiteY204" fmla="*/ 29029 h 1193800"/>
              <a:gd name="connsiteX205" fmla="*/ 758371 w 1442357"/>
              <a:gd name="connsiteY205" fmla="*/ 23586 h 1193800"/>
              <a:gd name="connsiteX206" fmla="*/ 752928 w 1442357"/>
              <a:gd name="connsiteY206" fmla="*/ 19957 h 1193800"/>
              <a:gd name="connsiteX207" fmla="*/ 747485 w 1442357"/>
              <a:gd name="connsiteY207" fmla="*/ 14514 h 1193800"/>
              <a:gd name="connsiteX208" fmla="*/ 729342 w 1442357"/>
              <a:gd name="connsiteY208" fmla="*/ 1814 h 1193800"/>
              <a:gd name="connsiteX209" fmla="*/ 723900 w 1442357"/>
              <a:gd name="connsiteY209" fmla="*/ 0 h 1193800"/>
              <a:gd name="connsiteX210" fmla="*/ 716642 w 1442357"/>
              <a:gd name="connsiteY210" fmla="*/ 1814 h 1193800"/>
              <a:gd name="connsiteX211" fmla="*/ 705757 w 1442357"/>
              <a:gd name="connsiteY211" fmla="*/ 10886 h 1193800"/>
              <a:gd name="connsiteX212" fmla="*/ 698500 w 1442357"/>
              <a:gd name="connsiteY212" fmla="*/ 21772 h 1193800"/>
              <a:gd name="connsiteX213" fmla="*/ 685800 w 1442357"/>
              <a:gd name="connsiteY213" fmla="*/ 30843 h 1193800"/>
              <a:gd name="connsiteX214" fmla="*/ 680357 w 1442357"/>
              <a:gd name="connsiteY214" fmla="*/ 36286 h 1193800"/>
              <a:gd name="connsiteX215" fmla="*/ 673100 w 1442357"/>
              <a:gd name="connsiteY215" fmla="*/ 39914 h 1193800"/>
              <a:gd name="connsiteX216" fmla="*/ 667657 w 1442357"/>
              <a:gd name="connsiteY216" fmla="*/ 43543 h 1193800"/>
              <a:gd name="connsiteX217" fmla="*/ 660400 w 1442357"/>
              <a:gd name="connsiteY217" fmla="*/ 47172 h 1193800"/>
              <a:gd name="connsiteX218" fmla="*/ 649514 w 1442357"/>
              <a:gd name="connsiteY218" fmla="*/ 54429 h 1193800"/>
              <a:gd name="connsiteX219" fmla="*/ 644071 w 1442357"/>
              <a:gd name="connsiteY219" fmla="*/ 58057 h 1193800"/>
              <a:gd name="connsiteX220" fmla="*/ 635000 w 1442357"/>
              <a:gd name="connsiteY220" fmla="*/ 61686 h 1193800"/>
              <a:gd name="connsiteX221" fmla="*/ 624114 w 1442357"/>
              <a:gd name="connsiteY221" fmla="*/ 67129 h 1193800"/>
              <a:gd name="connsiteX222" fmla="*/ 618671 w 1442357"/>
              <a:gd name="connsiteY222" fmla="*/ 72572 h 1193800"/>
              <a:gd name="connsiteX223" fmla="*/ 605971 w 1442357"/>
              <a:gd name="connsiteY223" fmla="*/ 79829 h 1193800"/>
              <a:gd name="connsiteX224" fmla="*/ 602342 w 1442357"/>
              <a:gd name="connsiteY224" fmla="*/ 85272 h 1193800"/>
              <a:gd name="connsiteX225" fmla="*/ 591457 w 1442357"/>
              <a:gd name="connsiteY225" fmla="*/ 92529 h 1193800"/>
              <a:gd name="connsiteX226" fmla="*/ 586014 w 1442357"/>
              <a:gd name="connsiteY226" fmla="*/ 97972 h 1193800"/>
              <a:gd name="connsiteX227" fmla="*/ 569685 w 1442357"/>
              <a:gd name="connsiteY227" fmla="*/ 108857 h 1193800"/>
              <a:gd name="connsiteX228" fmla="*/ 564242 w 1442357"/>
              <a:gd name="connsiteY228" fmla="*/ 112486 h 1193800"/>
              <a:gd name="connsiteX229" fmla="*/ 560614 w 1442357"/>
              <a:gd name="connsiteY229" fmla="*/ 117929 h 1193800"/>
              <a:gd name="connsiteX230" fmla="*/ 553357 w 1442357"/>
              <a:gd name="connsiteY230" fmla="*/ 121557 h 1193800"/>
              <a:gd name="connsiteX231" fmla="*/ 547914 w 1442357"/>
              <a:gd name="connsiteY231" fmla="*/ 125186 h 1193800"/>
              <a:gd name="connsiteX232" fmla="*/ 542471 w 1442357"/>
              <a:gd name="connsiteY232" fmla="*/ 130629 h 1193800"/>
              <a:gd name="connsiteX233" fmla="*/ 531585 w 1442357"/>
              <a:gd name="connsiteY233" fmla="*/ 137886 h 1193800"/>
              <a:gd name="connsiteX234" fmla="*/ 522514 w 1442357"/>
              <a:gd name="connsiteY234" fmla="*/ 145143 h 1193800"/>
              <a:gd name="connsiteX235" fmla="*/ 517071 w 1442357"/>
              <a:gd name="connsiteY235" fmla="*/ 150586 h 1193800"/>
              <a:gd name="connsiteX236" fmla="*/ 506185 w 1442357"/>
              <a:gd name="connsiteY236" fmla="*/ 157843 h 1193800"/>
              <a:gd name="connsiteX237" fmla="*/ 498928 w 1442357"/>
              <a:gd name="connsiteY237" fmla="*/ 170543 h 1193800"/>
              <a:gd name="connsiteX238" fmla="*/ 491671 w 1442357"/>
              <a:gd name="connsiteY238" fmla="*/ 177800 h 1193800"/>
              <a:gd name="connsiteX239" fmla="*/ 488042 w 1442357"/>
              <a:gd name="connsiteY239" fmla="*/ 183243 h 1193800"/>
              <a:gd name="connsiteX240" fmla="*/ 469900 w 1442357"/>
              <a:gd name="connsiteY240" fmla="*/ 197757 h 1193800"/>
              <a:gd name="connsiteX241" fmla="*/ 459014 w 1442357"/>
              <a:gd name="connsiteY241" fmla="*/ 206829 h 1193800"/>
              <a:gd name="connsiteX242" fmla="*/ 451757 w 1442357"/>
              <a:gd name="connsiteY242" fmla="*/ 212272 h 1193800"/>
              <a:gd name="connsiteX243" fmla="*/ 446314 w 1442357"/>
              <a:gd name="connsiteY243" fmla="*/ 215900 h 1193800"/>
              <a:gd name="connsiteX244" fmla="*/ 437242 w 1442357"/>
              <a:gd name="connsiteY244" fmla="*/ 226786 h 1193800"/>
              <a:gd name="connsiteX245" fmla="*/ 431800 w 1442357"/>
              <a:gd name="connsiteY245" fmla="*/ 230414 h 1193800"/>
              <a:gd name="connsiteX246" fmla="*/ 422728 w 1442357"/>
              <a:gd name="connsiteY246" fmla="*/ 241300 h 1193800"/>
              <a:gd name="connsiteX247" fmla="*/ 417285 w 1442357"/>
              <a:gd name="connsiteY247" fmla="*/ 244929 h 1193800"/>
              <a:gd name="connsiteX248" fmla="*/ 413657 w 1442357"/>
              <a:gd name="connsiteY248" fmla="*/ 250372 h 1193800"/>
              <a:gd name="connsiteX249" fmla="*/ 408214 w 1442357"/>
              <a:gd name="connsiteY249" fmla="*/ 252186 h 1193800"/>
              <a:gd name="connsiteX250" fmla="*/ 400957 w 1442357"/>
              <a:gd name="connsiteY250" fmla="*/ 255814 h 1193800"/>
              <a:gd name="connsiteX251" fmla="*/ 393700 w 1442357"/>
              <a:gd name="connsiteY251" fmla="*/ 261257 h 1193800"/>
              <a:gd name="connsiteX252" fmla="*/ 381000 w 1442357"/>
              <a:gd name="connsiteY252" fmla="*/ 268514 h 1193800"/>
              <a:gd name="connsiteX253" fmla="*/ 371928 w 1442357"/>
              <a:gd name="connsiteY253" fmla="*/ 279400 h 1193800"/>
              <a:gd name="connsiteX254" fmla="*/ 366485 w 1442357"/>
              <a:gd name="connsiteY254" fmla="*/ 284843 h 1193800"/>
              <a:gd name="connsiteX255" fmla="*/ 355600 w 1442357"/>
              <a:gd name="connsiteY255" fmla="*/ 301172 h 1193800"/>
              <a:gd name="connsiteX256" fmla="*/ 350157 w 1442357"/>
              <a:gd name="connsiteY256" fmla="*/ 308429 h 1193800"/>
              <a:gd name="connsiteX257" fmla="*/ 342900 w 1442357"/>
              <a:gd name="connsiteY257" fmla="*/ 319314 h 1193800"/>
              <a:gd name="connsiteX258" fmla="*/ 339271 w 1442357"/>
              <a:gd name="connsiteY258" fmla="*/ 326572 h 1193800"/>
              <a:gd name="connsiteX259" fmla="*/ 333828 w 1442357"/>
              <a:gd name="connsiteY259" fmla="*/ 330200 h 1193800"/>
              <a:gd name="connsiteX260" fmla="*/ 324757 w 1442357"/>
              <a:gd name="connsiteY260" fmla="*/ 346529 h 1193800"/>
              <a:gd name="connsiteX261" fmla="*/ 319314 w 1442357"/>
              <a:gd name="connsiteY261" fmla="*/ 350157 h 1193800"/>
              <a:gd name="connsiteX262" fmla="*/ 308428 w 1442357"/>
              <a:gd name="connsiteY262" fmla="*/ 362857 h 1193800"/>
              <a:gd name="connsiteX263" fmla="*/ 302985 w 1442357"/>
              <a:gd name="connsiteY263" fmla="*/ 370114 h 1193800"/>
              <a:gd name="connsiteX264" fmla="*/ 295728 w 1442357"/>
              <a:gd name="connsiteY264" fmla="*/ 379186 h 1193800"/>
              <a:gd name="connsiteX265" fmla="*/ 292100 w 1442357"/>
              <a:gd name="connsiteY265" fmla="*/ 386443 h 1193800"/>
              <a:gd name="connsiteX266" fmla="*/ 284842 w 1442357"/>
              <a:gd name="connsiteY266" fmla="*/ 397329 h 1193800"/>
              <a:gd name="connsiteX267" fmla="*/ 281214 w 1442357"/>
              <a:gd name="connsiteY267" fmla="*/ 402772 h 1193800"/>
              <a:gd name="connsiteX268" fmla="*/ 275771 w 1442357"/>
              <a:gd name="connsiteY268" fmla="*/ 408214 h 1193800"/>
              <a:gd name="connsiteX269" fmla="*/ 266700 w 1442357"/>
              <a:gd name="connsiteY269" fmla="*/ 419100 h 1193800"/>
              <a:gd name="connsiteX270" fmla="*/ 252185 w 1442357"/>
              <a:gd name="connsiteY270" fmla="*/ 437243 h 1193800"/>
              <a:gd name="connsiteX271" fmla="*/ 134257 w 1442357"/>
              <a:gd name="connsiteY271" fmla="*/ 642258 h 1193800"/>
              <a:gd name="connsiteX272" fmla="*/ 94342 w 1442357"/>
              <a:gd name="connsiteY272" fmla="*/ 720271 h 1193800"/>
              <a:gd name="connsiteX0" fmla="*/ 0 w 1442357"/>
              <a:gd name="connsiteY0" fmla="*/ 1023257 h 1193800"/>
              <a:gd name="connsiteX1" fmla="*/ 45357 w 1442357"/>
              <a:gd name="connsiteY1" fmla="*/ 1041400 h 1193800"/>
              <a:gd name="connsiteX2" fmla="*/ 52614 w 1442357"/>
              <a:gd name="connsiteY2" fmla="*/ 1043214 h 1193800"/>
              <a:gd name="connsiteX3" fmla="*/ 58057 w 1442357"/>
              <a:gd name="connsiteY3" fmla="*/ 1046843 h 1193800"/>
              <a:gd name="connsiteX4" fmla="*/ 68942 w 1442357"/>
              <a:gd name="connsiteY4" fmla="*/ 1050472 h 1193800"/>
              <a:gd name="connsiteX5" fmla="*/ 74385 w 1442357"/>
              <a:gd name="connsiteY5" fmla="*/ 1052286 h 1193800"/>
              <a:gd name="connsiteX6" fmla="*/ 79828 w 1442357"/>
              <a:gd name="connsiteY6" fmla="*/ 1054100 h 1193800"/>
              <a:gd name="connsiteX7" fmla="*/ 90714 w 1442357"/>
              <a:gd name="connsiteY7" fmla="*/ 1061357 h 1193800"/>
              <a:gd name="connsiteX8" fmla="*/ 96157 w 1442357"/>
              <a:gd name="connsiteY8" fmla="*/ 1064986 h 1193800"/>
              <a:gd name="connsiteX9" fmla="*/ 112485 w 1442357"/>
              <a:gd name="connsiteY9" fmla="*/ 1070429 h 1193800"/>
              <a:gd name="connsiteX10" fmla="*/ 117928 w 1442357"/>
              <a:gd name="connsiteY10" fmla="*/ 1072243 h 1193800"/>
              <a:gd name="connsiteX11" fmla="*/ 136071 w 1442357"/>
              <a:gd name="connsiteY11" fmla="*/ 1079500 h 1193800"/>
              <a:gd name="connsiteX12" fmla="*/ 141514 w 1442357"/>
              <a:gd name="connsiteY12" fmla="*/ 1081314 h 1193800"/>
              <a:gd name="connsiteX13" fmla="*/ 146957 w 1442357"/>
              <a:gd name="connsiteY13" fmla="*/ 1084943 h 1193800"/>
              <a:gd name="connsiteX14" fmla="*/ 157842 w 1442357"/>
              <a:gd name="connsiteY14" fmla="*/ 1088572 h 1193800"/>
              <a:gd name="connsiteX15" fmla="*/ 163285 w 1442357"/>
              <a:gd name="connsiteY15" fmla="*/ 1092200 h 1193800"/>
              <a:gd name="connsiteX16" fmla="*/ 183242 w 1442357"/>
              <a:gd name="connsiteY16" fmla="*/ 1097643 h 1193800"/>
              <a:gd name="connsiteX17" fmla="*/ 194128 w 1442357"/>
              <a:gd name="connsiteY17" fmla="*/ 1101272 h 1193800"/>
              <a:gd name="connsiteX18" fmla="*/ 201385 w 1442357"/>
              <a:gd name="connsiteY18" fmla="*/ 1103086 h 1193800"/>
              <a:gd name="connsiteX19" fmla="*/ 212271 w 1442357"/>
              <a:gd name="connsiteY19" fmla="*/ 1106714 h 1193800"/>
              <a:gd name="connsiteX20" fmla="*/ 234042 w 1442357"/>
              <a:gd name="connsiteY20" fmla="*/ 1113972 h 1193800"/>
              <a:gd name="connsiteX21" fmla="*/ 239485 w 1442357"/>
              <a:gd name="connsiteY21" fmla="*/ 1115786 h 1193800"/>
              <a:gd name="connsiteX22" fmla="*/ 244928 w 1442357"/>
              <a:gd name="connsiteY22" fmla="*/ 1117600 h 1193800"/>
              <a:gd name="connsiteX23" fmla="*/ 263071 w 1442357"/>
              <a:gd name="connsiteY23" fmla="*/ 1121229 h 1193800"/>
              <a:gd name="connsiteX24" fmla="*/ 275771 w 1442357"/>
              <a:gd name="connsiteY24" fmla="*/ 1124857 h 1193800"/>
              <a:gd name="connsiteX25" fmla="*/ 286657 w 1442357"/>
              <a:gd name="connsiteY25" fmla="*/ 1126672 h 1193800"/>
              <a:gd name="connsiteX26" fmla="*/ 297542 w 1442357"/>
              <a:gd name="connsiteY26" fmla="*/ 1130300 h 1193800"/>
              <a:gd name="connsiteX27" fmla="*/ 304800 w 1442357"/>
              <a:gd name="connsiteY27" fmla="*/ 1132114 h 1193800"/>
              <a:gd name="connsiteX28" fmla="*/ 315685 w 1442357"/>
              <a:gd name="connsiteY28" fmla="*/ 1135743 h 1193800"/>
              <a:gd name="connsiteX29" fmla="*/ 324757 w 1442357"/>
              <a:gd name="connsiteY29" fmla="*/ 1137557 h 1193800"/>
              <a:gd name="connsiteX30" fmla="*/ 335642 w 1442357"/>
              <a:gd name="connsiteY30" fmla="*/ 1141186 h 1193800"/>
              <a:gd name="connsiteX31" fmla="*/ 353785 w 1442357"/>
              <a:gd name="connsiteY31" fmla="*/ 1146629 h 1193800"/>
              <a:gd name="connsiteX32" fmla="*/ 370114 w 1442357"/>
              <a:gd name="connsiteY32" fmla="*/ 1152072 h 1193800"/>
              <a:gd name="connsiteX33" fmla="*/ 382814 w 1442357"/>
              <a:gd name="connsiteY33" fmla="*/ 1155700 h 1193800"/>
              <a:gd name="connsiteX34" fmla="*/ 390071 w 1442357"/>
              <a:gd name="connsiteY34" fmla="*/ 1157514 h 1193800"/>
              <a:gd name="connsiteX35" fmla="*/ 410028 w 1442357"/>
              <a:gd name="connsiteY35" fmla="*/ 1159329 h 1193800"/>
              <a:gd name="connsiteX36" fmla="*/ 428171 w 1442357"/>
              <a:gd name="connsiteY36" fmla="*/ 1164772 h 1193800"/>
              <a:gd name="connsiteX37" fmla="*/ 469900 w 1442357"/>
              <a:gd name="connsiteY37" fmla="*/ 1170214 h 1193800"/>
              <a:gd name="connsiteX38" fmla="*/ 493485 w 1442357"/>
              <a:gd name="connsiteY38" fmla="*/ 1173843 h 1193800"/>
              <a:gd name="connsiteX39" fmla="*/ 511628 w 1442357"/>
              <a:gd name="connsiteY39" fmla="*/ 1175657 h 1193800"/>
              <a:gd name="connsiteX40" fmla="*/ 553357 w 1442357"/>
              <a:gd name="connsiteY40" fmla="*/ 1181100 h 1193800"/>
              <a:gd name="connsiteX41" fmla="*/ 558800 w 1442357"/>
              <a:gd name="connsiteY41" fmla="*/ 1182914 h 1193800"/>
              <a:gd name="connsiteX42" fmla="*/ 586014 w 1442357"/>
              <a:gd name="connsiteY42" fmla="*/ 1186543 h 1193800"/>
              <a:gd name="connsiteX43" fmla="*/ 698500 w 1442357"/>
              <a:gd name="connsiteY43" fmla="*/ 1193800 h 1193800"/>
              <a:gd name="connsiteX44" fmla="*/ 762000 w 1442357"/>
              <a:gd name="connsiteY44" fmla="*/ 1191986 h 1193800"/>
              <a:gd name="connsiteX45" fmla="*/ 769257 w 1442357"/>
              <a:gd name="connsiteY45" fmla="*/ 1190172 h 1193800"/>
              <a:gd name="connsiteX46" fmla="*/ 781957 w 1442357"/>
              <a:gd name="connsiteY46" fmla="*/ 1188357 h 1193800"/>
              <a:gd name="connsiteX47" fmla="*/ 798285 w 1442357"/>
              <a:gd name="connsiteY47" fmla="*/ 1184729 h 1193800"/>
              <a:gd name="connsiteX48" fmla="*/ 876300 w 1442357"/>
              <a:gd name="connsiteY48" fmla="*/ 1182914 h 1193800"/>
              <a:gd name="connsiteX49" fmla="*/ 890814 w 1442357"/>
              <a:gd name="connsiteY49" fmla="*/ 1179286 h 1193800"/>
              <a:gd name="connsiteX50" fmla="*/ 908957 w 1442357"/>
              <a:gd name="connsiteY50" fmla="*/ 1177472 h 1193800"/>
              <a:gd name="connsiteX51" fmla="*/ 930728 w 1442357"/>
              <a:gd name="connsiteY51" fmla="*/ 1173843 h 1193800"/>
              <a:gd name="connsiteX52" fmla="*/ 957942 w 1442357"/>
              <a:gd name="connsiteY52" fmla="*/ 1170214 h 1193800"/>
              <a:gd name="connsiteX53" fmla="*/ 977900 w 1442357"/>
              <a:gd name="connsiteY53" fmla="*/ 1166586 h 1193800"/>
              <a:gd name="connsiteX54" fmla="*/ 1005114 w 1442357"/>
              <a:gd name="connsiteY54" fmla="*/ 1164772 h 1193800"/>
              <a:gd name="connsiteX55" fmla="*/ 1016000 w 1442357"/>
              <a:gd name="connsiteY55" fmla="*/ 1161143 h 1193800"/>
              <a:gd name="connsiteX56" fmla="*/ 1023257 w 1442357"/>
              <a:gd name="connsiteY56" fmla="*/ 1157514 h 1193800"/>
              <a:gd name="connsiteX57" fmla="*/ 1037771 w 1442357"/>
              <a:gd name="connsiteY57" fmla="*/ 1153886 h 1193800"/>
              <a:gd name="connsiteX58" fmla="*/ 1050471 w 1442357"/>
              <a:gd name="connsiteY58" fmla="*/ 1150257 h 1193800"/>
              <a:gd name="connsiteX59" fmla="*/ 1061357 w 1442357"/>
              <a:gd name="connsiteY59" fmla="*/ 1148443 h 1193800"/>
              <a:gd name="connsiteX60" fmla="*/ 1066800 w 1442357"/>
              <a:gd name="connsiteY60" fmla="*/ 1146629 h 1193800"/>
              <a:gd name="connsiteX61" fmla="*/ 1081314 w 1442357"/>
              <a:gd name="connsiteY61" fmla="*/ 1144814 h 1193800"/>
              <a:gd name="connsiteX62" fmla="*/ 1094014 w 1442357"/>
              <a:gd name="connsiteY62" fmla="*/ 1143000 h 1193800"/>
              <a:gd name="connsiteX63" fmla="*/ 1108528 w 1442357"/>
              <a:gd name="connsiteY63" fmla="*/ 1139372 h 1193800"/>
              <a:gd name="connsiteX64" fmla="*/ 1115785 w 1442357"/>
              <a:gd name="connsiteY64" fmla="*/ 1137557 h 1193800"/>
              <a:gd name="connsiteX65" fmla="*/ 1121228 w 1442357"/>
              <a:gd name="connsiteY65" fmla="*/ 1135743 h 1193800"/>
              <a:gd name="connsiteX66" fmla="*/ 1139371 w 1442357"/>
              <a:gd name="connsiteY66" fmla="*/ 1133929 h 1193800"/>
              <a:gd name="connsiteX67" fmla="*/ 1168400 w 1442357"/>
              <a:gd name="connsiteY67" fmla="*/ 1128486 h 1193800"/>
              <a:gd name="connsiteX68" fmla="*/ 1190171 w 1442357"/>
              <a:gd name="connsiteY68" fmla="*/ 1121229 h 1193800"/>
              <a:gd name="connsiteX69" fmla="*/ 1201057 w 1442357"/>
              <a:gd name="connsiteY69" fmla="*/ 1117600 h 1193800"/>
              <a:gd name="connsiteX70" fmla="*/ 1210128 w 1442357"/>
              <a:gd name="connsiteY70" fmla="*/ 1115786 h 1193800"/>
              <a:gd name="connsiteX71" fmla="*/ 1222828 w 1442357"/>
              <a:gd name="connsiteY71" fmla="*/ 1112157 h 1193800"/>
              <a:gd name="connsiteX72" fmla="*/ 1233714 w 1442357"/>
              <a:gd name="connsiteY72" fmla="*/ 1110343 h 1193800"/>
              <a:gd name="connsiteX73" fmla="*/ 1244600 w 1442357"/>
              <a:gd name="connsiteY73" fmla="*/ 1106714 h 1193800"/>
              <a:gd name="connsiteX74" fmla="*/ 1251857 w 1442357"/>
              <a:gd name="connsiteY74" fmla="*/ 1104900 h 1193800"/>
              <a:gd name="connsiteX75" fmla="*/ 1260928 w 1442357"/>
              <a:gd name="connsiteY75" fmla="*/ 1103086 h 1193800"/>
              <a:gd name="connsiteX76" fmla="*/ 1266371 w 1442357"/>
              <a:gd name="connsiteY76" fmla="*/ 1101272 h 1193800"/>
              <a:gd name="connsiteX77" fmla="*/ 1284514 w 1442357"/>
              <a:gd name="connsiteY77" fmla="*/ 1095829 h 1193800"/>
              <a:gd name="connsiteX78" fmla="*/ 1289957 w 1442357"/>
              <a:gd name="connsiteY78" fmla="*/ 1094014 h 1193800"/>
              <a:gd name="connsiteX79" fmla="*/ 1302657 w 1442357"/>
              <a:gd name="connsiteY79" fmla="*/ 1090386 h 1193800"/>
              <a:gd name="connsiteX80" fmla="*/ 1309914 w 1442357"/>
              <a:gd name="connsiteY80" fmla="*/ 1084943 h 1193800"/>
              <a:gd name="connsiteX81" fmla="*/ 1328057 w 1442357"/>
              <a:gd name="connsiteY81" fmla="*/ 1081314 h 1193800"/>
              <a:gd name="connsiteX82" fmla="*/ 1346200 w 1442357"/>
              <a:gd name="connsiteY82" fmla="*/ 1074057 h 1193800"/>
              <a:gd name="connsiteX83" fmla="*/ 1351642 w 1442357"/>
              <a:gd name="connsiteY83" fmla="*/ 1072243 h 1193800"/>
              <a:gd name="connsiteX84" fmla="*/ 1357085 w 1442357"/>
              <a:gd name="connsiteY84" fmla="*/ 1066800 h 1193800"/>
              <a:gd name="connsiteX85" fmla="*/ 1369785 w 1442357"/>
              <a:gd name="connsiteY85" fmla="*/ 1059543 h 1193800"/>
              <a:gd name="connsiteX86" fmla="*/ 1378857 w 1442357"/>
              <a:gd name="connsiteY86" fmla="*/ 1055914 h 1193800"/>
              <a:gd name="connsiteX87" fmla="*/ 1389742 w 1442357"/>
              <a:gd name="connsiteY87" fmla="*/ 1048657 h 1193800"/>
              <a:gd name="connsiteX88" fmla="*/ 1395185 w 1442357"/>
              <a:gd name="connsiteY88" fmla="*/ 1045029 h 1193800"/>
              <a:gd name="connsiteX89" fmla="*/ 1407885 w 1442357"/>
              <a:gd name="connsiteY89" fmla="*/ 1039586 h 1193800"/>
              <a:gd name="connsiteX90" fmla="*/ 1418771 w 1442357"/>
              <a:gd name="connsiteY90" fmla="*/ 1035957 h 1193800"/>
              <a:gd name="connsiteX91" fmla="*/ 1429657 w 1442357"/>
              <a:gd name="connsiteY91" fmla="*/ 1030514 h 1193800"/>
              <a:gd name="connsiteX92" fmla="*/ 1435100 w 1442357"/>
              <a:gd name="connsiteY92" fmla="*/ 1025072 h 1193800"/>
              <a:gd name="connsiteX93" fmla="*/ 1440542 w 1442357"/>
              <a:gd name="connsiteY93" fmla="*/ 1021443 h 1193800"/>
              <a:gd name="connsiteX94" fmla="*/ 1442357 w 1442357"/>
              <a:gd name="connsiteY94" fmla="*/ 1014186 h 1193800"/>
              <a:gd name="connsiteX95" fmla="*/ 1440542 w 1442357"/>
              <a:gd name="connsiteY95" fmla="*/ 1001486 h 1193800"/>
              <a:gd name="connsiteX96" fmla="*/ 1438728 w 1442357"/>
              <a:gd name="connsiteY96" fmla="*/ 996043 h 1193800"/>
              <a:gd name="connsiteX97" fmla="*/ 1433285 w 1442357"/>
              <a:gd name="connsiteY97" fmla="*/ 977900 h 1193800"/>
              <a:gd name="connsiteX98" fmla="*/ 1431471 w 1442357"/>
              <a:gd name="connsiteY98" fmla="*/ 967014 h 1193800"/>
              <a:gd name="connsiteX99" fmla="*/ 1424214 w 1442357"/>
              <a:gd name="connsiteY99" fmla="*/ 954314 h 1193800"/>
              <a:gd name="connsiteX100" fmla="*/ 1422400 w 1442357"/>
              <a:gd name="connsiteY100" fmla="*/ 901700 h 1193800"/>
              <a:gd name="connsiteX101" fmla="*/ 1418771 w 1442357"/>
              <a:gd name="connsiteY101" fmla="*/ 890814 h 1193800"/>
              <a:gd name="connsiteX102" fmla="*/ 1416957 w 1442357"/>
              <a:gd name="connsiteY102" fmla="*/ 885372 h 1193800"/>
              <a:gd name="connsiteX103" fmla="*/ 1415142 w 1442357"/>
              <a:gd name="connsiteY103" fmla="*/ 876300 h 1193800"/>
              <a:gd name="connsiteX104" fmla="*/ 1411514 w 1442357"/>
              <a:gd name="connsiteY104" fmla="*/ 869043 h 1193800"/>
              <a:gd name="connsiteX105" fmla="*/ 1407885 w 1442357"/>
              <a:gd name="connsiteY105" fmla="*/ 859972 h 1193800"/>
              <a:gd name="connsiteX106" fmla="*/ 1404257 w 1442357"/>
              <a:gd name="connsiteY106" fmla="*/ 843643 h 1193800"/>
              <a:gd name="connsiteX107" fmla="*/ 1402442 w 1442357"/>
              <a:gd name="connsiteY107" fmla="*/ 838200 h 1193800"/>
              <a:gd name="connsiteX108" fmla="*/ 1397000 w 1442357"/>
              <a:gd name="connsiteY108" fmla="*/ 810986 h 1193800"/>
              <a:gd name="connsiteX109" fmla="*/ 1393371 w 1442357"/>
              <a:gd name="connsiteY109" fmla="*/ 800100 h 1193800"/>
              <a:gd name="connsiteX110" fmla="*/ 1389742 w 1442357"/>
              <a:gd name="connsiteY110" fmla="*/ 789214 h 1193800"/>
              <a:gd name="connsiteX111" fmla="*/ 1386114 w 1442357"/>
              <a:gd name="connsiteY111" fmla="*/ 783772 h 1193800"/>
              <a:gd name="connsiteX112" fmla="*/ 1378857 w 1442357"/>
              <a:gd name="connsiteY112" fmla="*/ 774700 h 1193800"/>
              <a:gd name="connsiteX113" fmla="*/ 1377042 w 1442357"/>
              <a:gd name="connsiteY113" fmla="*/ 769257 h 1193800"/>
              <a:gd name="connsiteX114" fmla="*/ 1371600 w 1442357"/>
              <a:gd name="connsiteY114" fmla="*/ 763814 h 1193800"/>
              <a:gd name="connsiteX115" fmla="*/ 1369785 w 1442357"/>
              <a:gd name="connsiteY115" fmla="*/ 758372 h 1193800"/>
              <a:gd name="connsiteX116" fmla="*/ 1367971 w 1442357"/>
              <a:gd name="connsiteY116" fmla="*/ 732972 h 1193800"/>
              <a:gd name="connsiteX117" fmla="*/ 1362528 w 1442357"/>
              <a:gd name="connsiteY117" fmla="*/ 729343 h 1193800"/>
              <a:gd name="connsiteX118" fmla="*/ 1351642 w 1442357"/>
              <a:gd name="connsiteY118" fmla="*/ 725714 h 1193800"/>
              <a:gd name="connsiteX119" fmla="*/ 1349828 w 1442357"/>
              <a:gd name="connsiteY119" fmla="*/ 718457 h 1193800"/>
              <a:gd name="connsiteX120" fmla="*/ 1346200 w 1442357"/>
              <a:gd name="connsiteY120" fmla="*/ 707572 h 1193800"/>
              <a:gd name="connsiteX121" fmla="*/ 1340757 w 1442357"/>
              <a:gd name="connsiteY121" fmla="*/ 683986 h 1193800"/>
              <a:gd name="connsiteX122" fmla="*/ 1337128 w 1442357"/>
              <a:gd name="connsiteY122" fmla="*/ 678543 h 1193800"/>
              <a:gd name="connsiteX123" fmla="*/ 1333500 w 1442357"/>
              <a:gd name="connsiteY123" fmla="*/ 667657 h 1193800"/>
              <a:gd name="connsiteX124" fmla="*/ 1320800 w 1442357"/>
              <a:gd name="connsiteY124" fmla="*/ 651329 h 1193800"/>
              <a:gd name="connsiteX125" fmla="*/ 1318985 w 1442357"/>
              <a:gd name="connsiteY125" fmla="*/ 645886 h 1193800"/>
              <a:gd name="connsiteX126" fmla="*/ 1311728 w 1442357"/>
              <a:gd name="connsiteY126" fmla="*/ 635000 h 1193800"/>
              <a:gd name="connsiteX127" fmla="*/ 1306285 w 1442357"/>
              <a:gd name="connsiteY127" fmla="*/ 624114 h 1193800"/>
              <a:gd name="connsiteX128" fmla="*/ 1302657 w 1442357"/>
              <a:gd name="connsiteY128" fmla="*/ 613229 h 1193800"/>
              <a:gd name="connsiteX129" fmla="*/ 1299028 w 1442357"/>
              <a:gd name="connsiteY129" fmla="*/ 605972 h 1193800"/>
              <a:gd name="connsiteX130" fmla="*/ 1297214 w 1442357"/>
              <a:gd name="connsiteY130" fmla="*/ 600529 h 1193800"/>
              <a:gd name="connsiteX131" fmla="*/ 1289957 w 1442357"/>
              <a:gd name="connsiteY131" fmla="*/ 589643 h 1193800"/>
              <a:gd name="connsiteX132" fmla="*/ 1286328 w 1442357"/>
              <a:gd name="connsiteY132" fmla="*/ 576943 h 1193800"/>
              <a:gd name="connsiteX133" fmla="*/ 1282700 w 1442357"/>
              <a:gd name="connsiteY133" fmla="*/ 571500 h 1193800"/>
              <a:gd name="connsiteX134" fmla="*/ 1279071 w 1442357"/>
              <a:gd name="connsiteY134" fmla="*/ 560614 h 1193800"/>
              <a:gd name="connsiteX135" fmla="*/ 1268185 w 1442357"/>
              <a:gd name="connsiteY135" fmla="*/ 544286 h 1193800"/>
              <a:gd name="connsiteX136" fmla="*/ 1264557 w 1442357"/>
              <a:gd name="connsiteY136" fmla="*/ 538843 h 1193800"/>
              <a:gd name="connsiteX137" fmla="*/ 1253671 w 1442357"/>
              <a:gd name="connsiteY137" fmla="*/ 527957 h 1193800"/>
              <a:gd name="connsiteX138" fmla="*/ 1237342 w 1442357"/>
              <a:gd name="connsiteY138" fmla="*/ 517072 h 1193800"/>
              <a:gd name="connsiteX139" fmla="*/ 1231900 w 1442357"/>
              <a:gd name="connsiteY139" fmla="*/ 513443 h 1193800"/>
              <a:gd name="connsiteX140" fmla="*/ 1224642 w 1442357"/>
              <a:gd name="connsiteY140" fmla="*/ 508000 h 1193800"/>
              <a:gd name="connsiteX141" fmla="*/ 1217385 w 1442357"/>
              <a:gd name="connsiteY141" fmla="*/ 504372 h 1193800"/>
              <a:gd name="connsiteX142" fmla="*/ 1213757 w 1442357"/>
              <a:gd name="connsiteY142" fmla="*/ 497114 h 1193800"/>
              <a:gd name="connsiteX143" fmla="*/ 1210128 w 1442357"/>
              <a:gd name="connsiteY143" fmla="*/ 486229 h 1193800"/>
              <a:gd name="connsiteX144" fmla="*/ 1206500 w 1442357"/>
              <a:gd name="connsiteY144" fmla="*/ 464457 h 1193800"/>
              <a:gd name="connsiteX145" fmla="*/ 1197428 w 1442357"/>
              <a:gd name="connsiteY145" fmla="*/ 453572 h 1193800"/>
              <a:gd name="connsiteX146" fmla="*/ 1193800 w 1442357"/>
              <a:gd name="connsiteY146" fmla="*/ 448129 h 1193800"/>
              <a:gd name="connsiteX147" fmla="*/ 1188357 w 1442357"/>
              <a:gd name="connsiteY147" fmla="*/ 442686 h 1193800"/>
              <a:gd name="connsiteX148" fmla="*/ 1181100 w 1442357"/>
              <a:gd name="connsiteY148" fmla="*/ 424543 h 1193800"/>
              <a:gd name="connsiteX149" fmla="*/ 1181100 w 1442357"/>
              <a:gd name="connsiteY149" fmla="*/ 424543 h 1193800"/>
              <a:gd name="connsiteX150" fmla="*/ 1170214 w 1442357"/>
              <a:gd name="connsiteY150" fmla="*/ 406400 h 1193800"/>
              <a:gd name="connsiteX151" fmla="*/ 1166585 w 1442357"/>
              <a:gd name="connsiteY151" fmla="*/ 400957 h 1193800"/>
              <a:gd name="connsiteX152" fmla="*/ 1162957 w 1442357"/>
              <a:gd name="connsiteY152" fmla="*/ 393700 h 1193800"/>
              <a:gd name="connsiteX153" fmla="*/ 1155700 w 1442357"/>
              <a:gd name="connsiteY153" fmla="*/ 382814 h 1193800"/>
              <a:gd name="connsiteX154" fmla="*/ 1146628 w 1442357"/>
              <a:gd name="connsiteY154" fmla="*/ 371929 h 1193800"/>
              <a:gd name="connsiteX155" fmla="*/ 1141185 w 1442357"/>
              <a:gd name="connsiteY155" fmla="*/ 368300 h 1193800"/>
              <a:gd name="connsiteX156" fmla="*/ 1133928 w 1442357"/>
              <a:gd name="connsiteY156" fmla="*/ 357414 h 1193800"/>
              <a:gd name="connsiteX157" fmla="*/ 1123042 w 1442357"/>
              <a:gd name="connsiteY157" fmla="*/ 346529 h 1193800"/>
              <a:gd name="connsiteX158" fmla="*/ 1113971 w 1442357"/>
              <a:gd name="connsiteY158" fmla="*/ 333829 h 1193800"/>
              <a:gd name="connsiteX159" fmla="*/ 1110342 w 1442357"/>
              <a:gd name="connsiteY159" fmla="*/ 328386 h 1193800"/>
              <a:gd name="connsiteX160" fmla="*/ 1104900 w 1442357"/>
              <a:gd name="connsiteY160" fmla="*/ 324757 h 1193800"/>
              <a:gd name="connsiteX161" fmla="*/ 1094014 w 1442357"/>
              <a:gd name="connsiteY161" fmla="*/ 317500 h 1193800"/>
              <a:gd name="connsiteX162" fmla="*/ 1088571 w 1442357"/>
              <a:gd name="connsiteY162" fmla="*/ 312057 h 1193800"/>
              <a:gd name="connsiteX163" fmla="*/ 1077685 w 1442357"/>
              <a:gd name="connsiteY163" fmla="*/ 302986 h 1193800"/>
              <a:gd name="connsiteX164" fmla="*/ 1072242 w 1442357"/>
              <a:gd name="connsiteY164" fmla="*/ 295729 h 1193800"/>
              <a:gd name="connsiteX165" fmla="*/ 1066800 w 1442357"/>
              <a:gd name="connsiteY165" fmla="*/ 286657 h 1193800"/>
              <a:gd name="connsiteX166" fmla="*/ 1061357 w 1442357"/>
              <a:gd name="connsiteY166" fmla="*/ 283029 h 1193800"/>
              <a:gd name="connsiteX167" fmla="*/ 1052285 w 1442357"/>
              <a:gd name="connsiteY167" fmla="*/ 275772 h 1193800"/>
              <a:gd name="connsiteX168" fmla="*/ 1048657 w 1442357"/>
              <a:gd name="connsiteY168" fmla="*/ 270329 h 1193800"/>
              <a:gd name="connsiteX169" fmla="*/ 1043214 w 1442357"/>
              <a:gd name="connsiteY169" fmla="*/ 268514 h 1193800"/>
              <a:gd name="connsiteX170" fmla="*/ 1037771 w 1442357"/>
              <a:gd name="connsiteY170" fmla="*/ 264886 h 1193800"/>
              <a:gd name="connsiteX171" fmla="*/ 1032328 w 1442357"/>
              <a:gd name="connsiteY171" fmla="*/ 259443 h 1193800"/>
              <a:gd name="connsiteX172" fmla="*/ 1019628 w 1442357"/>
              <a:gd name="connsiteY172" fmla="*/ 250372 h 1193800"/>
              <a:gd name="connsiteX173" fmla="*/ 1010557 w 1442357"/>
              <a:gd name="connsiteY173" fmla="*/ 232229 h 1193800"/>
              <a:gd name="connsiteX174" fmla="*/ 999671 w 1442357"/>
              <a:gd name="connsiteY174" fmla="*/ 217714 h 1193800"/>
              <a:gd name="connsiteX175" fmla="*/ 988785 w 1442357"/>
              <a:gd name="connsiteY175" fmla="*/ 210457 h 1193800"/>
              <a:gd name="connsiteX176" fmla="*/ 976085 w 1442357"/>
              <a:gd name="connsiteY176" fmla="*/ 192314 h 1193800"/>
              <a:gd name="connsiteX177" fmla="*/ 970642 w 1442357"/>
              <a:gd name="connsiteY177" fmla="*/ 188686 h 1193800"/>
              <a:gd name="connsiteX178" fmla="*/ 967014 w 1442357"/>
              <a:gd name="connsiteY178" fmla="*/ 181429 h 1193800"/>
              <a:gd name="connsiteX179" fmla="*/ 956128 w 1442357"/>
              <a:gd name="connsiteY179" fmla="*/ 174172 h 1193800"/>
              <a:gd name="connsiteX180" fmla="*/ 950685 w 1442357"/>
              <a:gd name="connsiteY180" fmla="*/ 168729 h 1193800"/>
              <a:gd name="connsiteX181" fmla="*/ 945242 w 1442357"/>
              <a:gd name="connsiteY181" fmla="*/ 166914 h 1193800"/>
              <a:gd name="connsiteX182" fmla="*/ 939800 w 1442357"/>
              <a:gd name="connsiteY182" fmla="*/ 161472 h 1193800"/>
              <a:gd name="connsiteX183" fmla="*/ 923471 w 1442357"/>
              <a:gd name="connsiteY183" fmla="*/ 150586 h 1193800"/>
              <a:gd name="connsiteX184" fmla="*/ 918028 w 1442357"/>
              <a:gd name="connsiteY184" fmla="*/ 146957 h 1193800"/>
              <a:gd name="connsiteX185" fmla="*/ 912585 w 1442357"/>
              <a:gd name="connsiteY185" fmla="*/ 143329 h 1193800"/>
              <a:gd name="connsiteX186" fmla="*/ 903514 w 1442357"/>
              <a:gd name="connsiteY186" fmla="*/ 132443 h 1193800"/>
              <a:gd name="connsiteX187" fmla="*/ 894442 w 1442357"/>
              <a:gd name="connsiteY187" fmla="*/ 121557 h 1193800"/>
              <a:gd name="connsiteX188" fmla="*/ 885371 w 1442357"/>
              <a:gd name="connsiteY188" fmla="*/ 110672 h 1193800"/>
              <a:gd name="connsiteX189" fmla="*/ 881742 w 1442357"/>
              <a:gd name="connsiteY189" fmla="*/ 105229 h 1193800"/>
              <a:gd name="connsiteX190" fmla="*/ 876300 w 1442357"/>
              <a:gd name="connsiteY190" fmla="*/ 99786 h 1193800"/>
              <a:gd name="connsiteX191" fmla="*/ 872671 w 1442357"/>
              <a:gd name="connsiteY191" fmla="*/ 94343 h 1193800"/>
              <a:gd name="connsiteX192" fmla="*/ 861785 w 1442357"/>
              <a:gd name="connsiteY192" fmla="*/ 87086 h 1193800"/>
              <a:gd name="connsiteX193" fmla="*/ 856342 w 1442357"/>
              <a:gd name="connsiteY193" fmla="*/ 81643 h 1193800"/>
              <a:gd name="connsiteX194" fmla="*/ 850900 w 1442357"/>
              <a:gd name="connsiteY194" fmla="*/ 79829 h 1193800"/>
              <a:gd name="connsiteX195" fmla="*/ 845457 w 1442357"/>
              <a:gd name="connsiteY195" fmla="*/ 74386 h 1193800"/>
              <a:gd name="connsiteX196" fmla="*/ 834571 w 1442357"/>
              <a:gd name="connsiteY196" fmla="*/ 68943 h 1193800"/>
              <a:gd name="connsiteX197" fmla="*/ 823685 w 1442357"/>
              <a:gd name="connsiteY197" fmla="*/ 61686 h 1193800"/>
              <a:gd name="connsiteX198" fmla="*/ 818242 w 1442357"/>
              <a:gd name="connsiteY198" fmla="*/ 58057 h 1193800"/>
              <a:gd name="connsiteX199" fmla="*/ 812800 w 1442357"/>
              <a:gd name="connsiteY199" fmla="*/ 56243 h 1193800"/>
              <a:gd name="connsiteX200" fmla="*/ 805542 w 1442357"/>
              <a:gd name="connsiteY200" fmla="*/ 50800 h 1193800"/>
              <a:gd name="connsiteX201" fmla="*/ 798285 w 1442357"/>
              <a:gd name="connsiteY201" fmla="*/ 47172 h 1193800"/>
              <a:gd name="connsiteX202" fmla="*/ 792842 w 1442357"/>
              <a:gd name="connsiteY202" fmla="*/ 43543 h 1193800"/>
              <a:gd name="connsiteX203" fmla="*/ 774700 w 1442357"/>
              <a:gd name="connsiteY203" fmla="*/ 34472 h 1193800"/>
              <a:gd name="connsiteX204" fmla="*/ 763814 w 1442357"/>
              <a:gd name="connsiteY204" fmla="*/ 29029 h 1193800"/>
              <a:gd name="connsiteX205" fmla="*/ 758371 w 1442357"/>
              <a:gd name="connsiteY205" fmla="*/ 23586 h 1193800"/>
              <a:gd name="connsiteX206" fmla="*/ 752928 w 1442357"/>
              <a:gd name="connsiteY206" fmla="*/ 19957 h 1193800"/>
              <a:gd name="connsiteX207" fmla="*/ 747485 w 1442357"/>
              <a:gd name="connsiteY207" fmla="*/ 14514 h 1193800"/>
              <a:gd name="connsiteX208" fmla="*/ 729342 w 1442357"/>
              <a:gd name="connsiteY208" fmla="*/ 1814 h 1193800"/>
              <a:gd name="connsiteX209" fmla="*/ 723900 w 1442357"/>
              <a:gd name="connsiteY209" fmla="*/ 0 h 1193800"/>
              <a:gd name="connsiteX210" fmla="*/ 716642 w 1442357"/>
              <a:gd name="connsiteY210" fmla="*/ 1814 h 1193800"/>
              <a:gd name="connsiteX211" fmla="*/ 705757 w 1442357"/>
              <a:gd name="connsiteY211" fmla="*/ 10886 h 1193800"/>
              <a:gd name="connsiteX212" fmla="*/ 698500 w 1442357"/>
              <a:gd name="connsiteY212" fmla="*/ 21772 h 1193800"/>
              <a:gd name="connsiteX213" fmla="*/ 685800 w 1442357"/>
              <a:gd name="connsiteY213" fmla="*/ 30843 h 1193800"/>
              <a:gd name="connsiteX214" fmla="*/ 680357 w 1442357"/>
              <a:gd name="connsiteY214" fmla="*/ 36286 h 1193800"/>
              <a:gd name="connsiteX215" fmla="*/ 673100 w 1442357"/>
              <a:gd name="connsiteY215" fmla="*/ 39914 h 1193800"/>
              <a:gd name="connsiteX216" fmla="*/ 667657 w 1442357"/>
              <a:gd name="connsiteY216" fmla="*/ 43543 h 1193800"/>
              <a:gd name="connsiteX217" fmla="*/ 660400 w 1442357"/>
              <a:gd name="connsiteY217" fmla="*/ 47172 h 1193800"/>
              <a:gd name="connsiteX218" fmla="*/ 649514 w 1442357"/>
              <a:gd name="connsiteY218" fmla="*/ 54429 h 1193800"/>
              <a:gd name="connsiteX219" fmla="*/ 644071 w 1442357"/>
              <a:gd name="connsiteY219" fmla="*/ 58057 h 1193800"/>
              <a:gd name="connsiteX220" fmla="*/ 635000 w 1442357"/>
              <a:gd name="connsiteY220" fmla="*/ 61686 h 1193800"/>
              <a:gd name="connsiteX221" fmla="*/ 624114 w 1442357"/>
              <a:gd name="connsiteY221" fmla="*/ 67129 h 1193800"/>
              <a:gd name="connsiteX222" fmla="*/ 618671 w 1442357"/>
              <a:gd name="connsiteY222" fmla="*/ 72572 h 1193800"/>
              <a:gd name="connsiteX223" fmla="*/ 605971 w 1442357"/>
              <a:gd name="connsiteY223" fmla="*/ 79829 h 1193800"/>
              <a:gd name="connsiteX224" fmla="*/ 602342 w 1442357"/>
              <a:gd name="connsiteY224" fmla="*/ 85272 h 1193800"/>
              <a:gd name="connsiteX225" fmla="*/ 591457 w 1442357"/>
              <a:gd name="connsiteY225" fmla="*/ 92529 h 1193800"/>
              <a:gd name="connsiteX226" fmla="*/ 586014 w 1442357"/>
              <a:gd name="connsiteY226" fmla="*/ 97972 h 1193800"/>
              <a:gd name="connsiteX227" fmla="*/ 569685 w 1442357"/>
              <a:gd name="connsiteY227" fmla="*/ 108857 h 1193800"/>
              <a:gd name="connsiteX228" fmla="*/ 564242 w 1442357"/>
              <a:gd name="connsiteY228" fmla="*/ 112486 h 1193800"/>
              <a:gd name="connsiteX229" fmla="*/ 560614 w 1442357"/>
              <a:gd name="connsiteY229" fmla="*/ 117929 h 1193800"/>
              <a:gd name="connsiteX230" fmla="*/ 553357 w 1442357"/>
              <a:gd name="connsiteY230" fmla="*/ 121557 h 1193800"/>
              <a:gd name="connsiteX231" fmla="*/ 547914 w 1442357"/>
              <a:gd name="connsiteY231" fmla="*/ 125186 h 1193800"/>
              <a:gd name="connsiteX232" fmla="*/ 542471 w 1442357"/>
              <a:gd name="connsiteY232" fmla="*/ 130629 h 1193800"/>
              <a:gd name="connsiteX233" fmla="*/ 531585 w 1442357"/>
              <a:gd name="connsiteY233" fmla="*/ 137886 h 1193800"/>
              <a:gd name="connsiteX234" fmla="*/ 522514 w 1442357"/>
              <a:gd name="connsiteY234" fmla="*/ 145143 h 1193800"/>
              <a:gd name="connsiteX235" fmla="*/ 517071 w 1442357"/>
              <a:gd name="connsiteY235" fmla="*/ 150586 h 1193800"/>
              <a:gd name="connsiteX236" fmla="*/ 506185 w 1442357"/>
              <a:gd name="connsiteY236" fmla="*/ 157843 h 1193800"/>
              <a:gd name="connsiteX237" fmla="*/ 498928 w 1442357"/>
              <a:gd name="connsiteY237" fmla="*/ 170543 h 1193800"/>
              <a:gd name="connsiteX238" fmla="*/ 491671 w 1442357"/>
              <a:gd name="connsiteY238" fmla="*/ 177800 h 1193800"/>
              <a:gd name="connsiteX239" fmla="*/ 488042 w 1442357"/>
              <a:gd name="connsiteY239" fmla="*/ 183243 h 1193800"/>
              <a:gd name="connsiteX240" fmla="*/ 469900 w 1442357"/>
              <a:gd name="connsiteY240" fmla="*/ 197757 h 1193800"/>
              <a:gd name="connsiteX241" fmla="*/ 459014 w 1442357"/>
              <a:gd name="connsiteY241" fmla="*/ 206829 h 1193800"/>
              <a:gd name="connsiteX242" fmla="*/ 451757 w 1442357"/>
              <a:gd name="connsiteY242" fmla="*/ 212272 h 1193800"/>
              <a:gd name="connsiteX243" fmla="*/ 446314 w 1442357"/>
              <a:gd name="connsiteY243" fmla="*/ 215900 h 1193800"/>
              <a:gd name="connsiteX244" fmla="*/ 437242 w 1442357"/>
              <a:gd name="connsiteY244" fmla="*/ 226786 h 1193800"/>
              <a:gd name="connsiteX245" fmla="*/ 431800 w 1442357"/>
              <a:gd name="connsiteY245" fmla="*/ 230414 h 1193800"/>
              <a:gd name="connsiteX246" fmla="*/ 422728 w 1442357"/>
              <a:gd name="connsiteY246" fmla="*/ 241300 h 1193800"/>
              <a:gd name="connsiteX247" fmla="*/ 417285 w 1442357"/>
              <a:gd name="connsiteY247" fmla="*/ 244929 h 1193800"/>
              <a:gd name="connsiteX248" fmla="*/ 413657 w 1442357"/>
              <a:gd name="connsiteY248" fmla="*/ 250372 h 1193800"/>
              <a:gd name="connsiteX249" fmla="*/ 408214 w 1442357"/>
              <a:gd name="connsiteY249" fmla="*/ 252186 h 1193800"/>
              <a:gd name="connsiteX250" fmla="*/ 400957 w 1442357"/>
              <a:gd name="connsiteY250" fmla="*/ 255814 h 1193800"/>
              <a:gd name="connsiteX251" fmla="*/ 393700 w 1442357"/>
              <a:gd name="connsiteY251" fmla="*/ 261257 h 1193800"/>
              <a:gd name="connsiteX252" fmla="*/ 381000 w 1442357"/>
              <a:gd name="connsiteY252" fmla="*/ 268514 h 1193800"/>
              <a:gd name="connsiteX253" fmla="*/ 371928 w 1442357"/>
              <a:gd name="connsiteY253" fmla="*/ 279400 h 1193800"/>
              <a:gd name="connsiteX254" fmla="*/ 366485 w 1442357"/>
              <a:gd name="connsiteY254" fmla="*/ 284843 h 1193800"/>
              <a:gd name="connsiteX255" fmla="*/ 355600 w 1442357"/>
              <a:gd name="connsiteY255" fmla="*/ 301172 h 1193800"/>
              <a:gd name="connsiteX256" fmla="*/ 350157 w 1442357"/>
              <a:gd name="connsiteY256" fmla="*/ 308429 h 1193800"/>
              <a:gd name="connsiteX257" fmla="*/ 342900 w 1442357"/>
              <a:gd name="connsiteY257" fmla="*/ 319314 h 1193800"/>
              <a:gd name="connsiteX258" fmla="*/ 339271 w 1442357"/>
              <a:gd name="connsiteY258" fmla="*/ 326572 h 1193800"/>
              <a:gd name="connsiteX259" fmla="*/ 333828 w 1442357"/>
              <a:gd name="connsiteY259" fmla="*/ 330200 h 1193800"/>
              <a:gd name="connsiteX260" fmla="*/ 324757 w 1442357"/>
              <a:gd name="connsiteY260" fmla="*/ 346529 h 1193800"/>
              <a:gd name="connsiteX261" fmla="*/ 319314 w 1442357"/>
              <a:gd name="connsiteY261" fmla="*/ 350157 h 1193800"/>
              <a:gd name="connsiteX262" fmla="*/ 308428 w 1442357"/>
              <a:gd name="connsiteY262" fmla="*/ 362857 h 1193800"/>
              <a:gd name="connsiteX263" fmla="*/ 302985 w 1442357"/>
              <a:gd name="connsiteY263" fmla="*/ 370114 h 1193800"/>
              <a:gd name="connsiteX264" fmla="*/ 295728 w 1442357"/>
              <a:gd name="connsiteY264" fmla="*/ 379186 h 1193800"/>
              <a:gd name="connsiteX265" fmla="*/ 292100 w 1442357"/>
              <a:gd name="connsiteY265" fmla="*/ 386443 h 1193800"/>
              <a:gd name="connsiteX266" fmla="*/ 284842 w 1442357"/>
              <a:gd name="connsiteY266" fmla="*/ 397329 h 1193800"/>
              <a:gd name="connsiteX267" fmla="*/ 281214 w 1442357"/>
              <a:gd name="connsiteY267" fmla="*/ 402772 h 1193800"/>
              <a:gd name="connsiteX268" fmla="*/ 275771 w 1442357"/>
              <a:gd name="connsiteY268" fmla="*/ 408214 h 1193800"/>
              <a:gd name="connsiteX269" fmla="*/ 266700 w 1442357"/>
              <a:gd name="connsiteY269" fmla="*/ 419100 h 1193800"/>
              <a:gd name="connsiteX270" fmla="*/ 252185 w 1442357"/>
              <a:gd name="connsiteY270" fmla="*/ 437243 h 1193800"/>
              <a:gd name="connsiteX271" fmla="*/ 134257 w 1442357"/>
              <a:gd name="connsiteY271" fmla="*/ 642258 h 1193800"/>
              <a:gd name="connsiteX272" fmla="*/ 19957 w 1442357"/>
              <a:gd name="connsiteY272" fmla="*/ 921657 h 1193800"/>
              <a:gd name="connsiteX0" fmla="*/ 0 w 1442357"/>
              <a:gd name="connsiteY0" fmla="*/ 1023257 h 1193800"/>
              <a:gd name="connsiteX1" fmla="*/ 45357 w 1442357"/>
              <a:gd name="connsiteY1" fmla="*/ 1041400 h 1193800"/>
              <a:gd name="connsiteX2" fmla="*/ 52614 w 1442357"/>
              <a:gd name="connsiteY2" fmla="*/ 1043214 h 1193800"/>
              <a:gd name="connsiteX3" fmla="*/ 58057 w 1442357"/>
              <a:gd name="connsiteY3" fmla="*/ 1046843 h 1193800"/>
              <a:gd name="connsiteX4" fmla="*/ 68942 w 1442357"/>
              <a:gd name="connsiteY4" fmla="*/ 1050472 h 1193800"/>
              <a:gd name="connsiteX5" fmla="*/ 74385 w 1442357"/>
              <a:gd name="connsiteY5" fmla="*/ 1052286 h 1193800"/>
              <a:gd name="connsiteX6" fmla="*/ 79828 w 1442357"/>
              <a:gd name="connsiteY6" fmla="*/ 1054100 h 1193800"/>
              <a:gd name="connsiteX7" fmla="*/ 90714 w 1442357"/>
              <a:gd name="connsiteY7" fmla="*/ 1061357 h 1193800"/>
              <a:gd name="connsiteX8" fmla="*/ 96157 w 1442357"/>
              <a:gd name="connsiteY8" fmla="*/ 1064986 h 1193800"/>
              <a:gd name="connsiteX9" fmla="*/ 112485 w 1442357"/>
              <a:gd name="connsiteY9" fmla="*/ 1070429 h 1193800"/>
              <a:gd name="connsiteX10" fmla="*/ 117928 w 1442357"/>
              <a:gd name="connsiteY10" fmla="*/ 1072243 h 1193800"/>
              <a:gd name="connsiteX11" fmla="*/ 136071 w 1442357"/>
              <a:gd name="connsiteY11" fmla="*/ 1079500 h 1193800"/>
              <a:gd name="connsiteX12" fmla="*/ 141514 w 1442357"/>
              <a:gd name="connsiteY12" fmla="*/ 1081314 h 1193800"/>
              <a:gd name="connsiteX13" fmla="*/ 146957 w 1442357"/>
              <a:gd name="connsiteY13" fmla="*/ 1084943 h 1193800"/>
              <a:gd name="connsiteX14" fmla="*/ 157842 w 1442357"/>
              <a:gd name="connsiteY14" fmla="*/ 1088572 h 1193800"/>
              <a:gd name="connsiteX15" fmla="*/ 163285 w 1442357"/>
              <a:gd name="connsiteY15" fmla="*/ 1092200 h 1193800"/>
              <a:gd name="connsiteX16" fmla="*/ 183242 w 1442357"/>
              <a:gd name="connsiteY16" fmla="*/ 1097643 h 1193800"/>
              <a:gd name="connsiteX17" fmla="*/ 194128 w 1442357"/>
              <a:gd name="connsiteY17" fmla="*/ 1101272 h 1193800"/>
              <a:gd name="connsiteX18" fmla="*/ 201385 w 1442357"/>
              <a:gd name="connsiteY18" fmla="*/ 1103086 h 1193800"/>
              <a:gd name="connsiteX19" fmla="*/ 212271 w 1442357"/>
              <a:gd name="connsiteY19" fmla="*/ 1106714 h 1193800"/>
              <a:gd name="connsiteX20" fmla="*/ 234042 w 1442357"/>
              <a:gd name="connsiteY20" fmla="*/ 1113972 h 1193800"/>
              <a:gd name="connsiteX21" fmla="*/ 239485 w 1442357"/>
              <a:gd name="connsiteY21" fmla="*/ 1115786 h 1193800"/>
              <a:gd name="connsiteX22" fmla="*/ 244928 w 1442357"/>
              <a:gd name="connsiteY22" fmla="*/ 1117600 h 1193800"/>
              <a:gd name="connsiteX23" fmla="*/ 263071 w 1442357"/>
              <a:gd name="connsiteY23" fmla="*/ 1121229 h 1193800"/>
              <a:gd name="connsiteX24" fmla="*/ 275771 w 1442357"/>
              <a:gd name="connsiteY24" fmla="*/ 1124857 h 1193800"/>
              <a:gd name="connsiteX25" fmla="*/ 286657 w 1442357"/>
              <a:gd name="connsiteY25" fmla="*/ 1126672 h 1193800"/>
              <a:gd name="connsiteX26" fmla="*/ 297542 w 1442357"/>
              <a:gd name="connsiteY26" fmla="*/ 1130300 h 1193800"/>
              <a:gd name="connsiteX27" fmla="*/ 304800 w 1442357"/>
              <a:gd name="connsiteY27" fmla="*/ 1132114 h 1193800"/>
              <a:gd name="connsiteX28" fmla="*/ 315685 w 1442357"/>
              <a:gd name="connsiteY28" fmla="*/ 1135743 h 1193800"/>
              <a:gd name="connsiteX29" fmla="*/ 324757 w 1442357"/>
              <a:gd name="connsiteY29" fmla="*/ 1137557 h 1193800"/>
              <a:gd name="connsiteX30" fmla="*/ 335642 w 1442357"/>
              <a:gd name="connsiteY30" fmla="*/ 1141186 h 1193800"/>
              <a:gd name="connsiteX31" fmla="*/ 353785 w 1442357"/>
              <a:gd name="connsiteY31" fmla="*/ 1146629 h 1193800"/>
              <a:gd name="connsiteX32" fmla="*/ 370114 w 1442357"/>
              <a:gd name="connsiteY32" fmla="*/ 1152072 h 1193800"/>
              <a:gd name="connsiteX33" fmla="*/ 382814 w 1442357"/>
              <a:gd name="connsiteY33" fmla="*/ 1155700 h 1193800"/>
              <a:gd name="connsiteX34" fmla="*/ 390071 w 1442357"/>
              <a:gd name="connsiteY34" fmla="*/ 1157514 h 1193800"/>
              <a:gd name="connsiteX35" fmla="*/ 410028 w 1442357"/>
              <a:gd name="connsiteY35" fmla="*/ 1159329 h 1193800"/>
              <a:gd name="connsiteX36" fmla="*/ 428171 w 1442357"/>
              <a:gd name="connsiteY36" fmla="*/ 1164772 h 1193800"/>
              <a:gd name="connsiteX37" fmla="*/ 469900 w 1442357"/>
              <a:gd name="connsiteY37" fmla="*/ 1170214 h 1193800"/>
              <a:gd name="connsiteX38" fmla="*/ 493485 w 1442357"/>
              <a:gd name="connsiteY38" fmla="*/ 1173843 h 1193800"/>
              <a:gd name="connsiteX39" fmla="*/ 511628 w 1442357"/>
              <a:gd name="connsiteY39" fmla="*/ 1175657 h 1193800"/>
              <a:gd name="connsiteX40" fmla="*/ 553357 w 1442357"/>
              <a:gd name="connsiteY40" fmla="*/ 1181100 h 1193800"/>
              <a:gd name="connsiteX41" fmla="*/ 558800 w 1442357"/>
              <a:gd name="connsiteY41" fmla="*/ 1182914 h 1193800"/>
              <a:gd name="connsiteX42" fmla="*/ 586014 w 1442357"/>
              <a:gd name="connsiteY42" fmla="*/ 1186543 h 1193800"/>
              <a:gd name="connsiteX43" fmla="*/ 698500 w 1442357"/>
              <a:gd name="connsiteY43" fmla="*/ 1193800 h 1193800"/>
              <a:gd name="connsiteX44" fmla="*/ 762000 w 1442357"/>
              <a:gd name="connsiteY44" fmla="*/ 1191986 h 1193800"/>
              <a:gd name="connsiteX45" fmla="*/ 769257 w 1442357"/>
              <a:gd name="connsiteY45" fmla="*/ 1190172 h 1193800"/>
              <a:gd name="connsiteX46" fmla="*/ 781957 w 1442357"/>
              <a:gd name="connsiteY46" fmla="*/ 1188357 h 1193800"/>
              <a:gd name="connsiteX47" fmla="*/ 798285 w 1442357"/>
              <a:gd name="connsiteY47" fmla="*/ 1184729 h 1193800"/>
              <a:gd name="connsiteX48" fmla="*/ 876300 w 1442357"/>
              <a:gd name="connsiteY48" fmla="*/ 1182914 h 1193800"/>
              <a:gd name="connsiteX49" fmla="*/ 890814 w 1442357"/>
              <a:gd name="connsiteY49" fmla="*/ 1179286 h 1193800"/>
              <a:gd name="connsiteX50" fmla="*/ 908957 w 1442357"/>
              <a:gd name="connsiteY50" fmla="*/ 1177472 h 1193800"/>
              <a:gd name="connsiteX51" fmla="*/ 930728 w 1442357"/>
              <a:gd name="connsiteY51" fmla="*/ 1173843 h 1193800"/>
              <a:gd name="connsiteX52" fmla="*/ 957942 w 1442357"/>
              <a:gd name="connsiteY52" fmla="*/ 1170214 h 1193800"/>
              <a:gd name="connsiteX53" fmla="*/ 977900 w 1442357"/>
              <a:gd name="connsiteY53" fmla="*/ 1166586 h 1193800"/>
              <a:gd name="connsiteX54" fmla="*/ 1005114 w 1442357"/>
              <a:gd name="connsiteY54" fmla="*/ 1164772 h 1193800"/>
              <a:gd name="connsiteX55" fmla="*/ 1016000 w 1442357"/>
              <a:gd name="connsiteY55" fmla="*/ 1161143 h 1193800"/>
              <a:gd name="connsiteX56" fmla="*/ 1023257 w 1442357"/>
              <a:gd name="connsiteY56" fmla="*/ 1157514 h 1193800"/>
              <a:gd name="connsiteX57" fmla="*/ 1037771 w 1442357"/>
              <a:gd name="connsiteY57" fmla="*/ 1153886 h 1193800"/>
              <a:gd name="connsiteX58" fmla="*/ 1050471 w 1442357"/>
              <a:gd name="connsiteY58" fmla="*/ 1150257 h 1193800"/>
              <a:gd name="connsiteX59" fmla="*/ 1061357 w 1442357"/>
              <a:gd name="connsiteY59" fmla="*/ 1148443 h 1193800"/>
              <a:gd name="connsiteX60" fmla="*/ 1066800 w 1442357"/>
              <a:gd name="connsiteY60" fmla="*/ 1146629 h 1193800"/>
              <a:gd name="connsiteX61" fmla="*/ 1081314 w 1442357"/>
              <a:gd name="connsiteY61" fmla="*/ 1144814 h 1193800"/>
              <a:gd name="connsiteX62" fmla="*/ 1094014 w 1442357"/>
              <a:gd name="connsiteY62" fmla="*/ 1143000 h 1193800"/>
              <a:gd name="connsiteX63" fmla="*/ 1108528 w 1442357"/>
              <a:gd name="connsiteY63" fmla="*/ 1139372 h 1193800"/>
              <a:gd name="connsiteX64" fmla="*/ 1115785 w 1442357"/>
              <a:gd name="connsiteY64" fmla="*/ 1137557 h 1193800"/>
              <a:gd name="connsiteX65" fmla="*/ 1121228 w 1442357"/>
              <a:gd name="connsiteY65" fmla="*/ 1135743 h 1193800"/>
              <a:gd name="connsiteX66" fmla="*/ 1139371 w 1442357"/>
              <a:gd name="connsiteY66" fmla="*/ 1133929 h 1193800"/>
              <a:gd name="connsiteX67" fmla="*/ 1168400 w 1442357"/>
              <a:gd name="connsiteY67" fmla="*/ 1128486 h 1193800"/>
              <a:gd name="connsiteX68" fmla="*/ 1190171 w 1442357"/>
              <a:gd name="connsiteY68" fmla="*/ 1121229 h 1193800"/>
              <a:gd name="connsiteX69" fmla="*/ 1201057 w 1442357"/>
              <a:gd name="connsiteY69" fmla="*/ 1117600 h 1193800"/>
              <a:gd name="connsiteX70" fmla="*/ 1210128 w 1442357"/>
              <a:gd name="connsiteY70" fmla="*/ 1115786 h 1193800"/>
              <a:gd name="connsiteX71" fmla="*/ 1222828 w 1442357"/>
              <a:gd name="connsiteY71" fmla="*/ 1112157 h 1193800"/>
              <a:gd name="connsiteX72" fmla="*/ 1233714 w 1442357"/>
              <a:gd name="connsiteY72" fmla="*/ 1110343 h 1193800"/>
              <a:gd name="connsiteX73" fmla="*/ 1244600 w 1442357"/>
              <a:gd name="connsiteY73" fmla="*/ 1106714 h 1193800"/>
              <a:gd name="connsiteX74" fmla="*/ 1251857 w 1442357"/>
              <a:gd name="connsiteY74" fmla="*/ 1104900 h 1193800"/>
              <a:gd name="connsiteX75" fmla="*/ 1260928 w 1442357"/>
              <a:gd name="connsiteY75" fmla="*/ 1103086 h 1193800"/>
              <a:gd name="connsiteX76" fmla="*/ 1266371 w 1442357"/>
              <a:gd name="connsiteY76" fmla="*/ 1101272 h 1193800"/>
              <a:gd name="connsiteX77" fmla="*/ 1284514 w 1442357"/>
              <a:gd name="connsiteY77" fmla="*/ 1095829 h 1193800"/>
              <a:gd name="connsiteX78" fmla="*/ 1289957 w 1442357"/>
              <a:gd name="connsiteY78" fmla="*/ 1094014 h 1193800"/>
              <a:gd name="connsiteX79" fmla="*/ 1302657 w 1442357"/>
              <a:gd name="connsiteY79" fmla="*/ 1090386 h 1193800"/>
              <a:gd name="connsiteX80" fmla="*/ 1309914 w 1442357"/>
              <a:gd name="connsiteY80" fmla="*/ 1084943 h 1193800"/>
              <a:gd name="connsiteX81" fmla="*/ 1328057 w 1442357"/>
              <a:gd name="connsiteY81" fmla="*/ 1081314 h 1193800"/>
              <a:gd name="connsiteX82" fmla="*/ 1346200 w 1442357"/>
              <a:gd name="connsiteY82" fmla="*/ 1074057 h 1193800"/>
              <a:gd name="connsiteX83" fmla="*/ 1351642 w 1442357"/>
              <a:gd name="connsiteY83" fmla="*/ 1072243 h 1193800"/>
              <a:gd name="connsiteX84" fmla="*/ 1357085 w 1442357"/>
              <a:gd name="connsiteY84" fmla="*/ 1066800 h 1193800"/>
              <a:gd name="connsiteX85" fmla="*/ 1369785 w 1442357"/>
              <a:gd name="connsiteY85" fmla="*/ 1059543 h 1193800"/>
              <a:gd name="connsiteX86" fmla="*/ 1378857 w 1442357"/>
              <a:gd name="connsiteY86" fmla="*/ 1055914 h 1193800"/>
              <a:gd name="connsiteX87" fmla="*/ 1389742 w 1442357"/>
              <a:gd name="connsiteY87" fmla="*/ 1048657 h 1193800"/>
              <a:gd name="connsiteX88" fmla="*/ 1395185 w 1442357"/>
              <a:gd name="connsiteY88" fmla="*/ 1045029 h 1193800"/>
              <a:gd name="connsiteX89" fmla="*/ 1407885 w 1442357"/>
              <a:gd name="connsiteY89" fmla="*/ 1039586 h 1193800"/>
              <a:gd name="connsiteX90" fmla="*/ 1418771 w 1442357"/>
              <a:gd name="connsiteY90" fmla="*/ 1035957 h 1193800"/>
              <a:gd name="connsiteX91" fmla="*/ 1429657 w 1442357"/>
              <a:gd name="connsiteY91" fmla="*/ 1030514 h 1193800"/>
              <a:gd name="connsiteX92" fmla="*/ 1435100 w 1442357"/>
              <a:gd name="connsiteY92" fmla="*/ 1025072 h 1193800"/>
              <a:gd name="connsiteX93" fmla="*/ 1440542 w 1442357"/>
              <a:gd name="connsiteY93" fmla="*/ 1021443 h 1193800"/>
              <a:gd name="connsiteX94" fmla="*/ 1442357 w 1442357"/>
              <a:gd name="connsiteY94" fmla="*/ 1014186 h 1193800"/>
              <a:gd name="connsiteX95" fmla="*/ 1440542 w 1442357"/>
              <a:gd name="connsiteY95" fmla="*/ 1001486 h 1193800"/>
              <a:gd name="connsiteX96" fmla="*/ 1438728 w 1442357"/>
              <a:gd name="connsiteY96" fmla="*/ 996043 h 1193800"/>
              <a:gd name="connsiteX97" fmla="*/ 1433285 w 1442357"/>
              <a:gd name="connsiteY97" fmla="*/ 977900 h 1193800"/>
              <a:gd name="connsiteX98" fmla="*/ 1431471 w 1442357"/>
              <a:gd name="connsiteY98" fmla="*/ 967014 h 1193800"/>
              <a:gd name="connsiteX99" fmla="*/ 1424214 w 1442357"/>
              <a:gd name="connsiteY99" fmla="*/ 954314 h 1193800"/>
              <a:gd name="connsiteX100" fmla="*/ 1422400 w 1442357"/>
              <a:gd name="connsiteY100" fmla="*/ 901700 h 1193800"/>
              <a:gd name="connsiteX101" fmla="*/ 1418771 w 1442357"/>
              <a:gd name="connsiteY101" fmla="*/ 890814 h 1193800"/>
              <a:gd name="connsiteX102" fmla="*/ 1416957 w 1442357"/>
              <a:gd name="connsiteY102" fmla="*/ 885372 h 1193800"/>
              <a:gd name="connsiteX103" fmla="*/ 1415142 w 1442357"/>
              <a:gd name="connsiteY103" fmla="*/ 876300 h 1193800"/>
              <a:gd name="connsiteX104" fmla="*/ 1411514 w 1442357"/>
              <a:gd name="connsiteY104" fmla="*/ 869043 h 1193800"/>
              <a:gd name="connsiteX105" fmla="*/ 1407885 w 1442357"/>
              <a:gd name="connsiteY105" fmla="*/ 859972 h 1193800"/>
              <a:gd name="connsiteX106" fmla="*/ 1404257 w 1442357"/>
              <a:gd name="connsiteY106" fmla="*/ 843643 h 1193800"/>
              <a:gd name="connsiteX107" fmla="*/ 1402442 w 1442357"/>
              <a:gd name="connsiteY107" fmla="*/ 838200 h 1193800"/>
              <a:gd name="connsiteX108" fmla="*/ 1397000 w 1442357"/>
              <a:gd name="connsiteY108" fmla="*/ 810986 h 1193800"/>
              <a:gd name="connsiteX109" fmla="*/ 1393371 w 1442357"/>
              <a:gd name="connsiteY109" fmla="*/ 800100 h 1193800"/>
              <a:gd name="connsiteX110" fmla="*/ 1389742 w 1442357"/>
              <a:gd name="connsiteY110" fmla="*/ 789214 h 1193800"/>
              <a:gd name="connsiteX111" fmla="*/ 1386114 w 1442357"/>
              <a:gd name="connsiteY111" fmla="*/ 783772 h 1193800"/>
              <a:gd name="connsiteX112" fmla="*/ 1378857 w 1442357"/>
              <a:gd name="connsiteY112" fmla="*/ 774700 h 1193800"/>
              <a:gd name="connsiteX113" fmla="*/ 1377042 w 1442357"/>
              <a:gd name="connsiteY113" fmla="*/ 769257 h 1193800"/>
              <a:gd name="connsiteX114" fmla="*/ 1371600 w 1442357"/>
              <a:gd name="connsiteY114" fmla="*/ 763814 h 1193800"/>
              <a:gd name="connsiteX115" fmla="*/ 1369785 w 1442357"/>
              <a:gd name="connsiteY115" fmla="*/ 758372 h 1193800"/>
              <a:gd name="connsiteX116" fmla="*/ 1367971 w 1442357"/>
              <a:gd name="connsiteY116" fmla="*/ 732972 h 1193800"/>
              <a:gd name="connsiteX117" fmla="*/ 1362528 w 1442357"/>
              <a:gd name="connsiteY117" fmla="*/ 729343 h 1193800"/>
              <a:gd name="connsiteX118" fmla="*/ 1351642 w 1442357"/>
              <a:gd name="connsiteY118" fmla="*/ 725714 h 1193800"/>
              <a:gd name="connsiteX119" fmla="*/ 1349828 w 1442357"/>
              <a:gd name="connsiteY119" fmla="*/ 718457 h 1193800"/>
              <a:gd name="connsiteX120" fmla="*/ 1346200 w 1442357"/>
              <a:gd name="connsiteY120" fmla="*/ 707572 h 1193800"/>
              <a:gd name="connsiteX121" fmla="*/ 1340757 w 1442357"/>
              <a:gd name="connsiteY121" fmla="*/ 683986 h 1193800"/>
              <a:gd name="connsiteX122" fmla="*/ 1337128 w 1442357"/>
              <a:gd name="connsiteY122" fmla="*/ 678543 h 1193800"/>
              <a:gd name="connsiteX123" fmla="*/ 1333500 w 1442357"/>
              <a:gd name="connsiteY123" fmla="*/ 667657 h 1193800"/>
              <a:gd name="connsiteX124" fmla="*/ 1320800 w 1442357"/>
              <a:gd name="connsiteY124" fmla="*/ 651329 h 1193800"/>
              <a:gd name="connsiteX125" fmla="*/ 1318985 w 1442357"/>
              <a:gd name="connsiteY125" fmla="*/ 645886 h 1193800"/>
              <a:gd name="connsiteX126" fmla="*/ 1311728 w 1442357"/>
              <a:gd name="connsiteY126" fmla="*/ 635000 h 1193800"/>
              <a:gd name="connsiteX127" fmla="*/ 1306285 w 1442357"/>
              <a:gd name="connsiteY127" fmla="*/ 624114 h 1193800"/>
              <a:gd name="connsiteX128" fmla="*/ 1302657 w 1442357"/>
              <a:gd name="connsiteY128" fmla="*/ 613229 h 1193800"/>
              <a:gd name="connsiteX129" fmla="*/ 1299028 w 1442357"/>
              <a:gd name="connsiteY129" fmla="*/ 605972 h 1193800"/>
              <a:gd name="connsiteX130" fmla="*/ 1297214 w 1442357"/>
              <a:gd name="connsiteY130" fmla="*/ 600529 h 1193800"/>
              <a:gd name="connsiteX131" fmla="*/ 1289957 w 1442357"/>
              <a:gd name="connsiteY131" fmla="*/ 589643 h 1193800"/>
              <a:gd name="connsiteX132" fmla="*/ 1286328 w 1442357"/>
              <a:gd name="connsiteY132" fmla="*/ 576943 h 1193800"/>
              <a:gd name="connsiteX133" fmla="*/ 1282700 w 1442357"/>
              <a:gd name="connsiteY133" fmla="*/ 571500 h 1193800"/>
              <a:gd name="connsiteX134" fmla="*/ 1279071 w 1442357"/>
              <a:gd name="connsiteY134" fmla="*/ 560614 h 1193800"/>
              <a:gd name="connsiteX135" fmla="*/ 1268185 w 1442357"/>
              <a:gd name="connsiteY135" fmla="*/ 544286 h 1193800"/>
              <a:gd name="connsiteX136" fmla="*/ 1264557 w 1442357"/>
              <a:gd name="connsiteY136" fmla="*/ 538843 h 1193800"/>
              <a:gd name="connsiteX137" fmla="*/ 1253671 w 1442357"/>
              <a:gd name="connsiteY137" fmla="*/ 527957 h 1193800"/>
              <a:gd name="connsiteX138" fmla="*/ 1237342 w 1442357"/>
              <a:gd name="connsiteY138" fmla="*/ 517072 h 1193800"/>
              <a:gd name="connsiteX139" fmla="*/ 1231900 w 1442357"/>
              <a:gd name="connsiteY139" fmla="*/ 513443 h 1193800"/>
              <a:gd name="connsiteX140" fmla="*/ 1224642 w 1442357"/>
              <a:gd name="connsiteY140" fmla="*/ 508000 h 1193800"/>
              <a:gd name="connsiteX141" fmla="*/ 1217385 w 1442357"/>
              <a:gd name="connsiteY141" fmla="*/ 504372 h 1193800"/>
              <a:gd name="connsiteX142" fmla="*/ 1213757 w 1442357"/>
              <a:gd name="connsiteY142" fmla="*/ 497114 h 1193800"/>
              <a:gd name="connsiteX143" fmla="*/ 1210128 w 1442357"/>
              <a:gd name="connsiteY143" fmla="*/ 486229 h 1193800"/>
              <a:gd name="connsiteX144" fmla="*/ 1206500 w 1442357"/>
              <a:gd name="connsiteY144" fmla="*/ 464457 h 1193800"/>
              <a:gd name="connsiteX145" fmla="*/ 1197428 w 1442357"/>
              <a:gd name="connsiteY145" fmla="*/ 453572 h 1193800"/>
              <a:gd name="connsiteX146" fmla="*/ 1193800 w 1442357"/>
              <a:gd name="connsiteY146" fmla="*/ 448129 h 1193800"/>
              <a:gd name="connsiteX147" fmla="*/ 1188357 w 1442357"/>
              <a:gd name="connsiteY147" fmla="*/ 442686 h 1193800"/>
              <a:gd name="connsiteX148" fmla="*/ 1181100 w 1442357"/>
              <a:gd name="connsiteY148" fmla="*/ 424543 h 1193800"/>
              <a:gd name="connsiteX149" fmla="*/ 1181100 w 1442357"/>
              <a:gd name="connsiteY149" fmla="*/ 424543 h 1193800"/>
              <a:gd name="connsiteX150" fmla="*/ 1170214 w 1442357"/>
              <a:gd name="connsiteY150" fmla="*/ 406400 h 1193800"/>
              <a:gd name="connsiteX151" fmla="*/ 1166585 w 1442357"/>
              <a:gd name="connsiteY151" fmla="*/ 400957 h 1193800"/>
              <a:gd name="connsiteX152" fmla="*/ 1162957 w 1442357"/>
              <a:gd name="connsiteY152" fmla="*/ 393700 h 1193800"/>
              <a:gd name="connsiteX153" fmla="*/ 1155700 w 1442357"/>
              <a:gd name="connsiteY153" fmla="*/ 382814 h 1193800"/>
              <a:gd name="connsiteX154" fmla="*/ 1146628 w 1442357"/>
              <a:gd name="connsiteY154" fmla="*/ 371929 h 1193800"/>
              <a:gd name="connsiteX155" fmla="*/ 1141185 w 1442357"/>
              <a:gd name="connsiteY155" fmla="*/ 368300 h 1193800"/>
              <a:gd name="connsiteX156" fmla="*/ 1133928 w 1442357"/>
              <a:gd name="connsiteY156" fmla="*/ 357414 h 1193800"/>
              <a:gd name="connsiteX157" fmla="*/ 1123042 w 1442357"/>
              <a:gd name="connsiteY157" fmla="*/ 346529 h 1193800"/>
              <a:gd name="connsiteX158" fmla="*/ 1113971 w 1442357"/>
              <a:gd name="connsiteY158" fmla="*/ 333829 h 1193800"/>
              <a:gd name="connsiteX159" fmla="*/ 1110342 w 1442357"/>
              <a:gd name="connsiteY159" fmla="*/ 328386 h 1193800"/>
              <a:gd name="connsiteX160" fmla="*/ 1104900 w 1442357"/>
              <a:gd name="connsiteY160" fmla="*/ 324757 h 1193800"/>
              <a:gd name="connsiteX161" fmla="*/ 1094014 w 1442357"/>
              <a:gd name="connsiteY161" fmla="*/ 317500 h 1193800"/>
              <a:gd name="connsiteX162" fmla="*/ 1088571 w 1442357"/>
              <a:gd name="connsiteY162" fmla="*/ 312057 h 1193800"/>
              <a:gd name="connsiteX163" fmla="*/ 1077685 w 1442357"/>
              <a:gd name="connsiteY163" fmla="*/ 302986 h 1193800"/>
              <a:gd name="connsiteX164" fmla="*/ 1072242 w 1442357"/>
              <a:gd name="connsiteY164" fmla="*/ 295729 h 1193800"/>
              <a:gd name="connsiteX165" fmla="*/ 1066800 w 1442357"/>
              <a:gd name="connsiteY165" fmla="*/ 286657 h 1193800"/>
              <a:gd name="connsiteX166" fmla="*/ 1061357 w 1442357"/>
              <a:gd name="connsiteY166" fmla="*/ 283029 h 1193800"/>
              <a:gd name="connsiteX167" fmla="*/ 1052285 w 1442357"/>
              <a:gd name="connsiteY167" fmla="*/ 275772 h 1193800"/>
              <a:gd name="connsiteX168" fmla="*/ 1048657 w 1442357"/>
              <a:gd name="connsiteY168" fmla="*/ 270329 h 1193800"/>
              <a:gd name="connsiteX169" fmla="*/ 1043214 w 1442357"/>
              <a:gd name="connsiteY169" fmla="*/ 268514 h 1193800"/>
              <a:gd name="connsiteX170" fmla="*/ 1037771 w 1442357"/>
              <a:gd name="connsiteY170" fmla="*/ 264886 h 1193800"/>
              <a:gd name="connsiteX171" fmla="*/ 1032328 w 1442357"/>
              <a:gd name="connsiteY171" fmla="*/ 259443 h 1193800"/>
              <a:gd name="connsiteX172" fmla="*/ 1019628 w 1442357"/>
              <a:gd name="connsiteY172" fmla="*/ 250372 h 1193800"/>
              <a:gd name="connsiteX173" fmla="*/ 1010557 w 1442357"/>
              <a:gd name="connsiteY173" fmla="*/ 232229 h 1193800"/>
              <a:gd name="connsiteX174" fmla="*/ 999671 w 1442357"/>
              <a:gd name="connsiteY174" fmla="*/ 217714 h 1193800"/>
              <a:gd name="connsiteX175" fmla="*/ 988785 w 1442357"/>
              <a:gd name="connsiteY175" fmla="*/ 210457 h 1193800"/>
              <a:gd name="connsiteX176" fmla="*/ 976085 w 1442357"/>
              <a:gd name="connsiteY176" fmla="*/ 192314 h 1193800"/>
              <a:gd name="connsiteX177" fmla="*/ 970642 w 1442357"/>
              <a:gd name="connsiteY177" fmla="*/ 188686 h 1193800"/>
              <a:gd name="connsiteX178" fmla="*/ 967014 w 1442357"/>
              <a:gd name="connsiteY178" fmla="*/ 181429 h 1193800"/>
              <a:gd name="connsiteX179" fmla="*/ 956128 w 1442357"/>
              <a:gd name="connsiteY179" fmla="*/ 174172 h 1193800"/>
              <a:gd name="connsiteX180" fmla="*/ 950685 w 1442357"/>
              <a:gd name="connsiteY180" fmla="*/ 168729 h 1193800"/>
              <a:gd name="connsiteX181" fmla="*/ 945242 w 1442357"/>
              <a:gd name="connsiteY181" fmla="*/ 166914 h 1193800"/>
              <a:gd name="connsiteX182" fmla="*/ 939800 w 1442357"/>
              <a:gd name="connsiteY182" fmla="*/ 161472 h 1193800"/>
              <a:gd name="connsiteX183" fmla="*/ 923471 w 1442357"/>
              <a:gd name="connsiteY183" fmla="*/ 150586 h 1193800"/>
              <a:gd name="connsiteX184" fmla="*/ 918028 w 1442357"/>
              <a:gd name="connsiteY184" fmla="*/ 146957 h 1193800"/>
              <a:gd name="connsiteX185" fmla="*/ 912585 w 1442357"/>
              <a:gd name="connsiteY185" fmla="*/ 143329 h 1193800"/>
              <a:gd name="connsiteX186" fmla="*/ 903514 w 1442357"/>
              <a:gd name="connsiteY186" fmla="*/ 132443 h 1193800"/>
              <a:gd name="connsiteX187" fmla="*/ 894442 w 1442357"/>
              <a:gd name="connsiteY187" fmla="*/ 121557 h 1193800"/>
              <a:gd name="connsiteX188" fmla="*/ 885371 w 1442357"/>
              <a:gd name="connsiteY188" fmla="*/ 110672 h 1193800"/>
              <a:gd name="connsiteX189" fmla="*/ 881742 w 1442357"/>
              <a:gd name="connsiteY189" fmla="*/ 105229 h 1193800"/>
              <a:gd name="connsiteX190" fmla="*/ 876300 w 1442357"/>
              <a:gd name="connsiteY190" fmla="*/ 99786 h 1193800"/>
              <a:gd name="connsiteX191" fmla="*/ 872671 w 1442357"/>
              <a:gd name="connsiteY191" fmla="*/ 94343 h 1193800"/>
              <a:gd name="connsiteX192" fmla="*/ 861785 w 1442357"/>
              <a:gd name="connsiteY192" fmla="*/ 87086 h 1193800"/>
              <a:gd name="connsiteX193" fmla="*/ 856342 w 1442357"/>
              <a:gd name="connsiteY193" fmla="*/ 81643 h 1193800"/>
              <a:gd name="connsiteX194" fmla="*/ 850900 w 1442357"/>
              <a:gd name="connsiteY194" fmla="*/ 79829 h 1193800"/>
              <a:gd name="connsiteX195" fmla="*/ 845457 w 1442357"/>
              <a:gd name="connsiteY195" fmla="*/ 74386 h 1193800"/>
              <a:gd name="connsiteX196" fmla="*/ 834571 w 1442357"/>
              <a:gd name="connsiteY196" fmla="*/ 68943 h 1193800"/>
              <a:gd name="connsiteX197" fmla="*/ 823685 w 1442357"/>
              <a:gd name="connsiteY197" fmla="*/ 61686 h 1193800"/>
              <a:gd name="connsiteX198" fmla="*/ 818242 w 1442357"/>
              <a:gd name="connsiteY198" fmla="*/ 58057 h 1193800"/>
              <a:gd name="connsiteX199" fmla="*/ 812800 w 1442357"/>
              <a:gd name="connsiteY199" fmla="*/ 56243 h 1193800"/>
              <a:gd name="connsiteX200" fmla="*/ 805542 w 1442357"/>
              <a:gd name="connsiteY200" fmla="*/ 50800 h 1193800"/>
              <a:gd name="connsiteX201" fmla="*/ 798285 w 1442357"/>
              <a:gd name="connsiteY201" fmla="*/ 47172 h 1193800"/>
              <a:gd name="connsiteX202" fmla="*/ 792842 w 1442357"/>
              <a:gd name="connsiteY202" fmla="*/ 43543 h 1193800"/>
              <a:gd name="connsiteX203" fmla="*/ 774700 w 1442357"/>
              <a:gd name="connsiteY203" fmla="*/ 34472 h 1193800"/>
              <a:gd name="connsiteX204" fmla="*/ 763814 w 1442357"/>
              <a:gd name="connsiteY204" fmla="*/ 29029 h 1193800"/>
              <a:gd name="connsiteX205" fmla="*/ 758371 w 1442357"/>
              <a:gd name="connsiteY205" fmla="*/ 23586 h 1193800"/>
              <a:gd name="connsiteX206" fmla="*/ 752928 w 1442357"/>
              <a:gd name="connsiteY206" fmla="*/ 19957 h 1193800"/>
              <a:gd name="connsiteX207" fmla="*/ 747485 w 1442357"/>
              <a:gd name="connsiteY207" fmla="*/ 14514 h 1193800"/>
              <a:gd name="connsiteX208" fmla="*/ 729342 w 1442357"/>
              <a:gd name="connsiteY208" fmla="*/ 1814 h 1193800"/>
              <a:gd name="connsiteX209" fmla="*/ 723900 w 1442357"/>
              <a:gd name="connsiteY209" fmla="*/ 0 h 1193800"/>
              <a:gd name="connsiteX210" fmla="*/ 716642 w 1442357"/>
              <a:gd name="connsiteY210" fmla="*/ 1814 h 1193800"/>
              <a:gd name="connsiteX211" fmla="*/ 705757 w 1442357"/>
              <a:gd name="connsiteY211" fmla="*/ 10886 h 1193800"/>
              <a:gd name="connsiteX212" fmla="*/ 698500 w 1442357"/>
              <a:gd name="connsiteY212" fmla="*/ 21772 h 1193800"/>
              <a:gd name="connsiteX213" fmla="*/ 685800 w 1442357"/>
              <a:gd name="connsiteY213" fmla="*/ 30843 h 1193800"/>
              <a:gd name="connsiteX214" fmla="*/ 680357 w 1442357"/>
              <a:gd name="connsiteY214" fmla="*/ 36286 h 1193800"/>
              <a:gd name="connsiteX215" fmla="*/ 673100 w 1442357"/>
              <a:gd name="connsiteY215" fmla="*/ 39914 h 1193800"/>
              <a:gd name="connsiteX216" fmla="*/ 667657 w 1442357"/>
              <a:gd name="connsiteY216" fmla="*/ 43543 h 1193800"/>
              <a:gd name="connsiteX217" fmla="*/ 660400 w 1442357"/>
              <a:gd name="connsiteY217" fmla="*/ 47172 h 1193800"/>
              <a:gd name="connsiteX218" fmla="*/ 649514 w 1442357"/>
              <a:gd name="connsiteY218" fmla="*/ 54429 h 1193800"/>
              <a:gd name="connsiteX219" fmla="*/ 644071 w 1442357"/>
              <a:gd name="connsiteY219" fmla="*/ 58057 h 1193800"/>
              <a:gd name="connsiteX220" fmla="*/ 635000 w 1442357"/>
              <a:gd name="connsiteY220" fmla="*/ 61686 h 1193800"/>
              <a:gd name="connsiteX221" fmla="*/ 624114 w 1442357"/>
              <a:gd name="connsiteY221" fmla="*/ 67129 h 1193800"/>
              <a:gd name="connsiteX222" fmla="*/ 618671 w 1442357"/>
              <a:gd name="connsiteY222" fmla="*/ 72572 h 1193800"/>
              <a:gd name="connsiteX223" fmla="*/ 605971 w 1442357"/>
              <a:gd name="connsiteY223" fmla="*/ 79829 h 1193800"/>
              <a:gd name="connsiteX224" fmla="*/ 602342 w 1442357"/>
              <a:gd name="connsiteY224" fmla="*/ 85272 h 1193800"/>
              <a:gd name="connsiteX225" fmla="*/ 591457 w 1442357"/>
              <a:gd name="connsiteY225" fmla="*/ 92529 h 1193800"/>
              <a:gd name="connsiteX226" fmla="*/ 586014 w 1442357"/>
              <a:gd name="connsiteY226" fmla="*/ 97972 h 1193800"/>
              <a:gd name="connsiteX227" fmla="*/ 569685 w 1442357"/>
              <a:gd name="connsiteY227" fmla="*/ 108857 h 1193800"/>
              <a:gd name="connsiteX228" fmla="*/ 564242 w 1442357"/>
              <a:gd name="connsiteY228" fmla="*/ 112486 h 1193800"/>
              <a:gd name="connsiteX229" fmla="*/ 560614 w 1442357"/>
              <a:gd name="connsiteY229" fmla="*/ 117929 h 1193800"/>
              <a:gd name="connsiteX230" fmla="*/ 553357 w 1442357"/>
              <a:gd name="connsiteY230" fmla="*/ 121557 h 1193800"/>
              <a:gd name="connsiteX231" fmla="*/ 547914 w 1442357"/>
              <a:gd name="connsiteY231" fmla="*/ 125186 h 1193800"/>
              <a:gd name="connsiteX232" fmla="*/ 542471 w 1442357"/>
              <a:gd name="connsiteY232" fmla="*/ 130629 h 1193800"/>
              <a:gd name="connsiteX233" fmla="*/ 531585 w 1442357"/>
              <a:gd name="connsiteY233" fmla="*/ 137886 h 1193800"/>
              <a:gd name="connsiteX234" fmla="*/ 522514 w 1442357"/>
              <a:gd name="connsiteY234" fmla="*/ 145143 h 1193800"/>
              <a:gd name="connsiteX235" fmla="*/ 517071 w 1442357"/>
              <a:gd name="connsiteY235" fmla="*/ 150586 h 1193800"/>
              <a:gd name="connsiteX236" fmla="*/ 506185 w 1442357"/>
              <a:gd name="connsiteY236" fmla="*/ 157843 h 1193800"/>
              <a:gd name="connsiteX237" fmla="*/ 498928 w 1442357"/>
              <a:gd name="connsiteY237" fmla="*/ 170543 h 1193800"/>
              <a:gd name="connsiteX238" fmla="*/ 491671 w 1442357"/>
              <a:gd name="connsiteY238" fmla="*/ 177800 h 1193800"/>
              <a:gd name="connsiteX239" fmla="*/ 488042 w 1442357"/>
              <a:gd name="connsiteY239" fmla="*/ 183243 h 1193800"/>
              <a:gd name="connsiteX240" fmla="*/ 469900 w 1442357"/>
              <a:gd name="connsiteY240" fmla="*/ 197757 h 1193800"/>
              <a:gd name="connsiteX241" fmla="*/ 459014 w 1442357"/>
              <a:gd name="connsiteY241" fmla="*/ 206829 h 1193800"/>
              <a:gd name="connsiteX242" fmla="*/ 451757 w 1442357"/>
              <a:gd name="connsiteY242" fmla="*/ 212272 h 1193800"/>
              <a:gd name="connsiteX243" fmla="*/ 446314 w 1442357"/>
              <a:gd name="connsiteY243" fmla="*/ 215900 h 1193800"/>
              <a:gd name="connsiteX244" fmla="*/ 437242 w 1442357"/>
              <a:gd name="connsiteY244" fmla="*/ 226786 h 1193800"/>
              <a:gd name="connsiteX245" fmla="*/ 431800 w 1442357"/>
              <a:gd name="connsiteY245" fmla="*/ 230414 h 1193800"/>
              <a:gd name="connsiteX246" fmla="*/ 422728 w 1442357"/>
              <a:gd name="connsiteY246" fmla="*/ 241300 h 1193800"/>
              <a:gd name="connsiteX247" fmla="*/ 417285 w 1442357"/>
              <a:gd name="connsiteY247" fmla="*/ 244929 h 1193800"/>
              <a:gd name="connsiteX248" fmla="*/ 413657 w 1442357"/>
              <a:gd name="connsiteY248" fmla="*/ 250372 h 1193800"/>
              <a:gd name="connsiteX249" fmla="*/ 408214 w 1442357"/>
              <a:gd name="connsiteY249" fmla="*/ 252186 h 1193800"/>
              <a:gd name="connsiteX250" fmla="*/ 400957 w 1442357"/>
              <a:gd name="connsiteY250" fmla="*/ 255814 h 1193800"/>
              <a:gd name="connsiteX251" fmla="*/ 393700 w 1442357"/>
              <a:gd name="connsiteY251" fmla="*/ 261257 h 1193800"/>
              <a:gd name="connsiteX252" fmla="*/ 381000 w 1442357"/>
              <a:gd name="connsiteY252" fmla="*/ 268514 h 1193800"/>
              <a:gd name="connsiteX253" fmla="*/ 371928 w 1442357"/>
              <a:gd name="connsiteY253" fmla="*/ 279400 h 1193800"/>
              <a:gd name="connsiteX254" fmla="*/ 366485 w 1442357"/>
              <a:gd name="connsiteY254" fmla="*/ 284843 h 1193800"/>
              <a:gd name="connsiteX255" fmla="*/ 355600 w 1442357"/>
              <a:gd name="connsiteY255" fmla="*/ 301172 h 1193800"/>
              <a:gd name="connsiteX256" fmla="*/ 350157 w 1442357"/>
              <a:gd name="connsiteY256" fmla="*/ 308429 h 1193800"/>
              <a:gd name="connsiteX257" fmla="*/ 342900 w 1442357"/>
              <a:gd name="connsiteY257" fmla="*/ 319314 h 1193800"/>
              <a:gd name="connsiteX258" fmla="*/ 339271 w 1442357"/>
              <a:gd name="connsiteY258" fmla="*/ 326572 h 1193800"/>
              <a:gd name="connsiteX259" fmla="*/ 333828 w 1442357"/>
              <a:gd name="connsiteY259" fmla="*/ 330200 h 1193800"/>
              <a:gd name="connsiteX260" fmla="*/ 324757 w 1442357"/>
              <a:gd name="connsiteY260" fmla="*/ 346529 h 1193800"/>
              <a:gd name="connsiteX261" fmla="*/ 319314 w 1442357"/>
              <a:gd name="connsiteY261" fmla="*/ 350157 h 1193800"/>
              <a:gd name="connsiteX262" fmla="*/ 308428 w 1442357"/>
              <a:gd name="connsiteY262" fmla="*/ 362857 h 1193800"/>
              <a:gd name="connsiteX263" fmla="*/ 302985 w 1442357"/>
              <a:gd name="connsiteY263" fmla="*/ 370114 h 1193800"/>
              <a:gd name="connsiteX264" fmla="*/ 295728 w 1442357"/>
              <a:gd name="connsiteY264" fmla="*/ 379186 h 1193800"/>
              <a:gd name="connsiteX265" fmla="*/ 292100 w 1442357"/>
              <a:gd name="connsiteY265" fmla="*/ 386443 h 1193800"/>
              <a:gd name="connsiteX266" fmla="*/ 284842 w 1442357"/>
              <a:gd name="connsiteY266" fmla="*/ 397329 h 1193800"/>
              <a:gd name="connsiteX267" fmla="*/ 281214 w 1442357"/>
              <a:gd name="connsiteY267" fmla="*/ 402772 h 1193800"/>
              <a:gd name="connsiteX268" fmla="*/ 275771 w 1442357"/>
              <a:gd name="connsiteY268" fmla="*/ 408214 h 1193800"/>
              <a:gd name="connsiteX269" fmla="*/ 266700 w 1442357"/>
              <a:gd name="connsiteY269" fmla="*/ 419100 h 1193800"/>
              <a:gd name="connsiteX270" fmla="*/ 154213 w 1442357"/>
              <a:gd name="connsiteY270" fmla="*/ 596901 h 1193800"/>
              <a:gd name="connsiteX271" fmla="*/ 134257 w 1442357"/>
              <a:gd name="connsiteY271" fmla="*/ 642258 h 1193800"/>
              <a:gd name="connsiteX272" fmla="*/ 19957 w 1442357"/>
              <a:gd name="connsiteY272" fmla="*/ 921657 h 1193800"/>
              <a:gd name="connsiteX0" fmla="*/ 0 w 1442357"/>
              <a:gd name="connsiteY0" fmla="*/ 1023257 h 1193800"/>
              <a:gd name="connsiteX1" fmla="*/ 45357 w 1442357"/>
              <a:gd name="connsiteY1" fmla="*/ 1041400 h 1193800"/>
              <a:gd name="connsiteX2" fmla="*/ 52614 w 1442357"/>
              <a:gd name="connsiteY2" fmla="*/ 1043214 h 1193800"/>
              <a:gd name="connsiteX3" fmla="*/ 58057 w 1442357"/>
              <a:gd name="connsiteY3" fmla="*/ 1046843 h 1193800"/>
              <a:gd name="connsiteX4" fmla="*/ 68942 w 1442357"/>
              <a:gd name="connsiteY4" fmla="*/ 1050472 h 1193800"/>
              <a:gd name="connsiteX5" fmla="*/ 74385 w 1442357"/>
              <a:gd name="connsiteY5" fmla="*/ 1052286 h 1193800"/>
              <a:gd name="connsiteX6" fmla="*/ 79828 w 1442357"/>
              <a:gd name="connsiteY6" fmla="*/ 1054100 h 1193800"/>
              <a:gd name="connsiteX7" fmla="*/ 90714 w 1442357"/>
              <a:gd name="connsiteY7" fmla="*/ 1061357 h 1193800"/>
              <a:gd name="connsiteX8" fmla="*/ 96157 w 1442357"/>
              <a:gd name="connsiteY8" fmla="*/ 1064986 h 1193800"/>
              <a:gd name="connsiteX9" fmla="*/ 112485 w 1442357"/>
              <a:gd name="connsiteY9" fmla="*/ 1070429 h 1193800"/>
              <a:gd name="connsiteX10" fmla="*/ 117928 w 1442357"/>
              <a:gd name="connsiteY10" fmla="*/ 1072243 h 1193800"/>
              <a:gd name="connsiteX11" fmla="*/ 136071 w 1442357"/>
              <a:gd name="connsiteY11" fmla="*/ 1079500 h 1193800"/>
              <a:gd name="connsiteX12" fmla="*/ 141514 w 1442357"/>
              <a:gd name="connsiteY12" fmla="*/ 1081314 h 1193800"/>
              <a:gd name="connsiteX13" fmla="*/ 146957 w 1442357"/>
              <a:gd name="connsiteY13" fmla="*/ 1084943 h 1193800"/>
              <a:gd name="connsiteX14" fmla="*/ 157842 w 1442357"/>
              <a:gd name="connsiteY14" fmla="*/ 1088572 h 1193800"/>
              <a:gd name="connsiteX15" fmla="*/ 163285 w 1442357"/>
              <a:gd name="connsiteY15" fmla="*/ 1092200 h 1193800"/>
              <a:gd name="connsiteX16" fmla="*/ 183242 w 1442357"/>
              <a:gd name="connsiteY16" fmla="*/ 1097643 h 1193800"/>
              <a:gd name="connsiteX17" fmla="*/ 194128 w 1442357"/>
              <a:gd name="connsiteY17" fmla="*/ 1101272 h 1193800"/>
              <a:gd name="connsiteX18" fmla="*/ 201385 w 1442357"/>
              <a:gd name="connsiteY18" fmla="*/ 1103086 h 1193800"/>
              <a:gd name="connsiteX19" fmla="*/ 212271 w 1442357"/>
              <a:gd name="connsiteY19" fmla="*/ 1106714 h 1193800"/>
              <a:gd name="connsiteX20" fmla="*/ 234042 w 1442357"/>
              <a:gd name="connsiteY20" fmla="*/ 1113972 h 1193800"/>
              <a:gd name="connsiteX21" fmla="*/ 239485 w 1442357"/>
              <a:gd name="connsiteY21" fmla="*/ 1115786 h 1193800"/>
              <a:gd name="connsiteX22" fmla="*/ 244928 w 1442357"/>
              <a:gd name="connsiteY22" fmla="*/ 1117600 h 1193800"/>
              <a:gd name="connsiteX23" fmla="*/ 263071 w 1442357"/>
              <a:gd name="connsiteY23" fmla="*/ 1121229 h 1193800"/>
              <a:gd name="connsiteX24" fmla="*/ 275771 w 1442357"/>
              <a:gd name="connsiteY24" fmla="*/ 1124857 h 1193800"/>
              <a:gd name="connsiteX25" fmla="*/ 286657 w 1442357"/>
              <a:gd name="connsiteY25" fmla="*/ 1126672 h 1193800"/>
              <a:gd name="connsiteX26" fmla="*/ 297542 w 1442357"/>
              <a:gd name="connsiteY26" fmla="*/ 1130300 h 1193800"/>
              <a:gd name="connsiteX27" fmla="*/ 304800 w 1442357"/>
              <a:gd name="connsiteY27" fmla="*/ 1132114 h 1193800"/>
              <a:gd name="connsiteX28" fmla="*/ 315685 w 1442357"/>
              <a:gd name="connsiteY28" fmla="*/ 1135743 h 1193800"/>
              <a:gd name="connsiteX29" fmla="*/ 324757 w 1442357"/>
              <a:gd name="connsiteY29" fmla="*/ 1137557 h 1193800"/>
              <a:gd name="connsiteX30" fmla="*/ 335642 w 1442357"/>
              <a:gd name="connsiteY30" fmla="*/ 1141186 h 1193800"/>
              <a:gd name="connsiteX31" fmla="*/ 353785 w 1442357"/>
              <a:gd name="connsiteY31" fmla="*/ 1146629 h 1193800"/>
              <a:gd name="connsiteX32" fmla="*/ 370114 w 1442357"/>
              <a:gd name="connsiteY32" fmla="*/ 1152072 h 1193800"/>
              <a:gd name="connsiteX33" fmla="*/ 382814 w 1442357"/>
              <a:gd name="connsiteY33" fmla="*/ 1155700 h 1193800"/>
              <a:gd name="connsiteX34" fmla="*/ 390071 w 1442357"/>
              <a:gd name="connsiteY34" fmla="*/ 1157514 h 1193800"/>
              <a:gd name="connsiteX35" fmla="*/ 410028 w 1442357"/>
              <a:gd name="connsiteY35" fmla="*/ 1159329 h 1193800"/>
              <a:gd name="connsiteX36" fmla="*/ 428171 w 1442357"/>
              <a:gd name="connsiteY36" fmla="*/ 1164772 h 1193800"/>
              <a:gd name="connsiteX37" fmla="*/ 469900 w 1442357"/>
              <a:gd name="connsiteY37" fmla="*/ 1170214 h 1193800"/>
              <a:gd name="connsiteX38" fmla="*/ 493485 w 1442357"/>
              <a:gd name="connsiteY38" fmla="*/ 1173843 h 1193800"/>
              <a:gd name="connsiteX39" fmla="*/ 511628 w 1442357"/>
              <a:gd name="connsiteY39" fmla="*/ 1175657 h 1193800"/>
              <a:gd name="connsiteX40" fmla="*/ 553357 w 1442357"/>
              <a:gd name="connsiteY40" fmla="*/ 1181100 h 1193800"/>
              <a:gd name="connsiteX41" fmla="*/ 558800 w 1442357"/>
              <a:gd name="connsiteY41" fmla="*/ 1182914 h 1193800"/>
              <a:gd name="connsiteX42" fmla="*/ 586014 w 1442357"/>
              <a:gd name="connsiteY42" fmla="*/ 1186543 h 1193800"/>
              <a:gd name="connsiteX43" fmla="*/ 698500 w 1442357"/>
              <a:gd name="connsiteY43" fmla="*/ 1193800 h 1193800"/>
              <a:gd name="connsiteX44" fmla="*/ 762000 w 1442357"/>
              <a:gd name="connsiteY44" fmla="*/ 1191986 h 1193800"/>
              <a:gd name="connsiteX45" fmla="*/ 769257 w 1442357"/>
              <a:gd name="connsiteY45" fmla="*/ 1190172 h 1193800"/>
              <a:gd name="connsiteX46" fmla="*/ 781957 w 1442357"/>
              <a:gd name="connsiteY46" fmla="*/ 1188357 h 1193800"/>
              <a:gd name="connsiteX47" fmla="*/ 798285 w 1442357"/>
              <a:gd name="connsiteY47" fmla="*/ 1184729 h 1193800"/>
              <a:gd name="connsiteX48" fmla="*/ 876300 w 1442357"/>
              <a:gd name="connsiteY48" fmla="*/ 1182914 h 1193800"/>
              <a:gd name="connsiteX49" fmla="*/ 890814 w 1442357"/>
              <a:gd name="connsiteY49" fmla="*/ 1179286 h 1193800"/>
              <a:gd name="connsiteX50" fmla="*/ 908957 w 1442357"/>
              <a:gd name="connsiteY50" fmla="*/ 1177472 h 1193800"/>
              <a:gd name="connsiteX51" fmla="*/ 930728 w 1442357"/>
              <a:gd name="connsiteY51" fmla="*/ 1173843 h 1193800"/>
              <a:gd name="connsiteX52" fmla="*/ 957942 w 1442357"/>
              <a:gd name="connsiteY52" fmla="*/ 1170214 h 1193800"/>
              <a:gd name="connsiteX53" fmla="*/ 977900 w 1442357"/>
              <a:gd name="connsiteY53" fmla="*/ 1166586 h 1193800"/>
              <a:gd name="connsiteX54" fmla="*/ 1005114 w 1442357"/>
              <a:gd name="connsiteY54" fmla="*/ 1164772 h 1193800"/>
              <a:gd name="connsiteX55" fmla="*/ 1016000 w 1442357"/>
              <a:gd name="connsiteY55" fmla="*/ 1161143 h 1193800"/>
              <a:gd name="connsiteX56" fmla="*/ 1023257 w 1442357"/>
              <a:gd name="connsiteY56" fmla="*/ 1157514 h 1193800"/>
              <a:gd name="connsiteX57" fmla="*/ 1037771 w 1442357"/>
              <a:gd name="connsiteY57" fmla="*/ 1153886 h 1193800"/>
              <a:gd name="connsiteX58" fmla="*/ 1050471 w 1442357"/>
              <a:gd name="connsiteY58" fmla="*/ 1150257 h 1193800"/>
              <a:gd name="connsiteX59" fmla="*/ 1061357 w 1442357"/>
              <a:gd name="connsiteY59" fmla="*/ 1148443 h 1193800"/>
              <a:gd name="connsiteX60" fmla="*/ 1066800 w 1442357"/>
              <a:gd name="connsiteY60" fmla="*/ 1146629 h 1193800"/>
              <a:gd name="connsiteX61" fmla="*/ 1081314 w 1442357"/>
              <a:gd name="connsiteY61" fmla="*/ 1144814 h 1193800"/>
              <a:gd name="connsiteX62" fmla="*/ 1094014 w 1442357"/>
              <a:gd name="connsiteY62" fmla="*/ 1143000 h 1193800"/>
              <a:gd name="connsiteX63" fmla="*/ 1108528 w 1442357"/>
              <a:gd name="connsiteY63" fmla="*/ 1139372 h 1193800"/>
              <a:gd name="connsiteX64" fmla="*/ 1115785 w 1442357"/>
              <a:gd name="connsiteY64" fmla="*/ 1137557 h 1193800"/>
              <a:gd name="connsiteX65" fmla="*/ 1121228 w 1442357"/>
              <a:gd name="connsiteY65" fmla="*/ 1135743 h 1193800"/>
              <a:gd name="connsiteX66" fmla="*/ 1139371 w 1442357"/>
              <a:gd name="connsiteY66" fmla="*/ 1133929 h 1193800"/>
              <a:gd name="connsiteX67" fmla="*/ 1168400 w 1442357"/>
              <a:gd name="connsiteY67" fmla="*/ 1128486 h 1193800"/>
              <a:gd name="connsiteX68" fmla="*/ 1190171 w 1442357"/>
              <a:gd name="connsiteY68" fmla="*/ 1121229 h 1193800"/>
              <a:gd name="connsiteX69" fmla="*/ 1201057 w 1442357"/>
              <a:gd name="connsiteY69" fmla="*/ 1117600 h 1193800"/>
              <a:gd name="connsiteX70" fmla="*/ 1210128 w 1442357"/>
              <a:gd name="connsiteY70" fmla="*/ 1115786 h 1193800"/>
              <a:gd name="connsiteX71" fmla="*/ 1222828 w 1442357"/>
              <a:gd name="connsiteY71" fmla="*/ 1112157 h 1193800"/>
              <a:gd name="connsiteX72" fmla="*/ 1233714 w 1442357"/>
              <a:gd name="connsiteY72" fmla="*/ 1110343 h 1193800"/>
              <a:gd name="connsiteX73" fmla="*/ 1244600 w 1442357"/>
              <a:gd name="connsiteY73" fmla="*/ 1106714 h 1193800"/>
              <a:gd name="connsiteX74" fmla="*/ 1251857 w 1442357"/>
              <a:gd name="connsiteY74" fmla="*/ 1104900 h 1193800"/>
              <a:gd name="connsiteX75" fmla="*/ 1260928 w 1442357"/>
              <a:gd name="connsiteY75" fmla="*/ 1103086 h 1193800"/>
              <a:gd name="connsiteX76" fmla="*/ 1266371 w 1442357"/>
              <a:gd name="connsiteY76" fmla="*/ 1101272 h 1193800"/>
              <a:gd name="connsiteX77" fmla="*/ 1284514 w 1442357"/>
              <a:gd name="connsiteY77" fmla="*/ 1095829 h 1193800"/>
              <a:gd name="connsiteX78" fmla="*/ 1289957 w 1442357"/>
              <a:gd name="connsiteY78" fmla="*/ 1094014 h 1193800"/>
              <a:gd name="connsiteX79" fmla="*/ 1302657 w 1442357"/>
              <a:gd name="connsiteY79" fmla="*/ 1090386 h 1193800"/>
              <a:gd name="connsiteX80" fmla="*/ 1309914 w 1442357"/>
              <a:gd name="connsiteY80" fmla="*/ 1084943 h 1193800"/>
              <a:gd name="connsiteX81" fmla="*/ 1328057 w 1442357"/>
              <a:gd name="connsiteY81" fmla="*/ 1081314 h 1193800"/>
              <a:gd name="connsiteX82" fmla="*/ 1346200 w 1442357"/>
              <a:gd name="connsiteY82" fmla="*/ 1074057 h 1193800"/>
              <a:gd name="connsiteX83" fmla="*/ 1351642 w 1442357"/>
              <a:gd name="connsiteY83" fmla="*/ 1072243 h 1193800"/>
              <a:gd name="connsiteX84" fmla="*/ 1357085 w 1442357"/>
              <a:gd name="connsiteY84" fmla="*/ 1066800 h 1193800"/>
              <a:gd name="connsiteX85" fmla="*/ 1369785 w 1442357"/>
              <a:gd name="connsiteY85" fmla="*/ 1059543 h 1193800"/>
              <a:gd name="connsiteX86" fmla="*/ 1378857 w 1442357"/>
              <a:gd name="connsiteY86" fmla="*/ 1055914 h 1193800"/>
              <a:gd name="connsiteX87" fmla="*/ 1389742 w 1442357"/>
              <a:gd name="connsiteY87" fmla="*/ 1048657 h 1193800"/>
              <a:gd name="connsiteX88" fmla="*/ 1395185 w 1442357"/>
              <a:gd name="connsiteY88" fmla="*/ 1045029 h 1193800"/>
              <a:gd name="connsiteX89" fmla="*/ 1407885 w 1442357"/>
              <a:gd name="connsiteY89" fmla="*/ 1039586 h 1193800"/>
              <a:gd name="connsiteX90" fmla="*/ 1418771 w 1442357"/>
              <a:gd name="connsiteY90" fmla="*/ 1035957 h 1193800"/>
              <a:gd name="connsiteX91" fmla="*/ 1429657 w 1442357"/>
              <a:gd name="connsiteY91" fmla="*/ 1030514 h 1193800"/>
              <a:gd name="connsiteX92" fmla="*/ 1435100 w 1442357"/>
              <a:gd name="connsiteY92" fmla="*/ 1025072 h 1193800"/>
              <a:gd name="connsiteX93" fmla="*/ 1440542 w 1442357"/>
              <a:gd name="connsiteY93" fmla="*/ 1021443 h 1193800"/>
              <a:gd name="connsiteX94" fmla="*/ 1442357 w 1442357"/>
              <a:gd name="connsiteY94" fmla="*/ 1014186 h 1193800"/>
              <a:gd name="connsiteX95" fmla="*/ 1440542 w 1442357"/>
              <a:gd name="connsiteY95" fmla="*/ 1001486 h 1193800"/>
              <a:gd name="connsiteX96" fmla="*/ 1438728 w 1442357"/>
              <a:gd name="connsiteY96" fmla="*/ 996043 h 1193800"/>
              <a:gd name="connsiteX97" fmla="*/ 1433285 w 1442357"/>
              <a:gd name="connsiteY97" fmla="*/ 977900 h 1193800"/>
              <a:gd name="connsiteX98" fmla="*/ 1431471 w 1442357"/>
              <a:gd name="connsiteY98" fmla="*/ 967014 h 1193800"/>
              <a:gd name="connsiteX99" fmla="*/ 1424214 w 1442357"/>
              <a:gd name="connsiteY99" fmla="*/ 954314 h 1193800"/>
              <a:gd name="connsiteX100" fmla="*/ 1422400 w 1442357"/>
              <a:gd name="connsiteY100" fmla="*/ 901700 h 1193800"/>
              <a:gd name="connsiteX101" fmla="*/ 1418771 w 1442357"/>
              <a:gd name="connsiteY101" fmla="*/ 890814 h 1193800"/>
              <a:gd name="connsiteX102" fmla="*/ 1416957 w 1442357"/>
              <a:gd name="connsiteY102" fmla="*/ 885372 h 1193800"/>
              <a:gd name="connsiteX103" fmla="*/ 1415142 w 1442357"/>
              <a:gd name="connsiteY103" fmla="*/ 876300 h 1193800"/>
              <a:gd name="connsiteX104" fmla="*/ 1411514 w 1442357"/>
              <a:gd name="connsiteY104" fmla="*/ 869043 h 1193800"/>
              <a:gd name="connsiteX105" fmla="*/ 1407885 w 1442357"/>
              <a:gd name="connsiteY105" fmla="*/ 859972 h 1193800"/>
              <a:gd name="connsiteX106" fmla="*/ 1404257 w 1442357"/>
              <a:gd name="connsiteY106" fmla="*/ 843643 h 1193800"/>
              <a:gd name="connsiteX107" fmla="*/ 1402442 w 1442357"/>
              <a:gd name="connsiteY107" fmla="*/ 838200 h 1193800"/>
              <a:gd name="connsiteX108" fmla="*/ 1397000 w 1442357"/>
              <a:gd name="connsiteY108" fmla="*/ 810986 h 1193800"/>
              <a:gd name="connsiteX109" fmla="*/ 1393371 w 1442357"/>
              <a:gd name="connsiteY109" fmla="*/ 800100 h 1193800"/>
              <a:gd name="connsiteX110" fmla="*/ 1389742 w 1442357"/>
              <a:gd name="connsiteY110" fmla="*/ 789214 h 1193800"/>
              <a:gd name="connsiteX111" fmla="*/ 1386114 w 1442357"/>
              <a:gd name="connsiteY111" fmla="*/ 783772 h 1193800"/>
              <a:gd name="connsiteX112" fmla="*/ 1378857 w 1442357"/>
              <a:gd name="connsiteY112" fmla="*/ 774700 h 1193800"/>
              <a:gd name="connsiteX113" fmla="*/ 1377042 w 1442357"/>
              <a:gd name="connsiteY113" fmla="*/ 769257 h 1193800"/>
              <a:gd name="connsiteX114" fmla="*/ 1371600 w 1442357"/>
              <a:gd name="connsiteY114" fmla="*/ 763814 h 1193800"/>
              <a:gd name="connsiteX115" fmla="*/ 1369785 w 1442357"/>
              <a:gd name="connsiteY115" fmla="*/ 758372 h 1193800"/>
              <a:gd name="connsiteX116" fmla="*/ 1367971 w 1442357"/>
              <a:gd name="connsiteY116" fmla="*/ 732972 h 1193800"/>
              <a:gd name="connsiteX117" fmla="*/ 1362528 w 1442357"/>
              <a:gd name="connsiteY117" fmla="*/ 729343 h 1193800"/>
              <a:gd name="connsiteX118" fmla="*/ 1351642 w 1442357"/>
              <a:gd name="connsiteY118" fmla="*/ 725714 h 1193800"/>
              <a:gd name="connsiteX119" fmla="*/ 1349828 w 1442357"/>
              <a:gd name="connsiteY119" fmla="*/ 718457 h 1193800"/>
              <a:gd name="connsiteX120" fmla="*/ 1346200 w 1442357"/>
              <a:gd name="connsiteY120" fmla="*/ 707572 h 1193800"/>
              <a:gd name="connsiteX121" fmla="*/ 1340757 w 1442357"/>
              <a:gd name="connsiteY121" fmla="*/ 683986 h 1193800"/>
              <a:gd name="connsiteX122" fmla="*/ 1337128 w 1442357"/>
              <a:gd name="connsiteY122" fmla="*/ 678543 h 1193800"/>
              <a:gd name="connsiteX123" fmla="*/ 1333500 w 1442357"/>
              <a:gd name="connsiteY123" fmla="*/ 667657 h 1193800"/>
              <a:gd name="connsiteX124" fmla="*/ 1320800 w 1442357"/>
              <a:gd name="connsiteY124" fmla="*/ 651329 h 1193800"/>
              <a:gd name="connsiteX125" fmla="*/ 1318985 w 1442357"/>
              <a:gd name="connsiteY125" fmla="*/ 645886 h 1193800"/>
              <a:gd name="connsiteX126" fmla="*/ 1311728 w 1442357"/>
              <a:gd name="connsiteY126" fmla="*/ 635000 h 1193800"/>
              <a:gd name="connsiteX127" fmla="*/ 1306285 w 1442357"/>
              <a:gd name="connsiteY127" fmla="*/ 624114 h 1193800"/>
              <a:gd name="connsiteX128" fmla="*/ 1302657 w 1442357"/>
              <a:gd name="connsiteY128" fmla="*/ 613229 h 1193800"/>
              <a:gd name="connsiteX129" fmla="*/ 1299028 w 1442357"/>
              <a:gd name="connsiteY129" fmla="*/ 605972 h 1193800"/>
              <a:gd name="connsiteX130" fmla="*/ 1297214 w 1442357"/>
              <a:gd name="connsiteY130" fmla="*/ 600529 h 1193800"/>
              <a:gd name="connsiteX131" fmla="*/ 1289957 w 1442357"/>
              <a:gd name="connsiteY131" fmla="*/ 589643 h 1193800"/>
              <a:gd name="connsiteX132" fmla="*/ 1286328 w 1442357"/>
              <a:gd name="connsiteY132" fmla="*/ 576943 h 1193800"/>
              <a:gd name="connsiteX133" fmla="*/ 1282700 w 1442357"/>
              <a:gd name="connsiteY133" fmla="*/ 571500 h 1193800"/>
              <a:gd name="connsiteX134" fmla="*/ 1279071 w 1442357"/>
              <a:gd name="connsiteY134" fmla="*/ 560614 h 1193800"/>
              <a:gd name="connsiteX135" fmla="*/ 1268185 w 1442357"/>
              <a:gd name="connsiteY135" fmla="*/ 544286 h 1193800"/>
              <a:gd name="connsiteX136" fmla="*/ 1264557 w 1442357"/>
              <a:gd name="connsiteY136" fmla="*/ 538843 h 1193800"/>
              <a:gd name="connsiteX137" fmla="*/ 1253671 w 1442357"/>
              <a:gd name="connsiteY137" fmla="*/ 527957 h 1193800"/>
              <a:gd name="connsiteX138" fmla="*/ 1237342 w 1442357"/>
              <a:gd name="connsiteY138" fmla="*/ 517072 h 1193800"/>
              <a:gd name="connsiteX139" fmla="*/ 1231900 w 1442357"/>
              <a:gd name="connsiteY139" fmla="*/ 513443 h 1193800"/>
              <a:gd name="connsiteX140" fmla="*/ 1224642 w 1442357"/>
              <a:gd name="connsiteY140" fmla="*/ 508000 h 1193800"/>
              <a:gd name="connsiteX141" fmla="*/ 1217385 w 1442357"/>
              <a:gd name="connsiteY141" fmla="*/ 504372 h 1193800"/>
              <a:gd name="connsiteX142" fmla="*/ 1213757 w 1442357"/>
              <a:gd name="connsiteY142" fmla="*/ 497114 h 1193800"/>
              <a:gd name="connsiteX143" fmla="*/ 1210128 w 1442357"/>
              <a:gd name="connsiteY143" fmla="*/ 486229 h 1193800"/>
              <a:gd name="connsiteX144" fmla="*/ 1206500 w 1442357"/>
              <a:gd name="connsiteY144" fmla="*/ 464457 h 1193800"/>
              <a:gd name="connsiteX145" fmla="*/ 1197428 w 1442357"/>
              <a:gd name="connsiteY145" fmla="*/ 453572 h 1193800"/>
              <a:gd name="connsiteX146" fmla="*/ 1193800 w 1442357"/>
              <a:gd name="connsiteY146" fmla="*/ 448129 h 1193800"/>
              <a:gd name="connsiteX147" fmla="*/ 1188357 w 1442357"/>
              <a:gd name="connsiteY147" fmla="*/ 442686 h 1193800"/>
              <a:gd name="connsiteX148" fmla="*/ 1181100 w 1442357"/>
              <a:gd name="connsiteY148" fmla="*/ 424543 h 1193800"/>
              <a:gd name="connsiteX149" fmla="*/ 1181100 w 1442357"/>
              <a:gd name="connsiteY149" fmla="*/ 424543 h 1193800"/>
              <a:gd name="connsiteX150" fmla="*/ 1170214 w 1442357"/>
              <a:gd name="connsiteY150" fmla="*/ 406400 h 1193800"/>
              <a:gd name="connsiteX151" fmla="*/ 1166585 w 1442357"/>
              <a:gd name="connsiteY151" fmla="*/ 400957 h 1193800"/>
              <a:gd name="connsiteX152" fmla="*/ 1162957 w 1442357"/>
              <a:gd name="connsiteY152" fmla="*/ 393700 h 1193800"/>
              <a:gd name="connsiteX153" fmla="*/ 1155700 w 1442357"/>
              <a:gd name="connsiteY153" fmla="*/ 382814 h 1193800"/>
              <a:gd name="connsiteX154" fmla="*/ 1146628 w 1442357"/>
              <a:gd name="connsiteY154" fmla="*/ 371929 h 1193800"/>
              <a:gd name="connsiteX155" fmla="*/ 1141185 w 1442357"/>
              <a:gd name="connsiteY155" fmla="*/ 368300 h 1193800"/>
              <a:gd name="connsiteX156" fmla="*/ 1133928 w 1442357"/>
              <a:gd name="connsiteY156" fmla="*/ 357414 h 1193800"/>
              <a:gd name="connsiteX157" fmla="*/ 1123042 w 1442357"/>
              <a:gd name="connsiteY157" fmla="*/ 346529 h 1193800"/>
              <a:gd name="connsiteX158" fmla="*/ 1113971 w 1442357"/>
              <a:gd name="connsiteY158" fmla="*/ 333829 h 1193800"/>
              <a:gd name="connsiteX159" fmla="*/ 1110342 w 1442357"/>
              <a:gd name="connsiteY159" fmla="*/ 328386 h 1193800"/>
              <a:gd name="connsiteX160" fmla="*/ 1104900 w 1442357"/>
              <a:gd name="connsiteY160" fmla="*/ 324757 h 1193800"/>
              <a:gd name="connsiteX161" fmla="*/ 1094014 w 1442357"/>
              <a:gd name="connsiteY161" fmla="*/ 317500 h 1193800"/>
              <a:gd name="connsiteX162" fmla="*/ 1088571 w 1442357"/>
              <a:gd name="connsiteY162" fmla="*/ 312057 h 1193800"/>
              <a:gd name="connsiteX163" fmla="*/ 1077685 w 1442357"/>
              <a:gd name="connsiteY163" fmla="*/ 302986 h 1193800"/>
              <a:gd name="connsiteX164" fmla="*/ 1072242 w 1442357"/>
              <a:gd name="connsiteY164" fmla="*/ 295729 h 1193800"/>
              <a:gd name="connsiteX165" fmla="*/ 1066800 w 1442357"/>
              <a:gd name="connsiteY165" fmla="*/ 286657 h 1193800"/>
              <a:gd name="connsiteX166" fmla="*/ 1061357 w 1442357"/>
              <a:gd name="connsiteY166" fmla="*/ 283029 h 1193800"/>
              <a:gd name="connsiteX167" fmla="*/ 1052285 w 1442357"/>
              <a:gd name="connsiteY167" fmla="*/ 275772 h 1193800"/>
              <a:gd name="connsiteX168" fmla="*/ 1048657 w 1442357"/>
              <a:gd name="connsiteY168" fmla="*/ 270329 h 1193800"/>
              <a:gd name="connsiteX169" fmla="*/ 1043214 w 1442357"/>
              <a:gd name="connsiteY169" fmla="*/ 268514 h 1193800"/>
              <a:gd name="connsiteX170" fmla="*/ 1037771 w 1442357"/>
              <a:gd name="connsiteY170" fmla="*/ 264886 h 1193800"/>
              <a:gd name="connsiteX171" fmla="*/ 1032328 w 1442357"/>
              <a:gd name="connsiteY171" fmla="*/ 259443 h 1193800"/>
              <a:gd name="connsiteX172" fmla="*/ 1019628 w 1442357"/>
              <a:gd name="connsiteY172" fmla="*/ 250372 h 1193800"/>
              <a:gd name="connsiteX173" fmla="*/ 1010557 w 1442357"/>
              <a:gd name="connsiteY173" fmla="*/ 232229 h 1193800"/>
              <a:gd name="connsiteX174" fmla="*/ 999671 w 1442357"/>
              <a:gd name="connsiteY174" fmla="*/ 217714 h 1193800"/>
              <a:gd name="connsiteX175" fmla="*/ 988785 w 1442357"/>
              <a:gd name="connsiteY175" fmla="*/ 210457 h 1193800"/>
              <a:gd name="connsiteX176" fmla="*/ 976085 w 1442357"/>
              <a:gd name="connsiteY176" fmla="*/ 192314 h 1193800"/>
              <a:gd name="connsiteX177" fmla="*/ 970642 w 1442357"/>
              <a:gd name="connsiteY177" fmla="*/ 188686 h 1193800"/>
              <a:gd name="connsiteX178" fmla="*/ 967014 w 1442357"/>
              <a:gd name="connsiteY178" fmla="*/ 181429 h 1193800"/>
              <a:gd name="connsiteX179" fmla="*/ 956128 w 1442357"/>
              <a:gd name="connsiteY179" fmla="*/ 174172 h 1193800"/>
              <a:gd name="connsiteX180" fmla="*/ 950685 w 1442357"/>
              <a:gd name="connsiteY180" fmla="*/ 168729 h 1193800"/>
              <a:gd name="connsiteX181" fmla="*/ 945242 w 1442357"/>
              <a:gd name="connsiteY181" fmla="*/ 166914 h 1193800"/>
              <a:gd name="connsiteX182" fmla="*/ 939800 w 1442357"/>
              <a:gd name="connsiteY182" fmla="*/ 161472 h 1193800"/>
              <a:gd name="connsiteX183" fmla="*/ 923471 w 1442357"/>
              <a:gd name="connsiteY183" fmla="*/ 150586 h 1193800"/>
              <a:gd name="connsiteX184" fmla="*/ 918028 w 1442357"/>
              <a:gd name="connsiteY184" fmla="*/ 146957 h 1193800"/>
              <a:gd name="connsiteX185" fmla="*/ 912585 w 1442357"/>
              <a:gd name="connsiteY185" fmla="*/ 143329 h 1193800"/>
              <a:gd name="connsiteX186" fmla="*/ 903514 w 1442357"/>
              <a:gd name="connsiteY186" fmla="*/ 132443 h 1193800"/>
              <a:gd name="connsiteX187" fmla="*/ 894442 w 1442357"/>
              <a:gd name="connsiteY187" fmla="*/ 121557 h 1193800"/>
              <a:gd name="connsiteX188" fmla="*/ 885371 w 1442357"/>
              <a:gd name="connsiteY188" fmla="*/ 110672 h 1193800"/>
              <a:gd name="connsiteX189" fmla="*/ 881742 w 1442357"/>
              <a:gd name="connsiteY189" fmla="*/ 105229 h 1193800"/>
              <a:gd name="connsiteX190" fmla="*/ 876300 w 1442357"/>
              <a:gd name="connsiteY190" fmla="*/ 99786 h 1193800"/>
              <a:gd name="connsiteX191" fmla="*/ 872671 w 1442357"/>
              <a:gd name="connsiteY191" fmla="*/ 94343 h 1193800"/>
              <a:gd name="connsiteX192" fmla="*/ 861785 w 1442357"/>
              <a:gd name="connsiteY192" fmla="*/ 87086 h 1193800"/>
              <a:gd name="connsiteX193" fmla="*/ 856342 w 1442357"/>
              <a:gd name="connsiteY193" fmla="*/ 81643 h 1193800"/>
              <a:gd name="connsiteX194" fmla="*/ 850900 w 1442357"/>
              <a:gd name="connsiteY194" fmla="*/ 79829 h 1193800"/>
              <a:gd name="connsiteX195" fmla="*/ 845457 w 1442357"/>
              <a:gd name="connsiteY195" fmla="*/ 74386 h 1193800"/>
              <a:gd name="connsiteX196" fmla="*/ 834571 w 1442357"/>
              <a:gd name="connsiteY196" fmla="*/ 68943 h 1193800"/>
              <a:gd name="connsiteX197" fmla="*/ 823685 w 1442357"/>
              <a:gd name="connsiteY197" fmla="*/ 61686 h 1193800"/>
              <a:gd name="connsiteX198" fmla="*/ 818242 w 1442357"/>
              <a:gd name="connsiteY198" fmla="*/ 58057 h 1193800"/>
              <a:gd name="connsiteX199" fmla="*/ 812800 w 1442357"/>
              <a:gd name="connsiteY199" fmla="*/ 56243 h 1193800"/>
              <a:gd name="connsiteX200" fmla="*/ 805542 w 1442357"/>
              <a:gd name="connsiteY200" fmla="*/ 50800 h 1193800"/>
              <a:gd name="connsiteX201" fmla="*/ 798285 w 1442357"/>
              <a:gd name="connsiteY201" fmla="*/ 47172 h 1193800"/>
              <a:gd name="connsiteX202" fmla="*/ 792842 w 1442357"/>
              <a:gd name="connsiteY202" fmla="*/ 43543 h 1193800"/>
              <a:gd name="connsiteX203" fmla="*/ 774700 w 1442357"/>
              <a:gd name="connsiteY203" fmla="*/ 34472 h 1193800"/>
              <a:gd name="connsiteX204" fmla="*/ 763814 w 1442357"/>
              <a:gd name="connsiteY204" fmla="*/ 29029 h 1193800"/>
              <a:gd name="connsiteX205" fmla="*/ 758371 w 1442357"/>
              <a:gd name="connsiteY205" fmla="*/ 23586 h 1193800"/>
              <a:gd name="connsiteX206" fmla="*/ 752928 w 1442357"/>
              <a:gd name="connsiteY206" fmla="*/ 19957 h 1193800"/>
              <a:gd name="connsiteX207" fmla="*/ 747485 w 1442357"/>
              <a:gd name="connsiteY207" fmla="*/ 14514 h 1193800"/>
              <a:gd name="connsiteX208" fmla="*/ 729342 w 1442357"/>
              <a:gd name="connsiteY208" fmla="*/ 1814 h 1193800"/>
              <a:gd name="connsiteX209" fmla="*/ 723900 w 1442357"/>
              <a:gd name="connsiteY209" fmla="*/ 0 h 1193800"/>
              <a:gd name="connsiteX210" fmla="*/ 716642 w 1442357"/>
              <a:gd name="connsiteY210" fmla="*/ 1814 h 1193800"/>
              <a:gd name="connsiteX211" fmla="*/ 705757 w 1442357"/>
              <a:gd name="connsiteY211" fmla="*/ 10886 h 1193800"/>
              <a:gd name="connsiteX212" fmla="*/ 698500 w 1442357"/>
              <a:gd name="connsiteY212" fmla="*/ 21772 h 1193800"/>
              <a:gd name="connsiteX213" fmla="*/ 685800 w 1442357"/>
              <a:gd name="connsiteY213" fmla="*/ 30843 h 1193800"/>
              <a:gd name="connsiteX214" fmla="*/ 680357 w 1442357"/>
              <a:gd name="connsiteY214" fmla="*/ 36286 h 1193800"/>
              <a:gd name="connsiteX215" fmla="*/ 673100 w 1442357"/>
              <a:gd name="connsiteY215" fmla="*/ 39914 h 1193800"/>
              <a:gd name="connsiteX216" fmla="*/ 667657 w 1442357"/>
              <a:gd name="connsiteY216" fmla="*/ 43543 h 1193800"/>
              <a:gd name="connsiteX217" fmla="*/ 660400 w 1442357"/>
              <a:gd name="connsiteY217" fmla="*/ 47172 h 1193800"/>
              <a:gd name="connsiteX218" fmla="*/ 649514 w 1442357"/>
              <a:gd name="connsiteY218" fmla="*/ 54429 h 1193800"/>
              <a:gd name="connsiteX219" fmla="*/ 644071 w 1442357"/>
              <a:gd name="connsiteY219" fmla="*/ 58057 h 1193800"/>
              <a:gd name="connsiteX220" fmla="*/ 635000 w 1442357"/>
              <a:gd name="connsiteY220" fmla="*/ 61686 h 1193800"/>
              <a:gd name="connsiteX221" fmla="*/ 624114 w 1442357"/>
              <a:gd name="connsiteY221" fmla="*/ 67129 h 1193800"/>
              <a:gd name="connsiteX222" fmla="*/ 618671 w 1442357"/>
              <a:gd name="connsiteY222" fmla="*/ 72572 h 1193800"/>
              <a:gd name="connsiteX223" fmla="*/ 605971 w 1442357"/>
              <a:gd name="connsiteY223" fmla="*/ 79829 h 1193800"/>
              <a:gd name="connsiteX224" fmla="*/ 602342 w 1442357"/>
              <a:gd name="connsiteY224" fmla="*/ 85272 h 1193800"/>
              <a:gd name="connsiteX225" fmla="*/ 591457 w 1442357"/>
              <a:gd name="connsiteY225" fmla="*/ 92529 h 1193800"/>
              <a:gd name="connsiteX226" fmla="*/ 586014 w 1442357"/>
              <a:gd name="connsiteY226" fmla="*/ 97972 h 1193800"/>
              <a:gd name="connsiteX227" fmla="*/ 569685 w 1442357"/>
              <a:gd name="connsiteY227" fmla="*/ 108857 h 1193800"/>
              <a:gd name="connsiteX228" fmla="*/ 564242 w 1442357"/>
              <a:gd name="connsiteY228" fmla="*/ 112486 h 1193800"/>
              <a:gd name="connsiteX229" fmla="*/ 560614 w 1442357"/>
              <a:gd name="connsiteY229" fmla="*/ 117929 h 1193800"/>
              <a:gd name="connsiteX230" fmla="*/ 553357 w 1442357"/>
              <a:gd name="connsiteY230" fmla="*/ 121557 h 1193800"/>
              <a:gd name="connsiteX231" fmla="*/ 547914 w 1442357"/>
              <a:gd name="connsiteY231" fmla="*/ 125186 h 1193800"/>
              <a:gd name="connsiteX232" fmla="*/ 542471 w 1442357"/>
              <a:gd name="connsiteY232" fmla="*/ 130629 h 1193800"/>
              <a:gd name="connsiteX233" fmla="*/ 531585 w 1442357"/>
              <a:gd name="connsiteY233" fmla="*/ 137886 h 1193800"/>
              <a:gd name="connsiteX234" fmla="*/ 522514 w 1442357"/>
              <a:gd name="connsiteY234" fmla="*/ 145143 h 1193800"/>
              <a:gd name="connsiteX235" fmla="*/ 517071 w 1442357"/>
              <a:gd name="connsiteY235" fmla="*/ 150586 h 1193800"/>
              <a:gd name="connsiteX236" fmla="*/ 506185 w 1442357"/>
              <a:gd name="connsiteY236" fmla="*/ 157843 h 1193800"/>
              <a:gd name="connsiteX237" fmla="*/ 498928 w 1442357"/>
              <a:gd name="connsiteY237" fmla="*/ 170543 h 1193800"/>
              <a:gd name="connsiteX238" fmla="*/ 491671 w 1442357"/>
              <a:gd name="connsiteY238" fmla="*/ 177800 h 1193800"/>
              <a:gd name="connsiteX239" fmla="*/ 488042 w 1442357"/>
              <a:gd name="connsiteY239" fmla="*/ 183243 h 1193800"/>
              <a:gd name="connsiteX240" fmla="*/ 469900 w 1442357"/>
              <a:gd name="connsiteY240" fmla="*/ 197757 h 1193800"/>
              <a:gd name="connsiteX241" fmla="*/ 459014 w 1442357"/>
              <a:gd name="connsiteY241" fmla="*/ 206829 h 1193800"/>
              <a:gd name="connsiteX242" fmla="*/ 451757 w 1442357"/>
              <a:gd name="connsiteY242" fmla="*/ 212272 h 1193800"/>
              <a:gd name="connsiteX243" fmla="*/ 446314 w 1442357"/>
              <a:gd name="connsiteY243" fmla="*/ 215900 h 1193800"/>
              <a:gd name="connsiteX244" fmla="*/ 437242 w 1442357"/>
              <a:gd name="connsiteY244" fmla="*/ 226786 h 1193800"/>
              <a:gd name="connsiteX245" fmla="*/ 431800 w 1442357"/>
              <a:gd name="connsiteY245" fmla="*/ 230414 h 1193800"/>
              <a:gd name="connsiteX246" fmla="*/ 422728 w 1442357"/>
              <a:gd name="connsiteY246" fmla="*/ 241300 h 1193800"/>
              <a:gd name="connsiteX247" fmla="*/ 417285 w 1442357"/>
              <a:gd name="connsiteY247" fmla="*/ 244929 h 1193800"/>
              <a:gd name="connsiteX248" fmla="*/ 413657 w 1442357"/>
              <a:gd name="connsiteY248" fmla="*/ 250372 h 1193800"/>
              <a:gd name="connsiteX249" fmla="*/ 408214 w 1442357"/>
              <a:gd name="connsiteY249" fmla="*/ 252186 h 1193800"/>
              <a:gd name="connsiteX250" fmla="*/ 400957 w 1442357"/>
              <a:gd name="connsiteY250" fmla="*/ 255814 h 1193800"/>
              <a:gd name="connsiteX251" fmla="*/ 393700 w 1442357"/>
              <a:gd name="connsiteY251" fmla="*/ 261257 h 1193800"/>
              <a:gd name="connsiteX252" fmla="*/ 381000 w 1442357"/>
              <a:gd name="connsiteY252" fmla="*/ 268514 h 1193800"/>
              <a:gd name="connsiteX253" fmla="*/ 371928 w 1442357"/>
              <a:gd name="connsiteY253" fmla="*/ 279400 h 1193800"/>
              <a:gd name="connsiteX254" fmla="*/ 366485 w 1442357"/>
              <a:gd name="connsiteY254" fmla="*/ 284843 h 1193800"/>
              <a:gd name="connsiteX255" fmla="*/ 355600 w 1442357"/>
              <a:gd name="connsiteY255" fmla="*/ 301172 h 1193800"/>
              <a:gd name="connsiteX256" fmla="*/ 350157 w 1442357"/>
              <a:gd name="connsiteY256" fmla="*/ 308429 h 1193800"/>
              <a:gd name="connsiteX257" fmla="*/ 342900 w 1442357"/>
              <a:gd name="connsiteY257" fmla="*/ 319314 h 1193800"/>
              <a:gd name="connsiteX258" fmla="*/ 339271 w 1442357"/>
              <a:gd name="connsiteY258" fmla="*/ 326572 h 1193800"/>
              <a:gd name="connsiteX259" fmla="*/ 333828 w 1442357"/>
              <a:gd name="connsiteY259" fmla="*/ 330200 h 1193800"/>
              <a:gd name="connsiteX260" fmla="*/ 324757 w 1442357"/>
              <a:gd name="connsiteY260" fmla="*/ 346529 h 1193800"/>
              <a:gd name="connsiteX261" fmla="*/ 319314 w 1442357"/>
              <a:gd name="connsiteY261" fmla="*/ 350157 h 1193800"/>
              <a:gd name="connsiteX262" fmla="*/ 308428 w 1442357"/>
              <a:gd name="connsiteY262" fmla="*/ 362857 h 1193800"/>
              <a:gd name="connsiteX263" fmla="*/ 302985 w 1442357"/>
              <a:gd name="connsiteY263" fmla="*/ 370114 h 1193800"/>
              <a:gd name="connsiteX264" fmla="*/ 295728 w 1442357"/>
              <a:gd name="connsiteY264" fmla="*/ 379186 h 1193800"/>
              <a:gd name="connsiteX265" fmla="*/ 292100 w 1442357"/>
              <a:gd name="connsiteY265" fmla="*/ 386443 h 1193800"/>
              <a:gd name="connsiteX266" fmla="*/ 284842 w 1442357"/>
              <a:gd name="connsiteY266" fmla="*/ 397329 h 1193800"/>
              <a:gd name="connsiteX267" fmla="*/ 281214 w 1442357"/>
              <a:gd name="connsiteY267" fmla="*/ 402772 h 1193800"/>
              <a:gd name="connsiteX268" fmla="*/ 275771 w 1442357"/>
              <a:gd name="connsiteY268" fmla="*/ 408214 h 1193800"/>
              <a:gd name="connsiteX269" fmla="*/ 266700 w 1442357"/>
              <a:gd name="connsiteY269" fmla="*/ 419100 h 1193800"/>
              <a:gd name="connsiteX270" fmla="*/ 154213 w 1442357"/>
              <a:gd name="connsiteY270" fmla="*/ 596901 h 1193800"/>
              <a:gd name="connsiteX271" fmla="*/ 63500 w 1442357"/>
              <a:gd name="connsiteY271" fmla="*/ 800101 h 1193800"/>
              <a:gd name="connsiteX272" fmla="*/ 19957 w 1442357"/>
              <a:gd name="connsiteY272" fmla="*/ 921657 h 1193800"/>
              <a:gd name="connsiteX0" fmla="*/ 0 w 1442357"/>
              <a:gd name="connsiteY0" fmla="*/ 1023257 h 1193800"/>
              <a:gd name="connsiteX1" fmla="*/ 45357 w 1442357"/>
              <a:gd name="connsiteY1" fmla="*/ 1041400 h 1193800"/>
              <a:gd name="connsiteX2" fmla="*/ 52614 w 1442357"/>
              <a:gd name="connsiteY2" fmla="*/ 1043214 h 1193800"/>
              <a:gd name="connsiteX3" fmla="*/ 58057 w 1442357"/>
              <a:gd name="connsiteY3" fmla="*/ 1046843 h 1193800"/>
              <a:gd name="connsiteX4" fmla="*/ 68942 w 1442357"/>
              <a:gd name="connsiteY4" fmla="*/ 1050472 h 1193800"/>
              <a:gd name="connsiteX5" fmla="*/ 74385 w 1442357"/>
              <a:gd name="connsiteY5" fmla="*/ 1052286 h 1193800"/>
              <a:gd name="connsiteX6" fmla="*/ 79828 w 1442357"/>
              <a:gd name="connsiteY6" fmla="*/ 1054100 h 1193800"/>
              <a:gd name="connsiteX7" fmla="*/ 90714 w 1442357"/>
              <a:gd name="connsiteY7" fmla="*/ 1061357 h 1193800"/>
              <a:gd name="connsiteX8" fmla="*/ 96157 w 1442357"/>
              <a:gd name="connsiteY8" fmla="*/ 1064986 h 1193800"/>
              <a:gd name="connsiteX9" fmla="*/ 112485 w 1442357"/>
              <a:gd name="connsiteY9" fmla="*/ 1070429 h 1193800"/>
              <a:gd name="connsiteX10" fmla="*/ 117928 w 1442357"/>
              <a:gd name="connsiteY10" fmla="*/ 1072243 h 1193800"/>
              <a:gd name="connsiteX11" fmla="*/ 136071 w 1442357"/>
              <a:gd name="connsiteY11" fmla="*/ 1079500 h 1193800"/>
              <a:gd name="connsiteX12" fmla="*/ 141514 w 1442357"/>
              <a:gd name="connsiteY12" fmla="*/ 1081314 h 1193800"/>
              <a:gd name="connsiteX13" fmla="*/ 146957 w 1442357"/>
              <a:gd name="connsiteY13" fmla="*/ 1084943 h 1193800"/>
              <a:gd name="connsiteX14" fmla="*/ 157842 w 1442357"/>
              <a:gd name="connsiteY14" fmla="*/ 1088572 h 1193800"/>
              <a:gd name="connsiteX15" fmla="*/ 163285 w 1442357"/>
              <a:gd name="connsiteY15" fmla="*/ 1092200 h 1193800"/>
              <a:gd name="connsiteX16" fmla="*/ 183242 w 1442357"/>
              <a:gd name="connsiteY16" fmla="*/ 1097643 h 1193800"/>
              <a:gd name="connsiteX17" fmla="*/ 194128 w 1442357"/>
              <a:gd name="connsiteY17" fmla="*/ 1101272 h 1193800"/>
              <a:gd name="connsiteX18" fmla="*/ 201385 w 1442357"/>
              <a:gd name="connsiteY18" fmla="*/ 1103086 h 1193800"/>
              <a:gd name="connsiteX19" fmla="*/ 212271 w 1442357"/>
              <a:gd name="connsiteY19" fmla="*/ 1106714 h 1193800"/>
              <a:gd name="connsiteX20" fmla="*/ 234042 w 1442357"/>
              <a:gd name="connsiteY20" fmla="*/ 1113972 h 1193800"/>
              <a:gd name="connsiteX21" fmla="*/ 239485 w 1442357"/>
              <a:gd name="connsiteY21" fmla="*/ 1115786 h 1193800"/>
              <a:gd name="connsiteX22" fmla="*/ 244928 w 1442357"/>
              <a:gd name="connsiteY22" fmla="*/ 1117600 h 1193800"/>
              <a:gd name="connsiteX23" fmla="*/ 263071 w 1442357"/>
              <a:gd name="connsiteY23" fmla="*/ 1121229 h 1193800"/>
              <a:gd name="connsiteX24" fmla="*/ 275771 w 1442357"/>
              <a:gd name="connsiteY24" fmla="*/ 1124857 h 1193800"/>
              <a:gd name="connsiteX25" fmla="*/ 286657 w 1442357"/>
              <a:gd name="connsiteY25" fmla="*/ 1126672 h 1193800"/>
              <a:gd name="connsiteX26" fmla="*/ 297542 w 1442357"/>
              <a:gd name="connsiteY26" fmla="*/ 1130300 h 1193800"/>
              <a:gd name="connsiteX27" fmla="*/ 304800 w 1442357"/>
              <a:gd name="connsiteY27" fmla="*/ 1132114 h 1193800"/>
              <a:gd name="connsiteX28" fmla="*/ 315685 w 1442357"/>
              <a:gd name="connsiteY28" fmla="*/ 1135743 h 1193800"/>
              <a:gd name="connsiteX29" fmla="*/ 324757 w 1442357"/>
              <a:gd name="connsiteY29" fmla="*/ 1137557 h 1193800"/>
              <a:gd name="connsiteX30" fmla="*/ 335642 w 1442357"/>
              <a:gd name="connsiteY30" fmla="*/ 1141186 h 1193800"/>
              <a:gd name="connsiteX31" fmla="*/ 353785 w 1442357"/>
              <a:gd name="connsiteY31" fmla="*/ 1146629 h 1193800"/>
              <a:gd name="connsiteX32" fmla="*/ 370114 w 1442357"/>
              <a:gd name="connsiteY32" fmla="*/ 1152072 h 1193800"/>
              <a:gd name="connsiteX33" fmla="*/ 382814 w 1442357"/>
              <a:gd name="connsiteY33" fmla="*/ 1155700 h 1193800"/>
              <a:gd name="connsiteX34" fmla="*/ 390071 w 1442357"/>
              <a:gd name="connsiteY34" fmla="*/ 1157514 h 1193800"/>
              <a:gd name="connsiteX35" fmla="*/ 410028 w 1442357"/>
              <a:gd name="connsiteY35" fmla="*/ 1159329 h 1193800"/>
              <a:gd name="connsiteX36" fmla="*/ 428171 w 1442357"/>
              <a:gd name="connsiteY36" fmla="*/ 1164772 h 1193800"/>
              <a:gd name="connsiteX37" fmla="*/ 469900 w 1442357"/>
              <a:gd name="connsiteY37" fmla="*/ 1170214 h 1193800"/>
              <a:gd name="connsiteX38" fmla="*/ 493485 w 1442357"/>
              <a:gd name="connsiteY38" fmla="*/ 1173843 h 1193800"/>
              <a:gd name="connsiteX39" fmla="*/ 511628 w 1442357"/>
              <a:gd name="connsiteY39" fmla="*/ 1175657 h 1193800"/>
              <a:gd name="connsiteX40" fmla="*/ 553357 w 1442357"/>
              <a:gd name="connsiteY40" fmla="*/ 1181100 h 1193800"/>
              <a:gd name="connsiteX41" fmla="*/ 558800 w 1442357"/>
              <a:gd name="connsiteY41" fmla="*/ 1182914 h 1193800"/>
              <a:gd name="connsiteX42" fmla="*/ 586014 w 1442357"/>
              <a:gd name="connsiteY42" fmla="*/ 1186543 h 1193800"/>
              <a:gd name="connsiteX43" fmla="*/ 698500 w 1442357"/>
              <a:gd name="connsiteY43" fmla="*/ 1193800 h 1193800"/>
              <a:gd name="connsiteX44" fmla="*/ 762000 w 1442357"/>
              <a:gd name="connsiteY44" fmla="*/ 1191986 h 1193800"/>
              <a:gd name="connsiteX45" fmla="*/ 769257 w 1442357"/>
              <a:gd name="connsiteY45" fmla="*/ 1190172 h 1193800"/>
              <a:gd name="connsiteX46" fmla="*/ 781957 w 1442357"/>
              <a:gd name="connsiteY46" fmla="*/ 1188357 h 1193800"/>
              <a:gd name="connsiteX47" fmla="*/ 798285 w 1442357"/>
              <a:gd name="connsiteY47" fmla="*/ 1184729 h 1193800"/>
              <a:gd name="connsiteX48" fmla="*/ 876300 w 1442357"/>
              <a:gd name="connsiteY48" fmla="*/ 1182914 h 1193800"/>
              <a:gd name="connsiteX49" fmla="*/ 890814 w 1442357"/>
              <a:gd name="connsiteY49" fmla="*/ 1179286 h 1193800"/>
              <a:gd name="connsiteX50" fmla="*/ 908957 w 1442357"/>
              <a:gd name="connsiteY50" fmla="*/ 1177472 h 1193800"/>
              <a:gd name="connsiteX51" fmla="*/ 930728 w 1442357"/>
              <a:gd name="connsiteY51" fmla="*/ 1173843 h 1193800"/>
              <a:gd name="connsiteX52" fmla="*/ 957942 w 1442357"/>
              <a:gd name="connsiteY52" fmla="*/ 1170214 h 1193800"/>
              <a:gd name="connsiteX53" fmla="*/ 977900 w 1442357"/>
              <a:gd name="connsiteY53" fmla="*/ 1166586 h 1193800"/>
              <a:gd name="connsiteX54" fmla="*/ 1005114 w 1442357"/>
              <a:gd name="connsiteY54" fmla="*/ 1164772 h 1193800"/>
              <a:gd name="connsiteX55" fmla="*/ 1016000 w 1442357"/>
              <a:gd name="connsiteY55" fmla="*/ 1161143 h 1193800"/>
              <a:gd name="connsiteX56" fmla="*/ 1023257 w 1442357"/>
              <a:gd name="connsiteY56" fmla="*/ 1157514 h 1193800"/>
              <a:gd name="connsiteX57" fmla="*/ 1037771 w 1442357"/>
              <a:gd name="connsiteY57" fmla="*/ 1153886 h 1193800"/>
              <a:gd name="connsiteX58" fmla="*/ 1050471 w 1442357"/>
              <a:gd name="connsiteY58" fmla="*/ 1150257 h 1193800"/>
              <a:gd name="connsiteX59" fmla="*/ 1061357 w 1442357"/>
              <a:gd name="connsiteY59" fmla="*/ 1148443 h 1193800"/>
              <a:gd name="connsiteX60" fmla="*/ 1066800 w 1442357"/>
              <a:gd name="connsiteY60" fmla="*/ 1146629 h 1193800"/>
              <a:gd name="connsiteX61" fmla="*/ 1081314 w 1442357"/>
              <a:gd name="connsiteY61" fmla="*/ 1144814 h 1193800"/>
              <a:gd name="connsiteX62" fmla="*/ 1094014 w 1442357"/>
              <a:gd name="connsiteY62" fmla="*/ 1143000 h 1193800"/>
              <a:gd name="connsiteX63" fmla="*/ 1108528 w 1442357"/>
              <a:gd name="connsiteY63" fmla="*/ 1139372 h 1193800"/>
              <a:gd name="connsiteX64" fmla="*/ 1115785 w 1442357"/>
              <a:gd name="connsiteY64" fmla="*/ 1137557 h 1193800"/>
              <a:gd name="connsiteX65" fmla="*/ 1121228 w 1442357"/>
              <a:gd name="connsiteY65" fmla="*/ 1135743 h 1193800"/>
              <a:gd name="connsiteX66" fmla="*/ 1139371 w 1442357"/>
              <a:gd name="connsiteY66" fmla="*/ 1133929 h 1193800"/>
              <a:gd name="connsiteX67" fmla="*/ 1168400 w 1442357"/>
              <a:gd name="connsiteY67" fmla="*/ 1128486 h 1193800"/>
              <a:gd name="connsiteX68" fmla="*/ 1190171 w 1442357"/>
              <a:gd name="connsiteY68" fmla="*/ 1121229 h 1193800"/>
              <a:gd name="connsiteX69" fmla="*/ 1201057 w 1442357"/>
              <a:gd name="connsiteY69" fmla="*/ 1117600 h 1193800"/>
              <a:gd name="connsiteX70" fmla="*/ 1210128 w 1442357"/>
              <a:gd name="connsiteY70" fmla="*/ 1115786 h 1193800"/>
              <a:gd name="connsiteX71" fmla="*/ 1222828 w 1442357"/>
              <a:gd name="connsiteY71" fmla="*/ 1112157 h 1193800"/>
              <a:gd name="connsiteX72" fmla="*/ 1233714 w 1442357"/>
              <a:gd name="connsiteY72" fmla="*/ 1110343 h 1193800"/>
              <a:gd name="connsiteX73" fmla="*/ 1244600 w 1442357"/>
              <a:gd name="connsiteY73" fmla="*/ 1106714 h 1193800"/>
              <a:gd name="connsiteX74" fmla="*/ 1251857 w 1442357"/>
              <a:gd name="connsiteY74" fmla="*/ 1104900 h 1193800"/>
              <a:gd name="connsiteX75" fmla="*/ 1260928 w 1442357"/>
              <a:gd name="connsiteY75" fmla="*/ 1103086 h 1193800"/>
              <a:gd name="connsiteX76" fmla="*/ 1266371 w 1442357"/>
              <a:gd name="connsiteY76" fmla="*/ 1101272 h 1193800"/>
              <a:gd name="connsiteX77" fmla="*/ 1284514 w 1442357"/>
              <a:gd name="connsiteY77" fmla="*/ 1095829 h 1193800"/>
              <a:gd name="connsiteX78" fmla="*/ 1289957 w 1442357"/>
              <a:gd name="connsiteY78" fmla="*/ 1094014 h 1193800"/>
              <a:gd name="connsiteX79" fmla="*/ 1302657 w 1442357"/>
              <a:gd name="connsiteY79" fmla="*/ 1090386 h 1193800"/>
              <a:gd name="connsiteX80" fmla="*/ 1309914 w 1442357"/>
              <a:gd name="connsiteY80" fmla="*/ 1084943 h 1193800"/>
              <a:gd name="connsiteX81" fmla="*/ 1328057 w 1442357"/>
              <a:gd name="connsiteY81" fmla="*/ 1081314 h 1193800"/>
              <a:gd name="connsiteX82" fmla="*/ 1346200 w 1442357"/>
              <a:gd name="connsiteY82" fmla="*/ 1074057 h 1193800"/>
              <a:gd name="connsiteX83" fmla="*/ 1351642 w 1442357"/>
              <a:gd name="connsiteY83" fmla="*/ 1072243 h 1193800"/>
              <a:gd name="connsiteX84" fmla="*/ 1357085 w 1442357"/>
              <a:gd name="connsiteY84" fmla="*/ 1066800 h 1193800"/>
              <a:gd name="connsiteX85" fmla="*/ 1369785 w 1442357"/>
              <a:gd name="connsiteY85" fmla="*/ 1059543 h 1193800"/>
              <a:gd name="connsiteX86" fmla="*/ 1378857 w 1442357"/>
              <a:gd name="connsiteY86" fmla="*/ 1055914 h 1193800"/>
              <a:gd name="connsiteX87" fmla="*/ 1389742 w 1442357"/>
              <a:gd name="connsiteY87" fmla="*/ 1048657 h 1193800"/>
              <a:gd name="connsiteX88" fmla="*/ 1395185 w 1442357"/>
              <a:gd name="connsiteY88" fmla="*/ 1045029 h 1193800"/>
              <a:gd name="connsiteX89" fmla="*/ 1407885 w 1442357"/>
              <a:gd name="connsiteY89" fmla="*/ 1039586 h 1193800"/>
              <a:gd name="connsiteX90" fmla="*/ 1418771 w 1442357"/>
              <a:gd name="connsiteY90" fmla="*/ 1035957 h 1193800"/>
              <a:gd name="connsiteX91" fmla="*/ 1429657 w 1442357"/>
              <a:gd name="connsiteY91" fmla="*/ 1030514 h 1193800"/>
              <a:gd name="connsiteX92" fmla="*/ 1435100 w 1442357"/>
              <a:gd name="connsiteY92" fmla="*/ 1025072 h 1193800"/>
              <a:gd name="connsiteX93" fmla="*/ 1440542 w 1442357"/>
              <a:gd name="connsiteY93" fmla="*/ 1021443 h 1193800"/>
              <a:gd name="connsiteX94" fmla="*/ 1442357 w 1442357"/>
              <a:gd name="connsiteY94" fmla="*/ 1014186 h 1193800"/>
              <a:gd name="connsiteX95" fmla="*/ 1440542 w 1442357"/>
              <a:gd name="connsiteY95" fmla="*/ 1001486 h 1193800"/>
              <a:gd name="connsiteX96" fmla="*/ 1438728 w 1442357"/>
              <a:gd name="connsiteY96" fmla="*/ 996043 h 1193800"/>
              <a:gd name="connsiteX97" fmla="*/ 1433285 w 1442357"/>
              <a:gd name="connsiteY97" fmla="*/ 977900 h 1193800"/>
              <a:gd name="connsiteX98" fmla="*/ 1431471 w 1442357"/>
              <a:gd name="connsiteY98" fmla="*/ 967014 h 1193800"/>
              <a:gd name="connsiteX99" fmla="*/ 1424214 w 1442357"/>
              <a:gd name="connsiteY99" fmla="*/ 954314 h 1193800"/>
              <a:gd name="connsiteX100" fmla="*/ 1422400 w 1442357"/>
              <a:gd name="connsiteY100" fmla="*/ 901700 h 1193800"/>
              <a:gd name="connsiteX101" fmla="*/ 1418771 w 1442357"/>
              <a:gd name="connsiteY101" fmla="*/ 890814 h 1193800"/>
              <a:gd name="connsiteX102" fmla="*/ 1416957 w 1442357"/>
              <a:gd name="connsiteY102" fmla="*/ 885372 h 1193800"/>
              <a:gd name="connsiteX103" fmla="*/ 1415142 w 1442357"/>
              <a:gd name="connsiteY103" fmla="*/ 876300 h 1193800"/>
              <a:gd name="connsiteX104" fmla="*/ 1411514 w 1442357"/>
              <a:gd name="connsiteY104" fmla="*/ 869043 h 1193800"/>
              <a:gd name="connsiteX105" fmla="*/ 1407885 w 1442357"/>
              <a:gd name="connsiteY105" fmla="*/ 859972 h 1193800"/>
              <a:gd name="connsiteX106" fmla="*/ 1404257 w 1442357"/>
              <a:gd name="connsiteY106" fmla="*/ 843643 h 1193800"/>
              <a:gd name="connsiteX107" fmla="*/ 1402442 w 1442357"/>
              <a:gd name="connsiteY107" fmla="*/ 838200 h 1193800"/>
              <a:gd name="connsiteX108" fmla="*/ 1397000 w 1442357"/>
              <a:gd name="connsiteY108" fmla="*/ 810986 h 1193800"/>
              <a:gd name="connsiteX109" fmla="*/ 1393371 w 1442357"/>
              <a:gd name="connsiteY109" fmla="*/ 800100 h 1193800"/>
              <a:gd name="connsiteX110" fmla="*/ 1389742 w 1442357"/>
              <a:gd name="connsiteY110" fmla="*/ 789214 h 1193800"/>
              <a:gd name="connsiteX111" fmla="*/ 1386114 w 1442357"/>
              <a:gd name="connsiteY111" fmla="*/ 783772 h 1193800"/>
              <a:gd name="connsiteX112" fmla="*/ 1378857 w 1442357"/>
              <a:gd name="connsiteY112" fmla="*/ 774700 h 1193800"/>
              <a:gd name="connsiteX113" fmla="*/ 1377042 w 1442357"/>
              <a:gd name="connsiteY113" fmla="*/ 769257 h 1193800"/>
              <a:gd name="connsiteX114" fmla="*/ 1371600 w 1442357"/>
              <a:gd name="connsiteY114" fmla="*/ 763814 h 1193800"/>
              <a:gd name="connsiteX115" fmla="*/ 1369785 w 1442357"/>
              <a:gd name="connsiteY115" fmla="*/ 758372 h 1193800"/>
              <a:gd name="connsiteX116" fmla="*/ 1367971 w 1442357"/>
              <a:gd name="connsiteY116" fmla="*/ 732972 h 1193800"/>
              <a:gd name="connsiteX117" fmla="*/ 1362528 w 1442357"/>
              <a:gd name="connsiteY117" fmla="*/ 729343 h 1193800"/>
              <a:gd name="connsiteX118" fmla="*/ 1351642 w 1442357"/>
              <a:gd name="connsiteY118" fmla="*/ 725714 h 1193800"/>
              <a:gd name="connsiteX119" fmla="*/ 1349828 w 1442357"/>
              <a:gd name="connsiteY119" fmla="*/ 718457 h 1193800"/>
              <a:gd name="connsiteX120" fmla="*/ 1346200 w 1442357"/>
              <a:gd name="connsiteY120" fmla="*/ 707572 h 1193800"/>
              <a:gd name="connsiteX121" fmla="*/ 1340757 w 1442357"/>
              <a:gd name="connsiteY121" fmla="*/ 683986 h 1193800"/>
              <a:gd name="connsiteX122" fmla="*/ 1337128 w 1442357"/>
              <a:gd name="connsiteY122" fmla="*/ 678543 h 1193800"/>
              <a:gd name="connsiteX123" fmla="*/ 1333500 w 1442357"/>
              <a:gd name="connsiteY123" fmla="*/ 667657 h 1193800"/>
              <a:gd name="connsiteX124" fmla="*/ 1320800 w 1442357"/>
              <a:gd name="connsiteY124" fmla="*/ 651329 h 1193800"/>
              <a:gd name="connsiteX125" fmla="*/ 1318985 w 1442357"/>
              <a:gd name="connsiteY125" fmla="*/ 645886 h 1193800"/>
              <a:gd name="connsiteX126" fmla="*/ 1311728 w 1442357"/>
              <a:gd name="connsiteY126" fmla="*/ 635000 h 1193800"/>
              <a:gd name="connsiteX127" fmla="*/ 1306285 w 1442357"/>
              <a:gd name="connsiteY127" fmla="*/ 624114 h 1193800"/>
              <a:gd name="connsiteX128" fmla="*/ 1302657 w 1442357"/>
              <a:gd name="connsiteY128" fmla="*/ 613229 h 1193800"/>
              <a:gd name="connsiteX129" fmla="*/ 1299028 w 1442357"/>
              <a:gd name="connsiteY129" fmla="*/ 605972 h 1193800"/>
              <a:gd name="connsiteX130" fmla="*/ 1297214 w 1442357"/>
              <a:gd name="connsiteY130" fmla="*/ 600529 h 1193800"/>
              <a:gd name="connsiteX131" fmla="*/ 1289957 w 1442357"/>
              <a:gd name="connsiteY131" fmla="*/ 589643 h 1193800"/>
              <a:gd name="connsiteX132" fmla="*/ 1286328 w 1442357"/>
              <a:gd name="connsiteY132" fmla="*/ 576943 h 1193800"/>
              <a:gd name="connsiteX133" fmla="*/ 1282700 w 1442357"/>
              <a:gd name="connsiteY133" fmla="*/ 571500 h 1193800"/>
              <a:gd name="connsiteX134" fmla="*/ 1279071 w 1442357"/>
              <a:gd name="connsiteY134" fmla="*/ 560614 h 1193800"/>
              <a:gd name="connsiteX135" fmla="*/ 1268185 w 1442357"/>
              <a:gd name="connsiteY135" fmla="*/ 544286 h 1193800"/>
              <a:gd name="connsiteX136" fmla="*/ 1264557 w 1442357"/>
              <a:gd name="connsiteY136" fmla="*/ 538843 h 1193800"/>
              <a:gd name="connsiteX137" fmla="*/ 1253671 w 1442357"/>
              <a:gd name="connsiteY137" fmla="*/ 527957 h 1193800"/>
              <a:gd name="connsiteX138" fmla="*/ 1237342 w 1442357"/>
              <a:gd name="connsiteY138" fmla="*/ 517072 h 1193800"/>
              <a:gd name="connsiteX139" fmla="*/ 1231900 w 1442357"/>
              <a:gd name="connsiteY139" fmla="*/ 513443 h 1193800"/>
              <a:gd name="connsiteX140" fmla="*/ 1224642 w 1442357"/>
              <a:gd name="connsiteY140" fmla="*/ 508000 h 1193800"/>
              <a:gd name="connsiteX141" fmla="*/ 1217385 w 1442357"/>
              <a:gd name="connsiteY141" fmla="*/ 504372 h 1193800"/>
              <a:gd name="connsiteX142" fmla="*/ 1213757 w 1442357"/>
              <a:gd name="connsiteY142" fmla="*/ 497114 h 1193800"/>
              <a:gd name="connsiteX143" fmla="*/ 1210128 w 1442357"/>
              <a:gd name="connsiteY143" fmla="*/ 486229 h 1193800"/>
              <a:gd name="connsiteX144" fmla="*/ 1206500 w 1442357"/>
              <a:gd name="connsiteY144" fmla="*/ 464457 h 1193800"/>
              <a:gd name="connsiteX145" fmla="*/ 1197428 w 1442357"/>
              <a:gd name="connsiteY145" fmla="*/ 453572 h 1193800"/>
              <a:gd name="connsiteX146" fmla="*/ 1193800 w 1442357"/>
              <a:gd name="connsiteY146" fmla="*/ 448129 h 1193800"/>
              <a:gd name="connsiteX147" fmla="*/ 1188357 w 1442357"/>
              <a:gd name="connsiteY147" fmla="*/ 442686 h 1193800"/>
              <a:gd name="connsiteX148" fmla="*/ 1181100 w 1442357"/>
              <a:gd name="connsiteY148" fmla="*/ 424543 h 1193800"/>
              <a:gd name="connsiteX149" fmla="*/ 1181100 w 1442357"/>
              <a:gd name="connsiteY149" fmla="*/ 424543 h 1193800"/>
              <a:gd name="connsiteX150" fmla="*/ 1170214 w 1442357"/>
              <a:gd name="connsiteY150" fmla="*/ 406400 h 1193800"/>
              <a:gd name="connsiteX151" fmla="*/ 1166585 w 1442357"/>
              <a:gd name="connsiteY151" fmla="*/ 400957 h 1193800"/>
              <a:gd name="connsiteX152" fmla="*/ 1162957 w 1442357"/>
              <a:gd name="connsiteY152" fmla="*/ 393700 h 1193800"/>
              <a:gd name="connsiteX153" fmla="*/ 1155700 w 1442357"/>
              <a:gd name="connsiteY153" fmla="*/ 382814 h 1193800"/>
              <a:gd name="connsiteX154" fmla="*/ 1146628 w 1442357"/>
              <a:gd name="connsiteY154" fmla="*/ 371929 h 1193800"/>
              <a:gd name="connsiteX155" fmla="*/ 1141185 w 1442357"/>
              <a:gd name="connsiteY155" fmla="*/ 368300 h 1193800"/>
              <a:gd name="connsiteX156" fmla="*/ 1133928 w 1442357"/>
              <a:gd name="connsiteY156" fmla="*/ 357414 h 1193800"/>
              <a:gd name="connsiteX157" fmla="*/ 1123042 w 1442357"/>
              <a:gd name="connsiteY157" fmla="*/ 346529 h 1193800"/>
              <a:gd name="connsiteX158" fmla="*/ 1113971 w 1442357"/>
              <a:gd name="connsiteY158" fmla="*/ 333829 h 1193800"/>
              <a:gd name="connsiteX159" fmla="*/ 1110342 w 1442357"/>
              <a:gd name="connsiteY159" fmla="*/ 328386 h 1193800"/>
              <a:gd name="connsiteX160" fmla="*/ 1104900 w 1442357"/>
              <a:gd name="connsiteY160" fmla="*/ 324757 h 1193800"/>
              <a:gd name="connsiteX161" fmla="*/ 1094014 w 1442357"/>
              <a:gd name="connsiteY161" fmla="*/ 317500 h 1193800"/>
              <a:gd name="connsiteX162" fmla="*/ 1088571 w 1442357"/>
              <a:gd name="connsiteY162" fmla="*/ 312057 h 1193800"/>
              <a:gd name="connsiteX163" fmla="*/ 1077685 w 1442357"/>
              <a:gd name="connsiteY163" fmla="*/ 302986 h 1193800"/>
              <a:gd name="connsiteX164" fmla="*/ 1072242 w 1442357"/>
              <a:gd name="connsiteY164" fmla="*/ 295729 h 1193800"/>
              <a:gd name="connsiteX165" fmla="*/ 1066800 w 1442357"/>
              <a:gd name="connsiteY165" fmla="*/ 286657 h 1193800"/>
              <a:gd name="connsiteX166" fmla="*/ 1061357 w 1442357"/>
              <a:gd name="connsiteY166" fmla="*/ 283029 h 1193800"/>
              <a:gd name="connsiteX167" fmla="*/ 1052285 w 1442357"/>
              <a:gd name="connsiteY167" fmla="*/ 275772 h 1193800"/>
              <a:gd name="connsiteX168" fmla="*/ 1048657 w 1442357"/>
              <a:gd name="connsiteY168" fmla="*/ 270329 h 1193800"/>
              <a:gd name="connsiteX169" fmla="*/ 1043214 w 1442357"/>
              <a:gd name="connsiteY169" fmla="*/ 268514 h 1193800"/>
              <a:gd name="connsiteX170" fmla="*/ 1037771 w 1442357"/>
              <a:gd name="connsiteY170" fmla="*/ 264886 h 1193800"/>
              <a:gd name="connsiteX171" fmla="*/ 1032328 w 1442357"/>
              <a:gd name="connsiteY171" fmla="*/ 259443 h 1193800"/>
              <a:gd name="connsiteX172" fmla="*/ 1019628 w 1442357"/>
              <a:gd name="connsiteY172" fmla="*/ 250372 h 1193800"/>
              <a:gd name="connsiteX173" fmla="*/ 1010557 w 1442357"/>
              <a:gd name="connsiteY173" fmla="*/ 232229 h 1193800"/>
              <a:gd name="connsiteX174" fmla="*/ 999671 w 1442357"/>
              <a:gd name="connsiteY174" fmla="*/ 217714 h 1193800"/>
              <a:gd name="connsiteX175" fmla="*/ 988785 w 1442357"/>
              <a:gd name="connsiteY175" fmla="*/ 210457 h 1193800"/>
              <a:gd name="connsiteX176" fmla="*/ 976085 w 1442357"/>
              <a:gd name="connsiteY176" fmla="*/ 192314 h 1193800"/>
              <a:gd name="connsiteX177" fmla="*/ 970642 w 1442357"/>
              <a:gd name="connsiteY177" fmla="*/ 188686 h 1193800"/>
              <a:gd name="connsiteX178" fmla="*/ 967014 w 1442357"/>
              <a:gd name="connsiteY178" fmla="*/ 181429 h 1193800"/>
              <a:gd name="connsiteX179" fmla="*/ 956128 w 1442357"/>
              <a:gd name="connsiteY179" fmla="*/ 174172 h 1193800"/>
              <a:gd name="connsiteX180" fmla="*/ 950685 w 1442357"/>
              <a:gd name="connsiteY180" fmla="*/ 168729 h 1193800"/>
              <a:gd name="connsiteX181" fmla="*/ 945242 w 1442357"/>
              <a:gd name="connsiteY181" fmla="*/ 166914 h 1193800"/>
              <a:gd name="connsiteX182" fmla="*/ 939800 w 1442357"/>
              <a:gd name="connsiteY182" fmla="*/ 161472 h 1193800"/>
              <a:gd name="connsiteX183" fmla="*/ 923471 w 1442357"/>
              <a:gd name="connsiteY183" fmla="*/ 150586 h 1193800"/>
              <a:gd name="connsiteX184" fmla="*/ 918028 w 1442357"/>
              <a:gd name="connsiteY184" fmla="*/ 146957 h 1193800"/>
              <a:gd name="connsiteX185" fmla="*/ 912585 w 1442357"/>
              <a:gd name="connsiteY185" fmla="*/ 143329 h 1193800"/>
              <a:gd name="connsiteX186" fmla="*/ 903514 w 1442357"/>
              <a:gd name="connsiteY186" fmla="*/ 132443 h 1193800"/>
              <a:gd name="connsiteX187" fmla="*/ 894442 w 1442357"/>
              <a:gd name="connsiteY187" fmla="*/ 121557 h 1193800"/>
              <a:gd name="connsiteX188" fmla="*/ 885371 w 1442357"/>
              <a:gd name="connsiteY188" fmla="*/ 110672 h 1193800"/>
              <a:gd name="connsiteX189" fmla="*/ 881742 w 1442357"/>
              <a:gd name="connsiteY189" fmla="*/ 105229 h 1193800"/>
              <a:gd name="connsiteX190" fmla="*/ 876300 w 1442357"/>
              <a:gd name="connsiteY190" fmla="*/ 99786 h 1193800"/>
              <a:gd name="connsiteX191" fmla="*/ 872671 w 1442357"/>
              <a:gd name="connsiteY191" fmla="*/ 94343 h 1193800"/>
              <a:gd name="connsiteX192" fmla="*/ 861785 w 1442357"/>
              <a:gd name="connsiteY192" fmla="*/ 87086 h 1193800"/>
              <a:gd name="connsiteX193" fmla="*/ 856342 w 1442357"/>
              <a:gd name="connsiteY193" fmla="*/ 81643 h 1193800"/>
              <a:gd name="connsiteX194" fmla="*/ 850900 w 1442357"/>
              <a:gd name="connsiteY194" fmla="*/ 79829 h 1193800"/>
              <a:gd name="connsiteX195" fmla="*/ 845457 w 1442357"/>
              <a:gd name="connsiteY195" fmla="*/ 74386 h 1193800"/>
              <a:gd name="connsiteX196" fmla="*/ 834571 w 1442357"/>
              <a:gd name="connsiteY196" fmla="*/ 68943 h 1193800"/>
              <a:gd name="connsiteX197" fmla="*/ 823685 w 1442357"/>
              <a:gd name="connsiteY197" fmla="*/ 61686 h 1193800"/>
              <a:gd name="connsiteX198" fmla="*/ 818242 w 1442357"/>
              <a:gd name="connsiteY198" fmla="*/ 58057 h 1193800"/>
              <a:gd name="connsiteX199" fmla="*/ 812800 w 1442357"/>
              <a:gd name="connsiteY199" fmla="*/ 56243 h 1193800"/>
              <a:gd name="connsiteX200" fmla="*/ 805542 w 1442357"/>
              <a:gd name="connsiteY200" fmla="*/ 50800 h 1193800"/>
              <a:gd name="connsiteX201" fmla="*/ 798285 w 1442357"/>
              <a:gd name="connsiteY201" fmla="*/ 47172 h 1193800"/>
              <a:gd name="connsiteX202" fmla="*/ 792842 w 1442357"/>
              <a:gd name="connsiteY202" fmla="*/ 43543 h 1193800"/>
              <a:gd name="connsiteX203" fmla="*/ 774700 w 1442357"/>
              <a:gd name="connsiteY203" fmla="*/ 34472 h 1193800"/>
              <a:gd name="connsiteX204" fmla="*/ 763814 w 1442357"/>
              <a:gd name="connsiteY204" fmla="*/ 29029 h 1193800"/>
              <a:gd name="connsiteX205" fmla="*/ 758371 w 1442357"/>
              <a:gd name="connsiteY205" fmla="*/ 23586 h 1193800"/>
              <a:gd name="connsiteX206" fmla="*/ 752928 w 1442357"/>
              <a:gd name="connsiteY206" fmla="*/ 19957 h 1193800"/>
              <a:gd name="connsiteX207" fmla="*/ 747485 w 1442357"/>
              <a:gd name="connsiteY207" fmla="*/ 14514 h 1193800"/>
              <a:gd name="connsiteX208" fmla="*/ 729342 w 1442357"/>
              <a:gd name="connsiteY208" fmla="*/ 1814 h 1193800"/>
              <a:gd name="connsiteX209" fmla="*/ 723900 w 1442357"/>
              <a:gd name="connsiteY209" fmla="*/ 0 h 1193800"/>
              <a:gd name="connsiteX210" fmla="*/ 716642 w 1442357"/>
              <a:gd name="connsiteY210" fmla="*/ 1814 h 1193800"/>
              <a:gd name="connsiteX211" fmla="*/ 705757 w 1442357"/>
              <a:gd name="connsiteY211" fmla="*/ 10886 h 1193800"/>
              <a:gd name="connsiteX212" fmla="*/ 698500 w 1442357"/>
              <a:gd name="connsiteY212" fmla="*/ 21772 h 1193800"/>
              <a:gd name="connsiteX213" fmla="*/ 685800 w 1442357"/>
              <a:gd name="connsiteY213" fmla="*/ 30843 h 1193800"/>
              <a:gd name="connsiteX214" fmla="*/ 680357 w 1442357"/>
              <a:gd name="connsiteY214" fmla="*/ 36286 h 1193800"/>
              <a:gd name="connsiteX215" fmla="*/ 673100 w 1442357"/>
              <a:gd name="connsiteY215" fmla="*/ 39914 h 1193800"/>
              <a:gd name="connsiteX216" fmla="*/ 667657 w 1442357"/>
              <a:gd name="connsiteY216" fmla="*/ 43543 h 1193800"/>
              <a:gd name="connsiteX217" fmla="*/ 660400 w 1442357"/>
              <a:gd name="connsiteY217" fmla="*/ 47172 h 1193800"/>
              <a:gd name="connsiteX218" fmla="*/ 649514 w 1442357"/>
              <a:gd name="connsiteY218" fmla="*/ 54429 h 1193800"/>
              <a:gd name="connsiteX219" fmla="*/ 644071 w 1442357"/>
              <a:gd name="connsiteY219" fmla="*/ 58057 h 1193800"/>
              <a:gd name="connsiteX220" fmla="*/ 635000 w 1442357"/>
              <a:gd name="connsiteY220" fmla="*/ 61686 h 1193800"/>
              <a:gd name="connsiteX221" fmla="*/ 624114 w 1442357"/>
              <a:gd name="connsiteY221" fmla="*/ 67129 h 1193800"/>
              <a:gd name="connsiteX222" fmla="*/ 618671 w 1442357"/>
              <a:gd name="connsiteY222" fmla="*/ 72572 h 1193800"/>
              <a:gd name="connsiteX223" fmla="*/ 605971 w 1442357"/>
              <a:gd name="connsiteY223" fmla="*/ 79829 h 1193800"/>
              <a:gd name="connsiteX224" fmla="*/ 602342 w 1442357"/>
              <a:gd name="connsiteY224" fmla="*/ 85272 h 1193800"/>
              <a:gd name="connsiteX225" fmla="*/ 591457 w 1442357"/>
              <a:gd name="connsiteY225" fmla="*/ 92529 h 1193800"/>
              <a:gd name="connsiteX226" fmla="*/ 586014 w 1442357"/>
              <a:gd name="connsiteY226" fmla="*/ 97972 h 1193800"/>
              <a:gd name="connsiteX227" fmla="*/ 569685 w 1442357"/>
              <a:gd name="connsiteY227" fmla="*/ 108857 h 1193800"/>
              <a:gd name="connsiteX228" fmla="*/ 564242 w 1442357"/>
              <a:gd name="connsiteY228" fmla="*/ 112486 h 1193800"/>
              <a:gd name="connsiteX229" fmla="*/ 560614 w 1442357"/>
              <a:gd name="connsiteY229" fmla="*/ 117929 h 1193800"/>
              <a:gd name="connsiteX230" fmla="*/ 553357 w 1442357"/>
              <a:gd name="connsiteY230" fmla="*/ 121557 h 1193800"/>
              <a:gd name="connsiteX231" fmla="*/ 547914 w 1442357"/>
              <a:gd name="connsiteY231" fmla="*/ 125186 h 1193800"/>
              <a:gd name="connsiteX232" fmla="*/ 542471 w 1442357"/>
              <a:gd name="connsiteY232" fmla="*/ 130629 h 1193800"/>
              <a:gd name="connsiteX233" fmla="*/ 531585 w 1442357"/>
              <a:gd name="connsiteY233" fmla="*/ 137886 h 1193800"/>
              <a:gd name="connsiteX234" fmla="*/ 522514 w 1442357"/>
              <a:gd name="connsiteY234" fmla="*/ 145143 h 1193800"/>
              <a:gd name="connsiteX235" fmla="*/ 517071 w 1442357"/>
              <a:gd name="connsiteY235" fmla="*/ 150586 h 1193800"/>
              <a:gd name="connsiteX236" fmla="*/ 506185 w 1442357"/>
              <a:gd name="connsiteY236" fmla="*/ 157843 h 1193800"/>
              <a:gd name="connsiteX237" fmla="*/ 498928 w 1442357"/>
              <a:gd name="connsiteY237" fmla="*/ 170543 h 1193800"/>
              <a:gd name="connsiteX238" fmla="*/ 491671 w 1442357"/>
              <a:gd name="connsiteY238" fmla="*/ 177800 h 1193800"/>
              <a:gd name="connsiteX239" fmla="*/ 488042 w 1442357"/>
              <a:gd name="connsiteY239" fmla="*/ 183243 h 1193800"/>
              <a:gd name="connsiteX240" fmla="*/ 469900 w 1442357"/>
              <a:gd name="connsiteY240" fmla="*/ 197757 h 1193800"/>
              <a:gd name="connsiteX241" fmla="*/ 459014 w 1442357"/>
              <a:gd name="connsiteY241" fmla="*/ 206829 h 1193800"/>
              <a:gd name="connsiteX242" fmla="*/ 451757 w 1442357"/>
              <a:gd name="connsiteY242" fmla="*/ 212272 h 1193800"/>
              <a:gd name="connsiteX243" fmla="*/ 446314 w 1442357"/>
              <a:gd name="connsiteY243" fmla="*/ 215900 h 1193800"/>
              <a:gd name="connsiteX244" fmla="*/ 437242 w 1442357"/>
              <a:gd name="connsiteY244" fmla="*/ 226786 h 1193800"/>
              <a:gd name="connsiteX245" fmla="*/ 431800 w 1442357"/>
              <a:gd name="connsiteY245" fmla="*/ 230414 h 1193800"/>
              <a:gd name="connsiteX246" fmla="*/ 422728 w 1442357"/>
              <a:gd name="connsiteY246" fmla="*/ 241300 h 1193800"/>
              <a:gd name="connsiteX247" fmla="*/ 417285 w 1442357"/>
              <a:gd name="connsiteY247" fmla="*/ 244929 h 1193800"/>
              <a:gd name="connsiteX248" fmla="*/ 413657 w 1442357"/>
              <a:gd name="connsiteY248" fmla="*/ 250372 h 1193800"/>
              <a:gd name="connsiteX249" fmla="*/ 408214 w 1442357"/>
              <a:gd name="connsiteY249" fmla="*/ 252186 h 1193800"/>
              <a:gd name="connsiteX250" fmla="*/ 400957 w 1442357"/>
              <a:gd name="connsiteY250" fmla="*/ 255814 h 1193800"/>
              <a:gd name="connsiteX251" fmla="*/ 393700 w 1442357"/>
              <a:gd name="connsiteY251" fmla="*/ 261257 h 1193800"/>
              <a:gd name="connsiteX252" fmla="*/ 381000 w 1442357"/>
              <a:gd name="connsiteY252" fmla="*/ 268514 h 1193800"/>
              <a:gd name="connsiteX253" fmla="*/ 371928 w 1442357"/>
              <a:gd name="connsiteY253" fmla="*/ 279400 h 1193800"/>
              <a:gd name="connsiteX254" fmla="*/ 366485 w 1442357"/>
              <a:gd name="connsiteY254" fmla="*/ 284843 h 1193800"/>
              <a:gd name="connsiteX255" fmla="*/ 355600 w 1442357"/>
              <a:gd name="connsiteY255" fmla="*/ 301172 h 1193800"/>
              <a:gd name="connsiteX256" fmla="*/ 350157 w 1442357"/>
              <a:gd name="connsiteY256" fmla="*/ 308429 h 1193800"/>
              <a:gd name="connsiteX257" fmla="*/ 342900 w 1442357"/>
              <a:gd name="connsiteY257" fmla="*/ 319314 h 1193800"/>
              <a:gd name="connsiteX258" fmla="*/ 339271 w 1442357"/>
              <a:gd name="connsiteY258" fmla="*/ 326572 h 1193800"/>
              <a:gd name="connsiteX259" fmla="*/ 333828 w 1442357"/>
              <a:gd name="connsiteY259" fmla="*/ 330200 h 1193800"/>
              <a:gd name="connsiteX260" fmla="*/ 324757 w 1442357"/>
              <a:gd name="connsiteY260" fmla="*/ 346529 h 1193800"/>
              <a:gd name="connsiteX261" fmla="*/ 319314 w 1442357"/>
              <a:gd name="connsiteY261" fmla="*/ 350157 h 1193800"/>
              <a:gd name="connsiteX262" fmla="*/ 308428 w 1442357"/>
              <a:gd name="connsiteY262" fmla="*/ 362857 h 1193800"/>
              <a:gd name="connsiteX263" fmla="*/ 302985 w 1442357"/>
              <a:gd name="connsiteY263" fmla="*/ 370114 h 1193800"/>
              <a:gd name="connsiteX264" fmla="*/ 295728 w 1442357"/>
              <a:gd name="connsiteY264" fmla="*/ 379186 h 1193800"/>
              <a:gd name="connsiteX265" fmla="*/ 292100 w 1442357"/>
              <a:gd name="connsiteY265" fmla="*/ 386443 h 1193800"/>
              <a:gd name="connsiteX266" fmla="*/ 284842 w 1442357"/>
              <a:gd name="connsiteY266" fmla="*/ 397329 h 1193800"/>
              <a:gd name="connsiteX267" fmla="*/ 281214 w 1442357"/>
              <a:gd name="connsiteY267" fmla="*/ 402772 h 1193800"/>
              <a:gd name="connsiteX268" fmla="*/ 275771 w 1442357"/>
              <a:gd name="connsiteY268" fmla="*/ 408214 h 1193800"/>
              <a:gd name="connsiteX269" fmla="*/ 266700 w 1442357"/>
              <a:gd name="connsiteY269" fmla="*/ 419100 h 1193800"/>
              <a:gd name="connsiteX270" fmla="*/ 154213 w 1442357"/>
              <a:gd name="connsiteY270" fmla="*/ 596901 h 1193800"/>
              <a:gd name="connsiteX271" fmla="*/ 63500 w 1442357"/>
              <a:gd name="connsiteY271" fmla="*/ 800101 h 1193800"/>
              <a:gd name="connsiteX272" fmla="*/ 1814 w 1442357"/>
              <a:gd name="connsiteY272" fmla="*/ 1025072 h 11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1442357" h="1193800">
                <a:moveTo>
                  <a:pt x="0" y="1023257"/>
                </a:moveTo>
                <a:cubicBezTo>
                  <a:pt x="15119" y="1029305"/>
                  <a:pt x="30132" y="1035625"/>
                  <a:pt x="45357" y="1041400"/>
                </a:cubicBezTo>
                <a:cubicBezTo>
                  <a:pt x="47688" y="1042284"/>
                  <a:pt x="50322" y="1042232"/>
                  <a:pt x="52614" y="1043214"/>
                </a:cubicBezTo>
                <a:cubicBezTo>
                  <a:pt x="54618" y="1044073"/>
                  <a:pt x="56064" y="1045957"/>
                  <a:pt x="58057" y="1046843"/>
                </a:cubicBezTo>
                <a:cubicBezTo>
                  <a:pt x="61552" y="1048397"/>
                  <a:pt x="65314" y="1049262"/>
                  <a:pt x="68942" y="1050472"/>
                </a:cubicBezTo>
                <a:lnTo>
                  <a:pt x="74385" y="1052286"/>
                </a:lnTo>
                <a:lnTo>
                  <a:pt x="79828" y="1054100"/>
                </a:lnTo>
                <a:lnTo>
                  <a:pt x="90714" y="1061357"/>
                </a:lnTo>
                <a:cubicBezTo>
                  <a:pt x="92528" y="1062567"/>
                  <a:pt x="94088" y="1064296"/>
                  <a:pt x="96157" y="1064986"/>
                </a:cubicBezTo>
                <a:lnTo>
                  <a:pt x="112485" y="1070429"/>
                </a:lnTo>
                <a:cubicBezTo>
                  <a:pt x="114299" y="1071034"/>
                  <a:pt x="116218" y="1071388"/>
                  <a:pt x="117928" y="1072243"/>
                </a:cubicBezTo>
                <a:cubicBezTo>
                  <a:pt x="128606" y="1077583"/>
                  <a:pt x="122619" y="1075017"/>
                  <a:pt x="136071" y="1079500"/>
                </a:cubicBezTo>
                <a:lnTo>
                  <a:pt x="141514" y="1081314"/>
                </a:lnTo>
                <a:cubicBezTo>
                  <a:pt x="143328" y="1082524"/>
                  <a:pt x="144964" y="1084057"/>
                  <a:pt x="146957" y="1084943"/>
                </a:cubicBezTo>
                <a:cubicBezTo>
                  <a:pt x="150452" y="1086497"/>
                  <a:pt x="154660" y="1086451"/>
                  <a:pt x="157842" y="1088572"/>
                </a:cubicBezTo>
                <a:cubicBezTo>
                  <a:pt x="159656" y="1089781"/>
                  <a:pt x="161292" y="1091314"/>
                  <a:pt x="163285" y="1092200"/>
                </a:cubicBezTo>
                <a:cubicBezTo>
                  <a:pt x="174902" y="1097363"/>
                  <a:pt x="172189" y="1094628"/>
                  <a:pt x="183242" y="1097643"/>
                </a:cubicBezTo>
                <a:cubicBezTo>
                  <a:pt x="186932" y="1098649"/>
                  <a:pt x="190417" y="1100344"/>
                  <a:pt x="194128" y="1101272"/>
                </a:cubicBezTo>
                <a:cubicBezTo>
                  <a:pt x="196547" y="1101877"/>
                  <a:pt x="198997" y="1102370"/>
                  <a:pt x="201385" y="1103086"/>
                </a:cubicBezTo>
                <a:cubicBezTo>
                  <a:pt x="205049" y="1104185"/>
                  <a:pt x="208642" y="1105504"/>
                  <a:pt x="212271" y="1106714"/>
                </a:cubicBezTo>
                <a:lnTo>
                  <a:pt x="234042" y="1113972"/>
                </a:lnTo>
                <a:lnTo>
                  <a:pt x="239485" y="1115786"/>
                </a:lnTo>
                <a:cubicBezTo>
                  <a:pt x="241299" y="1116391"/>
                  <a:pt x="243042" y="1117286"/>
                  <a:pt x="244928" y="1117600"/>
                </a:cubicBezTo>
                <a:cubicBezTo>
                  <a:pt x="253494" y="1119027"/>
                  <a:pt x="255485" y="1119061"/>
                  <a:pt x="263071" y="1121229"/>
                </a:cubicBezTo>
                <a:cubicBezTo>
                  <a:pt x="271137" y="1123534"/>
                  <a:pt x="266324" y="1122967"/>
                  <a:pt x="275771" y="1124857"/>
                </a:cubicBezTo>
                <a:cubicBezTo>
                  <a:pt x="279378" y="1125579"/>
                  <a:pt x="283088" y="1125780"/>
                  <a:pt x="286657" y="1126672"/>
                </a:cubicBezTo>
                <a:cubicBezTo>
                  <a:pt x="290367" y="1127600"/>
                  <a:pt x="293832" y="1129373"/>
                  <a:pt x="297542" y="1130300"/>
                </a:cubicBezTo>
                <a:cubicBezTo>
                  <a:pt x="299961" y="1130905"/>
                  <a:pt x="302411" y="1131397"/>
                  <a:pt x="304800" y="1132114"/>
                </a:cubicBezTo>
                <a:cubicBezTo>
                  <a:pt x="308463" y="1133213"/>
                  <a:pt x="311935" y="1134993"/>
                  <a:pt x="315685" y="1135743"/>
                </a:cubicBezTo>
                <a:cubicBezTo>
                  <a:pt x="318709" y="1136348"/>
                  <a:pt x="321782" y="1136746"/>
                  <a:pt x="324757" y="1137557"/>
                </a:cubicBezTo>
                <a:cubicBezTo>
                  <a:pt x="328447" y="1138563"/>
                  <a:pt x="331931" y="1140259"/>
                  <a:pt x="335642" y="1141186"/>
                </a:cubicBezTo>
                <a:cubicBezTo>
                  <a:pt x="340855" y="1142489"/>
                  <a:pt x="349361" y="1144417"/>
                  <a:pt x="353785" y="1146629"/>
                </a:cubicBezTo>
                <a:cubicBezTo>
                  <a:pt x="365855" y="1152663"/>
                  <a:pt x="356048" y="1148555"/>
                  <a:pt x="370114" y="1152072"/>
                </a:cubicBezTo>
                <a:cubicBezTo>
                  <a:pt x="374385" y="1153140"/>
                  <a:pt x="378566" y="1154542"/>
                  <a:pt x="382814" y="1155700"/>
                </a:cubicBezTo>
                <a:cubicBezTo>
                  <a:pt x="385220" y="1156356"/>
                  <a:pt x="387599" y="1157184"/>
                  <a:pt x="390071" y="1157514"/>
                </a:cubicBezTo>
                <a:cubicBezTo>
                  <a:pt x="396692" y="1158397"/>
                  <a:pt x="403376" y="1158724"/>
                  <a:pt x="410028" y="1159329"/>
                </a:cubicBezTo>
                <a:cubicBezTo>
                  <a:pt x="415380" y="1161113"/>
                  <a:pt x="422354" y="1163745"/>
                  <a:pt x="428171" y="1164772"/>
                </a:cubicBezTo>
                <a:cubicBezTo>
                  <a:pt x="449000" y="1168448"/>
                  <a:pt x="450539" y="1168278"/>
                  <a:pt x="469900" y="1170214"/>
                </a:cubicBezTo>
                <a:cubicBezTo>
                  <a:pt x="482017" y="1172639"/>
                  <a:pt x="478654" y="1172195"/>
                  <a:pt x="493485" y="1173843"/>
                </a:cubicBezTo>
                <a:cubicBezTo>
                  <a:pt x="499526" y="1174514"/>
                  <a:pt x="505606" y="1174836"/>
                  <a:pt x="511628" y="1175657"/>
                </a:cubicBezTo>
                <a:cubicBezTo>
                  <a:pt x="558899" y="1182103"/>
                  <a:pt x="508905" y="1177059"/>
                  <a:pt x="553357" y="1181100"/>
                </a:cubicBezTo>
                <a:cubicBezTo>
                  <a:pt x="555171" y="1181705"/>
                  <a:pt x="556933" y="1182499"/>
                  <a:pt x="558800" y="1182914"/>
                </a:cubicBezTo>
                <a:cubicBezTo>
                  <a:pt x="565392" y="1184379"/>
                  <a:pt x="580463" y="1186185"/>
                  <a:pt x="586014" y="1186543"/>
                </a:cubicBezTo>
                <a:cubicBezTo>
                  <a:pt x="704896" y="1194213"/>
                  <a:pt x="647320" y="1188114"/>
                  <a:pt x="698500" y="1193800"/>
                </a:cubicBezTo>
                <a:cubicBezTo>
                  <a:pt x="719667" y="1193195"/>
                  <a:pt x="740852" y="1193070"/>
                  <a:pt x="762000" y="1191986"/>
                </a:cubicBezTo>
                <a:cubicBezTo>
                  <a:pt x="764490" y="1191858"/>
                  <a:pt x="766804" y="1190618"/>
                  <a:pt x="769257" y="1190172"/>
                </a:cubicBezTo>
                <a:cubicBezTo>
                  <a:pt x="773464" y="1189407"/>
                  <a:pt x="777750" y="1189122"/>
                  <a:pt x="781957" y="1188357"/>
                </a:cubicBezTo>
                <a:cubicBezTo>
                  <a:pt x="786669" y="1187500"/>
                  <a:pt x="793615" y="1184924"/>
                  <a:pt x="798285" y="1184729"/>
                </a:cubicBezTo>
                <a:cubicBezTo>
                  <a:pt x="824274" y="1183646"/>
                  <a:pt x="850295" y="1183519"/>
                  <a:pt x="876300" y="1182914"/>
                </a:cubicBezTo>
                <a:cubicBezTo>
                  <a:pt x="882406" y="1180879"/>
                  <a:pt x="883514" y="1180259"/>
                  <a:pt x="890814" y="1179286"/>
                </a:cubicBezTo>
                <a:cubicBezTo>
                  <a:pt x="896839" y="1178483"/>
                  <a:pt x="902935" y="1178293"/>
                  <a:pt x="908957" y="1177472"/>
                </a:cubicBezTo>
                <a:cubicBezTo>
                  <a:pt x="916247" y="1176478"/>
                  <a:pt x="923416" y="1174655"/>
                  <a:pt x="930728" y="1173843"/>
                </a:cubicBezTo>
                <a:cubicBezTo>
                  <a:pt x="945539" y="1172198"/>
                  <a:pt x="945131" y="1172544"/>
                  <a:pt x="957942" y="1170214"/>
                </a:cubicBezTo>
                <a:cubicBezTo>
                  <a:pt x="963647" y="1169177"/>
                  <a:pt x="972292" y="1167120"/>
                  <a:pt x="977900" y="1166586"/>
                </a:cubicBezTo>
                <a:cubicBezTo>
                  <a:pt x="986951" y="1165724"/>
                  <a:pt x="996043" y="1165377"/>
                  <a:pt x="1005114" y="1164772"/>
                </a:cubicBezTo>
                <a:cubicBezTo>
                  <a:pt x="1008743" y="1163562"/>
                  <a:pt x="1012579" y="1162854"/>
                  <a:pt x="1016000" y="1161143"/>
                </a:cubicBezTo>
                <a:cubicBezTo>
                  <a:pt x="1018419" y="1159933"/>
                  <a:pt x="1020691" y="1158369"/>
                  <a:pt x="1023257" y="1157514"/>
                </a:cubicBezTo>
                <a:cubicBezTo>
                  <a:pt x="1027988" y="1155937"/>
                  <a:pt x="1033040" y="1155463"/>
                  <a:pt x="1037771" y="1153886"/>
                </a:cubicBezTo>
                <a:cubicBezTo>
                  <a:pt x="1042953" y="1152159"/>
                  <a:pt x="1044784" y="1151395"/>
                  <a:pt x="1050471" y="1150257"/>
                </a:cubicBezTo>
                <a:cubicBezTo>
                  <a:pt x="1054078" y="1149535"/>
                  <a:pt x="1057766" y="1149241"/>
                  <a:pt x="1061357" y="1148443"/>
                </a:cubicBezTo>
                <a:cubicBezTo>
                  <a:pt x="1063224" y="1148028"/>
                  <a:pt x="1064918" y="1146971"/>
                  <a:pt x="1066800" y="1146629"/>
                </a:cubicBezTo>
                <a:cubicBezTo>
                  <a:pt x="1071597" y="1145757"/>
                  <a:pt x="1076481" y="1145458"/>
                  <a:pt x="1081314" y="1144814"/>
                </a:cubicBezTo>
                <a:lnTo>
                  <a:pt x="1094014" y="1143000"/>
                </a:lnTo>
                <a:cubicBezTo>
                  <a:pt x="1103745" y="1139757"/>
                  <a:pt x="1095385" y="1142293"/>
                  <a:pt x="1108528" y="1139372"/>
                </a:cubicBezTo>
                <a:cubicBezTo>
                  <a:pt x="1110962" y="1138831"/>
                  <a:pt x="1113387" y="1138242"/>
                  <a:pt x="1115785" y="1137557"/>
                </a:cubicBezTo>
                <a:cubicBezTo>
                  <a:pt x="1117624" y="1137032"/>
                  <a:pt x="1119338" y="1136034"/>
                  <a:pt x="1121228" y="1135743"/>
                </a:cubicBezTo>
                <a:cubicBezTo>
                  <a:pt x="1127235" y="1134819"/>
                  <a:pt x="1133323" y="1134534"/>
                  <a:pt x="1139371" y="1133929"/>
                </a:cubicBezTo>
                <a:cubicBezTo>
                  <a:pt x="1156023" y="1128378"/>
                  <a:pt x="1146451" y="1130681"/>
                  <a:pt x="1168400" y="1128486"/>
                </a:cubicBezTo>
                <a:lnTo>
                  <a:pt x="1190171" y="1121229"/>
                </a:lnTo>
                <a:lnTo>
                  <a:pt x="1201057" y="1117600"/>
                </a:lnTo>
                <a:cubicBezTo>
                  <a:pt x="1204081" y="1116995"/>
                  <a:pt x="1207137" y="1116534"/>
                  <a:pt x="1210128" y="1115786"/>
                </a:cubicBezTo>
                <a:cubicBezTo>
                  <a:pt x="1223953" y="1112330"/>
                  <a:pt x="1205871" y="1115549"/>
                  <a:pt x="1222828" y="1112157"/>
                </a:cubicBezTo>
                <a:cubicBezTo>
                  <a:pt x="1226435" y="1111435"/>
                  <a:pt x="1230145" y="1111235"/>
                  <a:pt x="1233714" y="1110343"/>
                </a:cubicBezTo>
                <a:cubicBezTo>
                  <a:pt x="1237425" y="1109415"/>
                  <a:pt x="1240889" y="1107642"/>
                  <a:pt x="1244600" y="1106714"/>
                </a:cubicBezTo>
                <a:cubicBezTo>
                  <a:pt x="1247019" y="1106109"/>
                  <a:pt x="1249423" y="1105441"/>
                  <a:pt x="1251857" y="1104900"/>
                </a:cubicBezTo>
                <a:cubicBezTo>
                  <a:pt x="1254867" y="1104231"/>
                  <a:pt x="1257937" y="1103834"/>
                  <a:pt x="1260928" y="1103086"/>
                </a:cubicBezTo>
                <a:cubicBezTo>
                  <a:pt x="1262783" y="1102622"/>
                  <a:pt x="1264532" y="1101797"/>
                  <a:pt x="1266371" y="1101272"/>
                </a:cubicBezTo>
                <a:cubicBezTo>
                  <a:pt x="1285543" y="1095794"/>
                  <a:pt x="1258677" y="1104441"/>
                  <a:pt x="1284514" y="1095829"/>
                </a:cubicBezTo>
                <a:cubicBezTo>
                  <a:pt x="1286328" y="1095224"/>
                  <a:pt x="1288102" y="1094478"/>
                  <a:pt x="1289957" y="1094014"/>
                </a:cubicBezTo>
                <a:cubicBezTo>
                  <a:pt x="1299069" y="1091736"/>
                  <a:pt x="1294848" y="1092988"/>
                  <a:pt x="1302657" y="1090386"/>
                </a:cubicBezTo>
                <a:cubicBezTo>
                  <a:pt x="1305076" y="1088572"/>
                  <a:pt x="1307209" y="1086295"/>
                  <a:pt x="1309914" y="1084943"/>
                </a:cubicBezTo>
                <a:cubicBezTo>
                  <a:pt x="1312925" y="1083437"/>
                  <a:pt x="1326241" y="1081768"/>
                  <a:pt x="1328057" y="1081314"/>
                </a:cubicBezTo>
                <a:cubicBezTo>
                  <a:pt x="1341273" y="1078010"/>
                  <a:pt x="1335688" y="1078562"/>
                  <a:pt x="1346200" y="1074057"/>
                </a:cubicBezTo>
                <a:cubicBezTo>
                  <a:pt x="1347958" y="1073304"/>
                  <a:pt x="1349828" y="1072848"/>
                  <a:pt x="1351642" y="1072243"/>
                </a:cubicBezTo>
                <a:cubicBezTo>
                  <a:pt x="1353456" y="1070429"/>
                  <a:pt x="1355114" y="1068443"/>
                  <a:pt x="1357085" y="1066800"/>
                </a:cubicBezTo>
                <a:cubicBezTo>
                  <a:pt x="1360418" y="1064023"/>
                  <a:pt x="1365987" y="1061231"/>
                  <a:pt x="1369785" y="1059543"/>
                </a:cubicBezTo>
                <a:cubicBezTo>
                  <a:pt x="1372761" y="1058220"/>
                  <a:pt x="1375998" y="1057474"/>
                  <a:pt x="1378857" y="1055914"/>
                </a:cubicBezTo>
                <a:cubicBezTo>
                  <a:pt x="1382685" y="1053826"/>
                  <a:pt x="1386114" y="1051076"/>
                  <a:pt x="1389742" y="1048657"/>
                </a:cubicBezTo>
                <a:cubicBezTo>
                  <a:pt x="1391556" y="1047448"/>
                  <a:pt x="1393117" y="1045719"/>
                  <a:pt x="1395185" y="1045029"/>
                </a:cubicBezTo>
                <a:cubicBezTo>
                  <a:pt x="1412720" y="1039182"/>
                  <a:pt x="1385447" y="1048561"/>
                  <a:pt x="1407885" y="1039586"/>
                </a:cubicBezTo>
                <a:cubicBezTo>
                  <a:pt x="1411436" y="1038165"/>
                  <a:pt x="1415588" y="1038078"/>
                  <a:pt x="1418771" y="1035957"/>
                </a:cubicBezTo>
                <a:cubicBezTo>
                  <a:pt x="1425805" y="1031268"/>
                  <a:pt x="1422146" y="1033019"/>
                  <a:pt x="1429657" y="1030514"/>
                </a:cubicBezTo>
                <a:cubicBezTo>
                  <a:pt x="1431471" y="1028700"/>
                  <a:pt x="1433129" y="1026714"/>
                  <a:pt x="1435100" y="1025072"/>
                </a:cubicBezTo>
                <a:cubicBezTo>
                  <a:pt x="1436775" y="1023676"/>
                  <a:pt x="1439333" y="1023257"/>
                  <a:pt x="1440542" y="1021443"/>
                </a:cubicBezTo>
                <a:cubicBezTo>
                  <a:pt x="1441925" y="1019368"/>
                  <a:pt x="1441752" y="1016605"/>
                  <a:pt x="1442357" y="1014186"/>
                </a:cubicBezTo>
                <a:cubicBezTo>
                  <a:pt x="1441752" y="1009953"/>
                  <a:pt x="1441381" y="1005679"/>
                  <a:pt x="1440542" y="1001486"/>
                </a:cubicBezTo>
                <a:cubicBezTo>
                  <a:pt x="1440167" y="999611"/>
                  <a:pt x="1439143" y="997910"/>
                  <a:pt x="1438728" y="996043"/>
                </a:cubicBezTo>
                <a:cubicBezTo>
                  <a:pt x="1435115" y="979780"/>
                  <a:pt x="1439555" y="990439"/>
                  <a:pt x="1433285" y="977900"/>
                </a:cubicBezTo>
                <a:cubicBezTo>
                  <a:pt x="1432680" y="974271"/>
                  <a:pt x="1432528" y="970538"/>
                  <a:pt x="1431471" y="967014"/>
                </a:cubicBezTo>
                <a:cubicBezTo>
                  <a:pt x="1430216" y="962832"/>
                  <a:pt x="1426642" y="957956"/>
                  <a:pt x="1424214" y="954314"/>
                </a:cubicBezTo>
                <a:cubicBezTo>
                  <a:pt x="1423609" y="936776"/>
                  <a:pt x="1423899" y="919184"/>
                  <a:pt x="1422400" y="901700"/>
                </a:cubicBezTo>
                <a:cubicBezTo>
                  <a:pt x="1422073" y="897889"/>
                  <a:pt x="1419981" y="894443"/>
                  <a:pt x="1418771" y="890814"/>
                </a:cubicBezTo>
                <a:cubicBezTo>
                  <a:pt x="1418166" y="889000"/>
                  <a:pt x="1417332" y="887247"/>
                  <a:pt x="1416957" y="885372"/>
                </a:cubicBezTo>
                <a:cubicBezTo>
                  <a:pt x="1416352" y="882348"/>
                  <a:pt x="1416117" y="879226"/>
                  <a:pt x="1415142" y="876300"/>
                </a:cubicBezTo>
                <a:cubicBezTo>
                  <a:pt x="1414287" y="873734"/>
                  <a:pt x="1412612" y="871514"/>
                  <a:pt x="1411514" y="869043"/>
                </a:cubicBezTo>
                <a:cubicBezTo>
                  <a:pt x="1410191" y="866067"/>
                  <a:pt x="1409095" y="862996"/>
                  <a:pt x="1407885" y="859972"/>
                </a:cubicBezTo>
                <a:cubicBezTo>
                  <a:pt x="1406639" y="853742"/>
                  <a:pt x="1405964" y="849617"/>
                  <a:pt x="1404257" y="843643"/>
                </a:cubicBezTo>
                <a:cubicBezTo>
                  <a:pt x="1403732" y="841804"/>
                  <a:pt x="1403047" y="840014"/>
                  <a:pt x="1402442" y="838200"/>
                </a:cubicBezTo>
                <a:cubicBezTo>
                  <a:pt x="1400929" y="829119"/>
                  <a:pt x="1399654" y="819833"/>
                  <a:pt x="1397000" y="810986"/>
                </a:cubicBezTo>
                <a:cubicBezTo>
                  <a:pt x="1395901" y="807322"/>
                  <a:pt x="1394581" y="803729"/>
                  <a:pt x="1393371" y="800100"/>
                </a:cubicBezTo>
                <a:cubicBezTo>
                  <a:pt x="1393369" y="800095"/>
                  <a:pt x="1389745" y="789218"/>
                  <a:pt x="1389742" y="789214"/>
                </a:cubicBezTo>
                <a:lnTo>
                  <a:pt x="1386114" y="783772"/>
                </a:lnTo>
                <a:cubicBezTo>
                  <a:pt x="1381555" y="770094"/>
                  <a:pt x="1388235" y="786421"/>
                  <a:pt x="1378857" y="774700"/>
                </a:cubicBezTo>
                <a:cubicBezTo>
                  <a:pt x="1377662" y="773207"/>
                  <a:pt x="1378103" y="770848"/>
                  <a:pt x="1377042" y="769257"/>
                </a:cubicBezTo>
                <a:cubicBezTo>
                  <a:pt x="1375619" y="767122"/>
                  <a:pt x="1373414" y="765628"/>
                  <a:pt x="1371600" y="763814"/>
                </a:cubicBezTo>
                <a:cubicBezTo>
                  <a:pt x="1370995" y="762000"/>
                  <a:pt x="1370008" y="760271"/>
                  <a:pt x="1369785" y="758372"/>
                </a:cubicBezTo>
                <a:cubicBezTo>
                  <a:pt x="1368793" y="749942"/>
                  <a:pt x="1370030" y="741207"/>
                  <a:pt x="1367971" y="732972"/>
                </a:cubicBezTo>
                <a:cubicBezTo>
                  <a:pt x="1367442" y="730856"/>
                  <a:pt x="1364521" y="730229"/>
                  <a:pt x="1362528" y="729343"/>
                </a:cubicBezTo>
                <a:cubicBezTo>
                  <a:pt x="1359033" y="727789"/>
                  <a:pt x="1351642" y="725714"/>
                  <a:pt x="1351642" y="725714"/>
                </a:cubicBezTo>
                <a:cubicBezTo>
                  <a:pt x="1351037" y="723295"/>
                  <a:pt x="1350544" y="720845"/>
                  <a:pt x="1349828" y="718457"/>
                </a:cubicBezTo>
                <a:cubicBezTo>
                  <a:pt x="1348729" y="714794"/>
                  <a:pt x="1346200" y="707572"/>
                  <a:pt x="1346200" y="707572"/>
                </a:cubicBezTo>
                <a:cubicBezTo>
                  <a:pt x="1345364" y="701721"/>
                  <a:pt x="1344378" y="689416"/>
                  <a:pt x="1340757" y="683986"/>
                </a:cubicBezTo>
                <a:lnTo>
                  <a:pt x="1337128" y="678543"/>
                </a:lnTo>
                <a:cubicBezTo>
                  <a:pt x="1335919" y="674914"/>
                  <a:pt x="1335622" y="670839"/>
                  <a:pt x="1333500" y="667657"/>
                </a:cubicBezTo>
                <a:cubicBezTo>
                  <a:pt x="1324819" y="654637"/>
                  <a:pt x="1329325" y="659856"/>
                  <a:pt x="1320800" y="651329"/>
                </a:cubicBezTo>
                <a:cubicBezTo>
                  <a:pt x="1320195" y="649515"/>
                  <a:pt x="1319914" y="647558"/>
                  <a:pt x="1318985" y="645886"/>
                </a:cubicBezTo>
                <a:cubicBezTo>
                  <a:pt x="1316867" y="642074"/>
                  <a:pt x="1311728" y="635000"/>
                  <a:pt x="1311728" y="635000"/>
                </a:cubicBezTo>
                <a:cubicBezTo>
                  <a:pt x="1305114" y="615155"/>
                  <a:pt x="1315662" y="645211"/>
                  <a:pt x="1306285" y="624114"/>
                </a:cubicBezTo>
                <a:cubicBezTo>
                  <a:pt x="1304732" y="620619"/>
                  <a:pt x="1304368" y="616650"/>
                  <a:pt x="1302657" y="613229"/>
                </a:cubicBezTo>
                <a:cubicBezTo>
                  <a:pt x="1301447" y="610810"/>
                  <a:pt x="1300093" y="608458"/>
                  <a:pt x="1299028" y="605972"/>
                </a:cubicBezTo>
                <a:cubicBezTo>
                  <a:pt x="1298275" y="604214"/>
                  <a:pt x="1298143" y="602201"/>
                  <a:pt x="1297214" y="600529"/>
                </a:cubicBezTo>
                <a:cubicBezTo>
                  <a:pt x="1295096" y="596717"/>
                  <a:pt x="1289957" y="589643"/>
                  <a:pt x="1289957" y="589643"/>
                </a:cubicBezTo>
                <a:cubicBezTo>
                  <a:pt x="1289377" y="587322"/>
                  <a:pt x="1287628" y="579543"/>
                  <a:pt x="1286328" y="576943"/>
                </a:cubicBezTo>
                <a:cubicBezTo>
                  <a:pt x="1285353" y="574993"/>
                  <a:pt x="1283586" y="573493"/>
                  <a:pt x="1282700" y="571500"/>
                </a:cubicBezTo>
                <a:cubicBezTo>
                  <a:pt x="1281147" y="568005"/>
                  <a:pt x="1281193" y="563797"/>
                  <a:pt x="1279071" y="560614"/>
                </a:cubicBezTo>
                <a:lnTo>
                  <a:pt x="1268185" y="544286"/>
                </a:lnTo>
                <a:cubicBezTo>
                  <a:pt x="1266976" y="542472"/>
                  <a:pt x="1266099" y="540385"/>
                  <a:pt x="1264557" y="538843"/>
                </a:cubicBezTo>
                <a:cubicBezTo>
                  <a:pt x="1260928" y="535214"/>
                  <a:pt x="1257941" y="530803"/>
                  <a:pt x="1253671" y="527957"/>
                </a:cubicBezTo>
                <a:lnTo>
                  <a:pt x="1237342" y="517072"/>
                </a:lnTo>
                <a:cubicBezTo>
                  <a:pt x="1235528" y="515863"/>
                  <a:pt x="1233644" y="514751"/>
                  <a:pt x="1231900" y="513443"/>
                </a:cubicBezTo>
                <a:cubicBezTo>
                  <a:pt x="1229481" y="511629"/>
                  <a:pt x="1227206" y="509603"/>
                  <a:pt x="1224642" y="508000"/>
                </a:cubicBezTo>
                <a:cubicBezTo>
                  <a:pt x="1222349" y="506567"/>
                  <a:pt x="1219804" y="505581"/>
                  <a:pt x="1217385" y="504372"/>
                </a:cubicBezTo>
                <a:cubicBezTo>
                  <a:pt x="1216176" y="501953"/>
                  <a:pt x="1214761" y="499625"/>
                  <a:pt x="1213757" y="497114"/>
                </a:cubicBezTo>
                <a:cubicBezTo>
                  <a:pt x="1212337" y="493563"/>
                  <a:pt x="1210128" y="486229"/>
                  <a:pt x="1210128" y="486229"/>
                </a:cubicBezTo>
                <a:cubicBezTo>
                  <a:pt x="1209554" y="481060"/>
                  <a:pt x="1209539" y="470535"/>
                  <a:pt x="1206500" y="464457"/>
                </a:cubicBezTo>
                <a:cubicBezTo>
                  <a:pt x="1203121" y="457699"/>
                  <a:pt x="1202445" y="459592"/>
                  <a:pt x="1197428" y="453572"/>
                </a:cubicBezTo>
                <a:cubicBezTo>
                  <a:pt x="1196032" y="451897"/>
                  <a:pt x="1195196" y="449804"/>
                  <a:pt x="1193800" y="448129"/>
                </a:cubicBezTo>
                <a:cubicBezTo>
                  <a:pt x="1192157" y="446158"/>
                  <a:pt x="1189848" y="444774"/>
                  <a:pt x="1188357" y="442686"/>
                </a:cubicBezTo>
                <a:cubicBezTo>
                  <a:pt x="1185018" y="438012"/>
                  <a:pt x="1182753" y="429504"/>
                  <a:pt x="1181100" y="424543"/>
                </a:cubicBezTo>
                <a:lnTo>
                  <a:pt x="1181100" y="424543"/>
                </a:lnTo>
                <a:cubicBezTo>
                  <a:pt x="1163344" y="397911"/>
                  <a:pt x="1181372" y="425927"/>
                  <a:pt x="1170214" y="406400"/>
                </a:cubicBezTo>
                <a:cubicBezTo>
                  <a:pt x="1169132" y="404507"/>
                  <a:pt x="1167667" y="402850"/>
                  <a:pt x="1166585" y="400957"/>
                </a:cubicBezTo>
                <a:cubicBezTo>
                  <a:pt x="1165243" y="398609"/>
                  <a:pt x="1164348" y="396019"/>
                  <a:pt x="1162957" y="393700"/>
                </a:cubicBezTo>
                <a:cubicBezTo>
                  <a:pt x="1160713" y="389960"/>
                  <a:pt x="1158119" y="386443"/>
                  <a:pt x="1155700" y="382814"/>
                </a:cubicBezTo>
                <a:cubicBezTo>
                  <a:pt x="1152134" y="377465"/>
                  <a:pt x="1151864" y="376292"/>
                  <a:pt x="1146628" y="371929"/>
                </a:cubicBezTo>
                <a:cubicBezTo>
                  <a:pt x="1144953" y="370533"/>
                  <a:pt x="1142999" y="369510"/>
                  <a:pt x="1141185" y="368300"/>
                </a:cubicBezTo>
                <a:cubicBezTo>
                  <a:pt x="1138766" y="364671"/>
                  <a:pt x="1137012" y="360498"/>
                  <a:pt x="1133928" y="357414"/>
                </a:cubicBezTo>
                <a:lnTo>
                  <a:pt x="1123042" y="346529"/>
                </a:lnTo>
                <a:cubicBezTo>
                  <a:pt x="1116330" y="333103"/>
                  <a:pt x="1123164" y="344860"/>
                  <a:pt x="1113971" y="333829"/>
                </a:cubicBezTo>
                <a:cubicBezTo>
                  <a:pt x="1112575" y="332154"/>
                  <a:pt x="1111884" y="329928"/>
                  <a:pt x="1110342" y="328386"/>
                </a:cubicBezTo>
                <a:cubicBezTo>
                  <a:pt x="1108800" y="326844"/>
                  <a:pt x="1106575" y="326153"/>
                  <a:pt x="1104900" y="324757"/>
                </a:cubicBezTo>
                <a:cubicBezTo>
                  <a:pt x="1095842" y="317208"/>
                  <a:pt x="1103578" y="320687"/>
                  <a:pt x="1094014" y="317500"/>
                </a:cubicBezTo>
                <a:cubicBezTo>
                  <a:pt x="1092200" y="315686"/>
                  <a:pt x="1090542" y="313700"/>
                  <a:pt x="1088571" y="312057"/>
                </a:cubicBezTo>
                <a:cubicBezTo>
                  <a:pt x="1080170" y="305057"/>
                  <a:pt x="1085638" y="312265"/>
                  <a:pt x="1077685" y="302986"/>
                </a:cubicBezTo>
                <a:cubicBezTo>
                  <a:pt x="1075717" y="300690"/>
                  <a:pt x="1073919" y="298245"/>
                  <a:pt x="1072242" y="295729"/>
                </a:cubicBezTo>
                <a:cubicBezTo>
                  <a:pt x="1070286" y="292795"/>
                  <a:pt x="1069095" y="289334"/>
                  <a:pt x="1066800" y="286657"/>
                </a:cubicBezTo>
                <a:cubicBezTo>
                  <a:pt x="1065381" y="285001"/>
                  <a:pt x="1063171" y="284238"/>
                  <a:pt x="1061357" y="283029"/>
                </a:cubicBezTo>
                <a:cubicBezTo>
                  <a:pt x="1050955" y="267427"/>
                  <a:pt x="1064807" y="285790"/>
                  <a:pt x="1052285" y="275772"/>
                </a:cubicBezTo>
                <a:cubicBezTo>
                  <a:pt x="1050582" y="274410"/>
                  <a:pt x="1050360" y="271691"/>
                  <a:pt x="1048657" y="270329"/>
                </a:cubicBezTo>
                <a:cubicBezTo>
                  <a:pt x="1047164" y="269134"/>
                  <a:pt x="1044925" y="269369"/>
                  <a:pt x="1043214" y="268514"/>
                </a:cubicBezTo>
                <a:cubicBezTo>
                  <a:pt x="1041264" y="267539"/>
                  <a:pt x="1039446" y="266282"/>
                  <a:pt x="1037771" y="264886"/>
                </a:cubicBezTo>
                <a:cubicBezTo>
                  <a:pt x="1035800" y="263243"/>
                  <a:pt x="1034276" y="261113"/>
                  <a:pt x="1032328" y="259443"/>
                </a:cubicBezTo>
                <a:cubicBezTo>
                  <a:pt x="1028386" y="256064"/>
                  <a:pt x="1023939" y="253246"/>
                  <a:pt x="1019628" y="250372"/>
                </a:cubicBezTo>
                <a:cubicBezTo>
                  <a:pt x="1013181" y="231027"/>
                  <a:pt x="1019768" y="246965"/>
                  <a:pt x="1010557" y="232229"/>
                </a:cubicBezTo>
                <a:cubicBezTo>
                  <a:pt x="1004632" y="222750"/>
                  <a:pt x="1009809" y="225825"/>
                  <a:pt x="999671" y="217714"/>
                </a:cubicBezTo>
                <a:cubicBezTo>
                  <a:pt x="996266" y="214990"/>
                  <a:pt x="988785" y="210457"/>
                  <a:pt x="988785" y="210457"/>
                </a:cubicBezTo>
                <a:cubicBezTo>
                  <a:pt x="987602" y="208683"/>
                  <a:pt x="978769" y="194998"/>
                  <a:pt x="976085" y="192314"/>
                </a:cubicBezTo>
                <a:cubicBezTo>
                  <a:pt x="974543" y="190772"/>
                  <a:pt x="972456" y="189895"/>
                  <a:pt x="970642" y="188686"/>
                </a:cubicBezTo>
                <a:cubicBezTo>
                  <a:pt x="969433" y="186267"/>
                  <a:pt x="968926" y="183341"/>
                  <a:pt x="967014" y="181429"/>
                </a:cubicBezTo>
                <a:cubicBezTo>
                  <a:pt x="963930" y="178345"/>
                  <a:pt x="959212" y="177256"/>
                  <a:pt x="956128" y="174172"/>
                </a:cubicBezTo>
                <a:cubicBezTo>
                  <a:pt x="954314" y="172358"/>
                  <a:pt x="952820" y="170152"/>
                  <a:pt x="950685" y="168729"/>
                </a:cubicBezTo>
                <a:cubicBezTo>
                  <a:pt x="949094" y="167668"/>
                  <a:pt x="947056" y="167519"/>
                  <a:pt x="945242" y="166914"/>
                </a:cubicBezTo>
                <a:cubicBezTo>
                  <a:pt x="943428" y="165100"/>
                  <a:pt x="941825" y="163047"/>
                  <a:pt x="939800" y="161472"/>
                </a:cubicBezTo>
                <a:cubicBezTo>
                  <a:pt x="939775" y="161452"/>
                  <a:pt x="926206" y="152409"/>
                  <a:pt x="923471" y="150586"/>
                </a:cubicBezTo>
                <a:lnTo>
                  <a:pt x="918028" y="146957"/>
                </a:lnTo>
                <a:lnTo>
                  <a:pt x="912585" y="143329"/>
                </a:lnTo>
                <a:cubicBezTo>
                  <a:pt x="903582" y="129822"/>
                  <a:pt x="915149" y="146405"/>
                  <a:pt x="903514" y="132443"/>
                </a:cubicBezTo>
                <a:cubicBezTo>
                  <a:pt x="890884" y="117287"/>
                  <a:pt x="910344" y="137459"/>
                  <a:pt x="894442" y="121557"/>
                </a:cubicBezTo>
                <a:cubicBezTo>
                  <a:pt x="886659" y="105990"/>
                  <a:pt x="895628" y="120928"/>
                  <a:pt x="885371" y="110672"/>
                </a:cubicBezTo>
                <a:cubicBezTo>
                  <a:pt x="883829" y="109130"/>
                  <a:pt x="883138" y="106904"/>
                  <a:pt x="881742" y="105229"/>
                </a:cubicBezTo>
                <a:cubicBezTo>
                  <a:pt x="880100" y="103258"/>
                  <a:pt x="877942" y="101757"/>
                  <a:pt x="876300" y="99786"/>
                </a:cubicBezTo>
                <a:cubicBezTo>
                  <a:pt x="874904" y="98111"/>
                  <a:pt x="874312" y="95779"/>
                  <a:pt x="872671" y="94343"/>
                </a:cubicBezTo>
                <a:cubicBezTo>
                  <a:pt x="869389" y="91471"/>
                  <a:pt x="864869" y="90170"/>
                  <a:pt x="861785" y="87086"/>
                </a:cubicBezTo>
                <a:cubicBezTo>
                  <a:pt x="859971" y="85272"/>
                  <a:pt x="858477" y="83066"/>
                  <a:pt x="856342" y="81643"/>
                </a:cubicBezTo>
                <a:cubicBezTo>
                  <a:pt x="854751" y="80582"/>
                  <a:pt x="852714" y="80434"/>
                  <a:pt x="850900" y="79829"/>
                </a:cubicBezTo>
                <a:cubicBezTo>
                  <a:pt x="849086" y="78015"/>
                  <a:pt x="847592" y="75809"/>
                  <a:pt x="845457" y="74386"/>
                </a:cubicBezTo>
                <a:cubicBezTo>
                  <a:pt x="829092" y="63476"/>
                  <a:pt x="851700" y="83218"/>
                  <a:pt x="834571" y="68943"/>
                </a:cubicBezTo>
                <a:cubicBezTo>
                  <a:pt x="825511" y="61393"/>
                  <a:pt x="833250" y="64874"/>
                  <a:pt x="823685" y="61686"/>
                </a:cubicBezTo>
                <a:cubicBezTo>
                  <a:pt x="821871" y="60476"/>
                  <a:pt x="820192" y="59032"/>
                  <a:pt x="818242" y="58057"/>
                </a:cubicBezTo>
                <a:cubicBezTo>
                  <a:pt x="816532" y="57202"/>
                  <a:pt x="814460" y="57192"/>
                  <a:pt x="812800" y="56243"/>
                </a:cubicBezTo>
                <a:cubicBezTo>
                  <a:pt x="810174" y="54743"/>
                  <a:pt x="808106" y="52403"/>
                  <a:pt x="805542" y="50800"/>
                </a:cubicBezTo>
                <a:cubicBezTo>
                  <a:pt x="803249" y="49367"/>
                  <a:pt x="800633" y="48514"/>
                  <a:pt x="798285" y="47172"/>
                </a:cubicBezTo>
                <a:cubicBezTo>
                  <a:pt x="796392" y="46090"/>
                  <a:pt x="794762" y="44577"/>
                  <a:pt x="792842" y="43543"/>
                </a:cubicBezTo>
                <a:cubicBezTo>
                  <a:pt x="786889" y="40337"/>
                  <a:pt x="780839" y="37305"/>
                  <a:pt x="774700" y="34472"/>
                </a:cubicBezTo>
                <a:cubicBezTo>
                  <a:pt x="767367" y="31087"/>
                  <a:pt x="770645" y="34721"/>
                  <a:pt x="763814" y="29029"/>
                </a:cubicBezTo>
                <a:cubicBezTo>
                  <a:pt x="761843" y="27386"/>
                  <a:pt x="760342" y="25229"/>
                  <a:pt x="758371" y="23586"/>
                </a:cubicBezTo>
                <a:cubicBezTo>
                  <a:pt x="756696" y="22190"/>
                  <a:pt x="754603" y="21353"/>
                  <a:pt x="752928" y="19957"/>
                </a:cubicBezTo>
                <a:cubicBezTo>
                  <a:pt x="750957" y="18314"/>
                  <a:pt x="749433" y="16184"/>
                  <a:pt x="747485" y="14514"/>
                </a:cubicBezTo>
                <a:cubicBezTo>
                  <a:pt x="744852" y="12258"/>
                  <a:pt x="731041" y="2380"/>
                  <a:pt x="729342" y="1814"/>
                </a:cubicBezTo>
                <a:lnTo>
                  <a:pt x="723900" y="0"/>
                </a:lnTo>
                <a:cubicBezTo>
                  <a:pt x="721481" y="605"/>
                  <a:pt x="718934" y="832"/>
                  <a:pt x="716642" y="1814"/>
                </a:cubicBezTo>
                <a:cubicBezTo>
                  <a:pt x="713150" y="3311"/>
                  <a:pt x="707935" y="8086"/>
                  <a:pt x="705757" y="10886"/>
                </a:cubicBezTo>
                <a:cubicBezTo>
                  <a:pt x="703080" y="14328"/>
                  <a:pt x="702129" y="19353"/>
                  <a:pt x="698500" y="21772"/>
                </a:cubicBezTo>
                <a:cubicBezTo>
                  <a:pt x="694189" y="24646"/>
                  <a:pt x="689742" y="27464"/>
                  <a:pt x="685800" y="30843"/>
                </a:cubicBezTo>
                <a:cubicBezTo>
                  <a:pt x="683852" y="32513"/>
                  <a:pt x="682445" y="34795"/>
                  <a:pt x="680357" y="36286"/>
                </a:cubicBezTo>
                <a:cubicBezTo>
                  <a:pt x="678156" y="37858"/>
                  <a:pt x="675448" y="38572"/>
                  <a:pt x="673100" y="39914"/>
                </a:cubicBezTo>
                <a:cubicBezTo>
                  <a:pt x="671207" y="40996"/>
                  <a:pt x="669550" y="42461"/>
                  <a:pt x="667657" y="43543"/>
                </a:cubicBezTo>
                <a:cubicBezTo>
                  <a:pt x="665309" y="44885"/>
                  <a:pt x="662719" y="45780"/>
                  <a:pt x="660400" y="47172"/>
                </a:cubicBezTo>
                <a:cubicBezTo>
                  <a:pt x="656660" y="49416"/>
                  <a:pt x="653143" y="52010"/>
                  <a:pt x="649514" y="54429"/>
                </a:cubicBezTo>
                <a:cubicBezTo>
                  <a:pt x="647700" y="55638"/>
                  <a:pt x="646095" y="57247"/>
                  <a:pt x="644071" y="58057"/>
                </a:cubicBezTo>
                <a:cubicBezTo>
                  <a:pt x="641047" y="59267"/>
                  <a:pt x="637913" y="60230"/>
                  <a:pt x="635000" y="61686"/>
                </a:cubicBezTo>
                <a:cubicBezTo>
                  <a:pt x="620931" y="68720"/>
                  <a:pt x="637796" y="62567"/>
                  <a:pt x="624114" y="67129"/>
                </a:cubicBezTo>
                <a:cubicBezTo>
                  <a:pt x="622300" y="68943"/>
                  <a:pt x="620806" y="71149"/>
                  <a:pt x="618671" y="72572"/>
                </a:cubicBezTo>
                <a:cubicBezTo>
                  <a:pt x="606215" y="80876"/>
                  <a:pt x="621311" y="64489"/>
                  <a:pt x="605971" y="79829"/>
                </a:cubicBezTo>
                <a:cubicBezTo>
                  <a:pt x="604429" y="81371"/>
                  <a:pt x="603983" y="83836"/>
                  <a:pt x="602342" y="85272"/>
                </a:cubicBezTo>
                <a:cubicBezTo>
                  <a:pt x="599060" y="88144"/>
                  <a:pt x="594541" y="89445"/>
                  <a:pt x="591457" y="92529"/>
                </a:cubicBezTo>
                <a:cubicBezTo>
                  <a:pt x="589643" y="94343"/>
                  <a:pt x="588039" y="96397"/>
                  <a:pt x="586014" y="97972"/>
                </a:cubicBezTo>
                <a:cubicBezTo>
                  <a:pt x="585999" y="97984"/>
                  <a:pt x="572414" y="107037"/>
                  <a:pt x="569685" y="108857"/>
                </a:cubicBezTo>
                <a:lnTo>
                  <a:pt x="564242" y="112486"/>
                </a:lnTo>
                <a:cubicBezTo>
                  <a:pt x="563033" y="114300"/>
                  <a:pt x="562289" y="116533"/>
                  <a:pt x="560614" y="117929"/>
                </a:cubicBezTo>
                <a:cubicBezTo>
                  <a:pt x="558536" y="119660"/>
                  <a:pt x="555705" y="120215"/>
                  <a:pt x="553357" y="121557"/>
                </a:cubicBezTo>
                <a:cubicBezTo>
                  <a:pt x="551464" y="122639"/>
                  <a:pt x="549589" y="123790"/>
                  <a:pt x="547914" y="125186"/>
                </a:cubicBezTo>
                <a:cubicBezTo>
                  <a:pt x="545943" y="126829"/>
                  <a:pt x="544496" y="129054"/>
                  <a:pt x="542471" y="130629"/>
                </a:cubicBezTo>
                <a:cubicBezTo>
                  <a:pt x="539029" y="133306"/>
                  <a:pt x="531585" y="137886"/>
                  <a:pt x="531585" y="137886"/>
                </a:cubicBezTo>
                <a:cubicBezTo>
                  <a:pt x="523472" y="150058"/>
                  <a:pt x="533029" y="138133"/>
                  <a:pt x="522514" y="145143"/>
                </a:cubicBezTo>
                <a:cubicBezTo>
                  <a:pt x="520379" y="146566"/>
                  <a:pt x="519096" y="149011"/>
                  <a:pt x="517071" y="150586"/>
                </a:cubicBezTo>
                <a:cubicBezTo>
                  <a:pt x="513629" y="153263"/>
                  <a:pt x="506185" y="157843"/>
                  <a:pt x="506185" y="157843"/>
                </a:cubicBezTo>
                <a:cubicBezTo>
                  <a:pt x="504125" y="161964"/>
                  <a:pt x="502007" y="166951"/>
                  <a:pt x="498928" y="170543"/>
                </a:cubicBezTo>
                <a:cubicBezTo>
                  <a:pt x="496702" y="173140"/>
                  <a:pt x="493897" y="175203"/>
                  <a:pt x="491671" y="177800"/>
                </a:cubicBezTo>
                <a:cubicBezTo>
                  <a:pt x="490252" y="179456"/>
                  <a:pt x="489491" y="181613"/>
                  <a:pt x="488042" y="183243"/>
                </a:cubicBezTo>
                <a:cubicBezTo>
                  <a:pt x="477803" y="194763"/>
                  <a:pt x="480399" y="192508"/>
                  <a:pt x="469900" y="197757"/>
                </a:cubicBezTo>
                <a:cubicBezTo>
                  <a:pt x="463710" y="207041"/>
                  <a:pt x="469537" y="200252"/>
                  <a:pt x="459014" y="206829"/>
                </a:cubicBezTo>
                <a:cubicBezTo>
                  <a:pt x="456450" y="208432"/>
                  <a:pt x="454218" y="210515"/>
                  <a:pt x="451757" y="212272"/>
                </a:cubicBezTo>
                <a:cubicBezTo>
                  <a:pt x="449983" y="213539"/>
                  <a:pt x="448128" y="214691"/>
                  <a:pt x="446314" y="215900"/>
                </a:cubicBezTo>
                <a:cubicBezTo>
                  <a:pt x="442746" y="221252"/>
                  <a:pt x="442480" y="222421"/>
                  <a:pt x="437242" y="226786"/>
                </a:cubicBezTo>
                <a:cubicBezTo>
                  <a:pt x="435567" y="228182"/>
                  <a:pt x="433475" y="229018"/>
                  <a:pt x="431800" y="230414"/>
                </a:cubicBezTo>
                <a:cubicBezTo>
                  <a:pt x="413968" y="245274"/>
                  <a:pt x="436998" y="227030"/>
                  <a:pt x="422728" y="241300"/>
                </a:cubicBezTo>
                <a:cubicBezTo>
                  <a:pt x="421186" y="242842"/>
                  <a:pt x="419099" y="243719"/>
                  <a:pt x="417285" y="244929"/>
                </a:cubicBezTo>
                <a:cubicBezTo>
                  <a:pt x="416076" y="246743"/>
                  <a:pt x="415360" y="249010"/>
                  <a:pt x="413657" y="250372"/>
                </a:cubicBezTo>
                <a:cubicBezTo>
                  <a:pt x="412164" y="251567"/>
                  <a:pt x="409972" y="251433"/>
                  <a:pt x="408214" y="252186"/>
                </a:cubicBezTo>
                <a:cubicBezTo>
                  <a:pt x="405728" y="253251"/>
                  <a:pt x="403250" y="254381"/>
                  <a:pt x="400957" y="255814"/>
                </a:cubicBezTo>
                <a:cubicBezTo>
                  <a:pt x="398393" y="257417"/>
                  <a:pt x="396161" y="259499"/>
                  <a:pt x="393700" y="261257"/>
                </a:cubicBezTo>
                <a:cubicBezTo>
                  <a:pt x="387715" y="265532"/>
                  <a:pt x="388089" y="264970"/>
                  <a:pt x="381000" y="268514"/>
                </a:cubicBezTo>
                <a:cubicBezTo>
                  <a:pt x="365098" y="284416"/>
                  <a:pt x="384558" y="264244"/>
                  <a:pt x="371928" y="279400"/>
                </a:cubicBezTo>
                <a:cubicBezTo>
                  <a:pt x="370285" y="281371"/>
                  <a:pt x="368060" y="282818"/>
                  <a:pt x="366485" y="284843"/>
                </a:cubicBezTo>
                <a:cubicBezTo>
                  <a:pt x="353700" y="301281"/>
                  <a:pt x="363806" y="290232"/>
                  <a:pt x="355600" y="301172"/>
                </a:cubicBezTo>
                <a:cubicBezTo>
                  <a:pt x="353786" y="303591"/>
                  <a:pt x="351891" y="305952"/>
                  <a:pt x="350157" y="308429"/>
                </a:cubicBezTo>
                <a:cubicBezTo>
                  <a:pt x="347656" y="312001"/>
                  <a:pt x="344850" y="315414"/>
                  <a:pt x="342900" y="319314"/>
                </a:cubicBezTo>
                <a:cubicBezTo>
                  <a:pt x="341690" y="321733"/>
                  <a:pt x="341003" y="324494"/>
                  <a:pt x="339271" y="326572"/>
                </a:cubicBezTo>
                <a:cubicBezTo>
                  <a:pt x="337875" y="328247"/>
                  <a:pt x="335642" y="328991"/>
                  <a:pt x="333828" y="330200"/>
                </a:cubicBezTo>
                <a:cubicBezTo>
                  <a:pt x="331938" y="335872"/>
                  <a:pt x="330104" y="342965"/>
                  <a:pt x="324757" y="346529"/>
                </a:cubicBezTo>
                <a:lnTo>
                  <a:pt x="319314" y="350157"/>
                </a:lnTo>
                <a:cubicBezTo>
                  <a:pt x="303397" y="371378"/>
                  <a:pt x="323590" y="345168"/>
                  <a:pt x="308428" y="362857"/>
                </a:cubicBezTo>
                <a:cubicBezTo>
                  <a:pt x="306460" y="365153"/>
                  <a:pt x="304799" y="367695"/>
                  <a:pt x="302985" y="370114"/>
                </a:cubicBezTo>
                <a:cubicBezTo>
                  <a:pt x="298654" y="383109"/>
                  <a:pt x="304846" y="368244"/>
                  <a:pt x="295728" y="379186"/>
                </a:cubicBezTo>
                <a:cubicBezTo>
                  <a:pt x="293997" y="381264"/>
                  <a:pt x="293491" y="384124"/>
                  <a:pt x="292100" y="386443"/>
                </a:cubicBezTo>
                <a:cubicBezTo>
                  <a:pt x="289856" y="390183"/>
                  <a:pt x="287261" y="393700"/>
                  <a:pt x="284842" y="397329"/>
                </a:cubicBezTo>
                <a:cubicBezTo>
                  <a:pt x="283633" y="399143"/>
                  <a:pt x="282756" y="401230"/>
                  <a:pt x="281214" y="402772"/>
                </a:cubicBezTo>
                <a:cubicBezTo>
                  <a:pt x="279400" y="404586"/>
                  <a:pt x="277414" y="406243"/>
                  <a:pt x="275771" y="408214"/>
                </a:cubicBezTo>
                <a:cubicBezTo>
                  <a:pt x="263127" y="423385"/>
                  <a:pt x="282616" y="403181"/>
                  <a:pt x="266700" y="419100"/>
                </a:cubicBezTo>
                <a:cubicBezTo>
                  <a:pt x="261493" y="434717"/>
                  <a:pt x="188080" y="533401"/>
                  <a:pt x="154213" y="596901"/>
                </a:cubicBezTo>
                <a:cubicBezTo>
                  <a:pt x="120346" y="660401"/>
                  <a:pt x="88900" y="728739"/>
                  <a:pt x="63500" y="800101"/>
                </a:cubicBezTo>
                <a:cubicBezTo>
                  <a:pt x="38100" y="871463"/>
                  <a:pt x="1814" y="1020526"/>
                  <a:pt x="1814" y="1025072"/>
                </a:cubicBezTo>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b="1" kern="1200" dirty="0" smtClean="0">
              <a:solidFill>
                <a:srgbClr val="000000"/>
              </a:solidFill>
            </a:endParaRPr>
          </a:p>
        </p:txBody>
      </p:sp>
      <p:pic>
        <p:nvPicPr>
          <p:cNvPr id="22" name="Picture 21" descr="CHS_PTSA_blue_NoTag.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261419" y="3150055"/>
            <a:ext cx="1543666" cy="1347019"/>
          </a:xfrm>
          <a:prstGeom prst="rect">
            <a:avLst/>
          </a:prstGeom>
          <a:ln>
            <a:noFill/>
          </a:ln>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8183" y="3296622"/>
            <a:ext cx="2103120" cy="1176313"/>
          </a:xfrm>
          <a:prstGeom prst="rect">
            <a:avLst/>
          </a:prstGeom>
        </p:spPr>
      </p:pic>
      <p:sp>
        <p:nvSpPr>
          <p:cNvPr id="35" name="Freeform 34"/>
          <p:cNvSpPr/>
          <p:nvPr/>
        </p:nvSpPr>
        <p:spPr>
          <a:xfrm>
            <a:off x="3805470" y="3249406"/>
            <a:ext cx="1537841" cy="1701103"/>
          </a:xfrm>
          <a:custGeom>
            <a:avLst/>
            <a:gdLst>
              <a:gd name="connsiteX0" fmla="*/ 55077 w 1537841"/>
              <a:gd name="connsiteY0" fmla="*/ 4560 h 1701103"/>
              <a:gd name="connsiteX1" fmla="*/ 255743 w 1537841"/>
              <a:gd name="connsiteY1" fmla="*/ 88931 h 1701103"/>
              <a:gd name="connsiteX2" fmla="*/ 276266 w 1537841"/>
              <a:gd name="connsiteY2" fmla="*/ 95772 h 1701103"/>
              <a:gd name="connsiteX3" fmla="*/ 283107 w 1537841"/>
              <a:gd name="connsiteY3" fmla="*/ 98053 h 1701103"/>
              <a:gd name="connsiteX4" fmla="*/ 292228 w 1537841"/>
              <a:gd name="connsiteY4" fmla="*/ 100333 h 1701103"/>
              <a:gd name="connsiteX5" fmla="*/ 299069 w 1537841"/>
              <a:gd name="connsiteY5" fmla="*/ 104894 h 1701103"/>
              <a:gd name="connsiteX6" fmla="*/ 312750 w 1537841"/>
              <a:gd name="connsiteY6" fmla="*/ 109454 h 1701103"/>
              <a:gd name="connsiteX7" fmla="*/ 326432 w 1537841"/>
              <a:gd name="connsiteY7" fmla="*/ 116295 h 1701103"/>
              <a:gd name="connsiteX8" fmla="*/ 333273 w 1537841"/>
              <a:gd name="connsiteY8" fmla="*/ 120856 h 1701103"/>
              <a:gd name="connsiteX9" fmla="*/ 353796 w 1537841"/>
              <a:gd name="connsiteY9" fmla="*/ 125416 h 1701103"/>
              <a:gd name="connsiteX10" fmla="*/ 376599 w 1537841"/>
              <a:gd name="connsiteY10" fmla="*/ 129977 h 1701103"/>
              <a:gd name="connsiteX11" fmla="*/ 403962 w 1537841"/>
              <a:gd name="connsiteY11" fmla="*/ 132257 h 1701103"/>
              <a:gd name="connsiteX12" fmla="*/ 442728 w 1537841"/>
              <a:gd name="connsiteY12" fmla="*/ 139098 h 1701103"/>
              <a:gd name="connsiteX13" fmla="*/ 454129 w 1537841"/>
              <a:gd name="connsiteY13" fmla="*/ 141378 h 1701103"/>
              <a:gd name="connsiteX14" fmla="*/ 467811 w 1537841"/>
              <a:gd name="connsiteY14" fmla="*/ 143659 h 1701103"/>
              <a:gd name="connsiteX15" fmla="*/ 474652 w 1537841"/>
              <a:gd name="connsiteY15" fmla="*/ 145939 h 1701103"/>
              <a:gd name="connsiteX16" fmla="*/ 513417 w 1537841"/>
              <a:gd name="connsiteY16" fmla="*/ 150500 h 1701103"/>
              <a:gd name="connsiteX17" fmla="*/ 522538 w 1537841"/>
              <a:gd name="connsiteY17" fmla="*/ 152780 h 1701103"/>
              <a:gd name="connsiteX18" fmla="*/ 552182 w 1537841"/>
              <a:gd name="connsiteY18" fmla="*/ 155060 h 1701103"/>
              <a:gd name="connsiteX19" fmla="*/ 588667 w 1537841"/>
              <a:gd name="connsiteY19" fmla="*/ 161901 h 1701103"/>
              <a:gd name="connsiteX20" fmla="*/ 600068 w 1537841"/>
              <a:gd name="connsiteY20" fmla="*/ 164181 h 1701103"/>
              <a:gd name="connsiteX21" fmla="*/ 616030 w 1537841"/>
              <a:gd name="connsiteY21" fmla="*/ 166462 h 1701103"/>
              <a:gd name="connsiteX22" fmla="*/ 668477 w 1537841"/>
              <a:gd name="connsiteY22" fmla="*/ 175583 h 1701103"/>
              <a:gd name="connsiteX23" fmla="*/ 974037 w 1537841"/>
              <a:gd name="connsiteY23" fmla="*/ 173303 h 1701103"/>
              <a:gd name="connsiteX24" fmla="*/ 987719 w 1537841"/>
              <a:gd name="connsiteY24" fmla="*/ 168742 h 1701103"/>
              <a:gd name="connsiteX25" fmla="*/ 1008242 w 1537841"/>
              <a:gd name="connsiteY25" fmla="*/ 166462 h 1701103"/>
              <a:gd name="connsiteX26" fmla="*/ 1017363 w 1537841"/>
              <a:gd name="connsiteY26" fmla="*/ 161901 h 1701103"/>
              <a:gd name="connsiteX27" fmla="*/ 1044727 w 1537841"/>
              <a:gd name="connsiteY27" fmla="*/ 157340 h 1701103"/>
              <a:gd name="connsiteX28" fmla="*/ 1060689 w 1537841"/>
              <a:gd name="connsiteY28" fmla="*/ 152780 h 1701103"/>
              <a:gd name="connsiteX29" fmla="*/ 1067530 w 1537841"/>
              <a:gd name="connsiteY29" fmla="*/ 150500 h 1701103"/>
              <a:gd name="connsiteX30" fmla="*/ 1074370 w 1537841"/>
              <a:gd name="connsiteY30" fmla="*/ 145939 h 1701103"/>
              <a:gd name="connsiteX31" fmla="*/ 1078931 w 1537841"/>
              <a:gd name="connsiteY31" fmla="*/ 139098 h 1701103"/>
              <a:gd name="connsiteX32" fmla="*/ 1092613 w 1537841"/>
              <a:gd name="connsiteY32" fmla="*/ 134537 h 1701103"/>
              <a:gd name="connsiteX33" fmla="*/ 1108575 w 1537841"/>
              <a:gd name="connsiteY33" fmla="*/ 129977 h 1701103"/>
              <a:gd name="connsiteX34" fmla="*/ 1131378 w 1537841"/>
              <a:gd name="connsiteY34" fmla="*/ 127697 h 1701103"/>
              <a:gd name="connsiteX35" fmla="*/ 1147340 w 1537841"/>
              <a:gd name="connsiteY35" fmla="*/ 125416 h 1701103"/>
              <a:gd name="connsiteX36" fmla="*/ 1174704 w 1537841"/>
              <a:gd name="connsiteY36" fmla="*/ 118575 h 1701103"/>
              <a:gd name="connsiteX37" fmla="*/ 1181544 w 1537841"/>
              <a:gd name="connsiteY37" fmla="*/ 116295 h 1701103"/>
              <a:gd name="connsiteX38" fmla="*/ 1190666 w 1537841"/>
              <a:gd name="connsiteY38" fmla="*/ 114015 h 1701103"/>
              <a:gd name="connsiteX39" fmla="*/ 1199787 w 1537841"/>
              <a:gd name="connsiteY39" fmla="*/ 109454 h 1701103"/>
              <a:gd name="connsiteX40" fmla="*/ 1211188 w 1537841"/>
              <a:gd name="connsiteY40" fmla="*/ 107174 h 1701103"/>
              <a:gd name="connsiteX41" fmla="*/ 1220310 w 1537841"/>
              <a:gd name="connsiteY41" fmla="*/ 104894 h 1701103"/>
              <a:gd name="connsiteX42" fmla="*/ 1233991 w 1537841"/>
              <a:gd name="connsiteY42" fmla="*/ 100333 h 1701103"/>
              <a:gd name="connsiteX43" fmla="*/ 1243113 w 1537841"/>
              <a:gd name="connsiteY43" fmla="*/ 98053 h 1701103"/>
              <a:gd name="connsiteX44" fmla="*/ 1256794 w 1537841"/>
              <a:gd name="connsiteY44" fmla="*/ 93492 h 1701103"/>
              <a:gd name="connsiteX45" fmla="*/ 1263635 w 1537841"/>
              <a:gd name="connsiteY45" fmla="*/ 91212 h 1701103"/>
              <a:gd name="connsiteX46" fmla="*/ 1290999 w 1537841"/>
              <a:gd name="connsiteY46" fmla="*/ 84371 h 1701103"/>
              <a:gd name="connsiteX47" fmla="*/ 1297840 w 1537841"/>
              <a:gd name="connsiteY47" fmla="*/ 82091 h 1701103"/>
              <a:gd name="connsiteX48" fmla="*/ 1311522 w 1537841"/>
              <a:gd name="connsiteY48" fmla="*/ 72969 h 1701103"/>
              <a:gd name="connsiteX49" fmla="*/ 1318362 w 1537841"/>
              <a:gd name="connsiteY49" fmla="*/ 68409 h 1701103"/>
              <a:gd name="connsiteX50" fmla="*/ 1336605 w 1537841"/>
              <a:gd name="connsiteY50" fmla="*/ 63848 h 1701103"/>
              <a:gd name="connsiteX51" fmla="*/ 1354847 w 1537841"/>
              <a:gd name="connsiteY51" fmla="*/ 59288 h 1701103"/>
              <a:gd name="connsiteX52" fmla="*/ 1379930 w 1537841"/>
              <a:gd name="connsiteY52" fmla="*/ 50166 h 1701103"/>
              <a:gd name="connsiteX53" fmla="*/ 1386771 w 1537841"/>
              <a:gd name="connsiteY53" fmla="*/ 47886 h 1701103"/>
              <a:gd name="connsiteX54" fmla="*/ 1398173 w 1537841"/>
              <a:gd name="connsiteY54" fmla="*/ 45606 h 1701103"/>
              <a:gd name="connsiteX55" fmla="*/ 1407294 w 1537841"/>
              <a:gd name="connsiteY55" fmla="*/ 43325 h 1701103"/>
              <a:gd name="connsiteX56" fmla="*/ 1420976 w 1537841"/>
              <a:gd name="connsiteY56" fmla="*/ 38765 h 1701103"/>
              <a:gd name="connsiteX57" fmla="*/ 1441499 w 1537841"/>
              <a:gd name="connsiteY57" fmla="*/ 29644 h 1701103"/>
              <a:gd name="connsiteX58" fmla="*/ 1448339 w 1537841"/>
              <a:gd name="connsiteY58" fmla="*/ 27363 h 1701103"/>
              <a:gd name="connsiteX59" fmla="*/ 1462021 w 1537841"/>
              <a:gd name="connsiteY59" fmla="*/ 18242 h 1701103"/>
              <a:gd name="connsiteX60" fmla="*/ 1477983 w 1537841"/>
              <a:gd name="connsiteY60" fmla="*/ 6841 h 1701103"/>
              <a:gd name="connsiteX61" fmla="*/ 1484824 w 1537841"/>
              <a:gd name="connsiteY61" fmla="*/ 4560 h 1701103"/>
              <a:gd name="connsiteX62" fmla="*/ 1491665 w 1537841"/>
              <a:gd name="connsiteY62" fmla="*/ 0 h 1701103"/>
              <a:gd name="connsiteX63" fmla="*/ 1498506 w 1537841"/>
              <a:gd name="connsiteY63" fmla="*/ 4560 h 1701103"/>
              <a:gd name="connsiteX64" fmla="*/ 1500786 w 1537841"/>
              <a:gd name="connsiteY64" fmla="*/ 11401 h 1701103"/>
              <a:gd name="connsiteX65" fmla="*/ 1505347 w 1537841"/>
              <a:gd name="connsiteY65" fmla="*/ 18242 h 1701103"/>
              <a:gd name="connsiteX66" fmla="*/ 1509908 w 1537841"/>
              <a:gd name="connsiteY66" fmla="*/ 31924 h 1701103"/>
              <a:gd name="connsiteX67" fmla="*/ 1512188 w 1537841"/>
              <a:gd name="connsiteY67" fmla="*/ 38765 h 1701103"/>
              <a:gd name="connsiteX68" fmla="*/ 1514468 w 1537841"/>
              <a:gd name="connsiteY68" fmla="*/ 50166 h 1701103"/>
              <a:gd name="connsiteX69" fmla="*/ 1519029 w 1537841"/>
              <a:gd name="connsiteY69" fmla="*/ 93492 h 1701103"/>
              <a:gd name="connsiteX70" fmla="*/ 1521309 w 1537841"/>
              <a:gd name="connsiteY70" fmla="*/ 102613 h 1701103"/>
              <a:gd name="connsiteX71" fmla="*/ 1523589 w 1537841"/>
              <a:gd name="connsiteY71" fmla="*/ 120856 h 1701103"/>
              <a:gd name="connsiteX72" fmla="*/ 1528150 w 1537841"/>
              <a:gd name="connsiteY72" fmla="*/ 134537 h 1701103"/>
              <a:gd name="connsiteX73" fmla="*/ 1530430 w 1537841"/>
              <a:gd name="connsiteY73" fmla="*/ 157340 h 1701103"/>
              <a:gd name="connsiteX74" fmla="*/ 1534991 w 1537841"/>
              <a:gd name="connsiteY74" fmla="*/ 196106 h 1701103"/>
              <a:gd name="connsiteX75" fmla="*/ 1534991 w 1537841"/>
              <a:gd name="connsiteY75" fmla="*/ 298719 h 1701103"/>
              <a:gd name="connsiteX76" fmla="*/ 1525870 w 1537841"/>
              <a:gd name="connsiteY76" fmla="*/ 376249 h 1701103"/>
              <a:gd name="connsiteX77" fmla="*/ 1523589 w 1537841"/>
              <a:gd name="connsiteY77" fmla="*/ 383090 h 1701103"/>
              <a:gd name="connsiteX78" fmla="*/ 1521309 w 1537841"/>
              <a:gd name="connsiteY78" fmla="*/ 410454 h 1701103"/>
              <a:gd name="connsiteX79" fmla="*/ 1519029 w 1537841"/>
              <a:gd name="connsiteY79" fmla="*/ 419575 h 1701103"/>
              <a:gd name="connsiteX80" fmla="*/ 1514468 w 1537841"/>
              <a:gd name="connsiteY80" fmla="*/ 487984 h 1701103"/>
              <a:gd name="connsiteX81" fmla="*/ 1512188 w 1537841"/>
              <a:gd name="connsiteY81" fmla="*/ 494825 h 1701103"/>
              <a:gd name="connsiteX82" fmla="*/ 1509908 w 1537841"/>
              <a:gd name="connsiteY82" fmla="*/ 570075 h 1701103"/>
              <a:gd name="connsiteX83" fmla="*/ 1507627 w 1537841"/>
              <a:gd name="connsiteY83" fmla="*/ 581476 h 1701103"/>
              <a:gd name="connsiteX84" fmla="*/ 1498506 w 1537841"/>
              <a:gd name="connsiteY84" fmla="*/ 606559 h 1701103"/>
              <a:gd name="connsiteX85" fmla="*/ 1496226 w 1537841"/>
              <a:gd name="connsiteY85" fmla="*/ 622521 h 1701103"/>
              <a:gd name="connsiteX86" fmla="*/ 1491665 w 1537841"/>
              <a:gd name="connsiteY86" fmla="*/ 679529 h 1701103"/>
              <a:gd name="connsiteX87" fmla="*/ 1487105 w 1537841"/>
              <a:gd name="connsiteY87" fmla="*/ 697771 h 1701103"/>
              <a:gd name="connsiteX88" fmla="*/ 1482544 w 1537841"/>
              <a:gd name="connsiteY88" fmla="*/ 711453 h 1701103"/>
              <a:gd name="connsiteX89" fmla="*/ 1475703 w 1537841"/>
              <a:gd name="connsiteY89" fmla="*/ 736536 h 1701103"/>
              <a:gd name="connsiteX90" fmla="*/ 1473423 w 1537841"/>
              <a:gd name="connsiteY90" fmla="*/ 743377 h 1701103"/>
              <a:gd name="connsiteX91" fmla="*/ 1471142 w 1537841"/>
              <a:gd name="connsiteY91" fmla="*/ 754779 h 1701103"/>
              <a:gd name="connsiteX92" fmla="*/ 1468862 w 1537841"/>
              <a:gd name="connsiteY92" fmla="*/ 761620 h 1701103"/>
              <a:gd name="connsiteX93" fmla="*/ 1466582 w 1537841"/>
              <a:gd name="connsiteY93" fmla="*/ 775302 h 1701103"/>
              <a:gd name="connsiteX94" fmla="*/ 1459741 w 1537841"/>
              <a:gd name="connsiteY94" fmla="*/ 800385 h 1701103"/>
              <a:gd name="connsiteX95" fmla="*/ 1455180 w 1537841"/>
              <a:gd name="connsiteY95" fmla="*/ 823188 h 1701103"/>
              <a:gd name="connsiteX96" fmla="*/ 1450620 w 1537841"/>
              <a:gd name="connsiteY96" fmla="*/ 836870 h 1701103"/>
              <a:gd name="connsiteX97" fmla="*/ 1446059 w 1537841"/>
              <a:gd name="connsiteY97" fmla="*/ 850551 h 1701103"/>
              <a:gd name="connsiteX98" fmla="*/ 1439218 w 1537841"/>
              <a:gd name="connsiteY98" fmla="*/ 880195 h 1701103"/>
              <a:gd name="connsiteX99" fmla="*/ 1434658 w 1537841"/>
              <a:gd name="connsiteY99" fmla="*/ 887036 h 1701103"/>
              <a:gd name="connsiteX100" fmla="*/ 1430097 w 1537841"/>
              <a:gd name="connsiteY100" fmla="*/ 900718 h 1701103"/>
              <a:gd name="connsiteX101" fmla="*/ 1427817 w 1537841"/>
              <a:gd name="connsiteY101" fmla="*/ 909839 h 1701103"/>
              <a:gd name="connsiteX102" fmla="*/ 1423256 w 1537841"/>
              <a:gd name="connsiteY102" fmla="*/ 916680 h 1701103"/>
              <a:gd name="connsiteX103" fmla="*/ 1416415 w 1537841"/>
              <a:gd name="connsiteY103" fmla="*/ 937203 h 1701103"/>
              <a:gd name="connsiteX104" fmla="*/ 1411855 w 1537841"/>
              <a:gd name="connsiteY104" fmla="*/ 944044 h 1701103"/>
              <a:gd name="connsiteX105" fmla="*/ 1405014 w 1537841"/>
              <a:gd name="connsiteY105" fmla="*/ 964566 h 1701103"/>
              <a:gd name="connsiteX106" fmla="*/ 1402733 w 1537841"/>
              <a:gd name="connsiteY106" fmla="*/ 971407 h 1701103"/>
              <a:gd name="connsiteX107" fmla="*/ 1398173 w 1537841"/>
              <a:gd name="connsiteY107" fmla="*/ 978248 h 1701103"/>
              <a:gd name="connsiteX108" fmla="*/ 1393612 w 1537841"/>
              <a:gd name="connsiteY108" fmla="*/ 994210 h 1701103"/>
              <a:gd name="connsiteX109" fmla="*/ 1391332 w 1537841"/>
              <a:gd name="connsiteY109" fmla="*/ 1003331 h 1701103"/>
              <a:gd name="connsiteX110" fmla="*/ 1384491 w 1537841"/>
              <a:gd name="connsiteY110" fmla="*/ 1010172 h 1701103"/>
              <a:gd name="connsiteX111" fmla="*/ 1375370 w 1537841"/>
              <a:gd name="connsiteY111" fmla="*/ 1028415 h 1701103"/>
              <a:gd name="connsiteX112" fmla="*/ 1366249 w 1537841"/>
              <a:gd name="connsiteY112" fmla="*/ 1042097 h 1701103"/>
              <a:gd name="connsiteX113" fmla="*/ 1357128 w 1537841"/>
              <a:gd name="connsiteY113" fmla="*/ 1067180 h 1701103"/>
              <a:gd name="connsiteX114" fmla="*/ 1354847 w 1537841"/>
              <a:gd name="connsiteY114" fmla="*/ 1074021 h 1701103"/>
              <a:gd name="connsiteX115" fmla="*/ 1350287 w 1537841"/>
              <a:gd name="connsiteY115" fmla="*/ 1089983 h 1701103"/>
              <a:gd name="connsiteX116" fmla="*/ 1345726 w 1537841"/>
              <a:gd name="connsiteY116" fmla="*/ 1096824 h 1701103"/>
              <a:gd name="connsiteX117" fmla="*/ 1338885 w 1537841"/>
              <a:gd name="connsiteY117" fmla="*/ 1110506 h 1701103"/>
              <a:gd name="connsiteX118" fmla="*/ 1336605 w 1537841"/>
              <a:gd name="connsiteY118" fmla="*/ 1117346 h 1701103"/>
              <a:gd name="connsiteX119" fmla="*/ 1329764 w 1537841"/>
              <a:gd name="connsiteY119" fmla="*/ 1121907 h 1701103"/>
              <a:gd name="connsiteX120" fmla="*/ 1325203 w 1537841"/>
              <a:gd name="connsiteY120" fmla="*/ 1131028 h 1701103"/>
              <a:gd name="connsiteX121" fmla="*/ 1322923 w 1537841"/>
              <a:gd name="connsiteY121" fmla="*/ 1137869 h 1701103"/>
              <a:gd name="connsiteX122" fmla="*/ 1316082 w 1537841"/>
              <a:gd name="connsiteY122" fmla="*/ 1144710 h 1701103"/>
              <a:gd name="connsiteX123" fmla="*/ 1304681 w 1537841"/>
              <a:gd name="connsiteY123" fmla="*/ 1162952 h 1701103"/>
              <a:gd name="connsiteX124" fmla="*/ 1295559 w 1537841"/>
              <a:gd name="connsiteY124" fmla="*/ 1176634 h 1701103"/>
              <a:gd name="connsiteX125" fmla="*/ 1290999 w 1537841"/>
              <a:gd name="connsiteY125" fmla="*/ 1183475 h 1701103"/>
              <a:gd name="connsiteX126" fmla="*/ 1284158 w 1537841"/>
              <a:gd name="connsiteY126" fmla="*/ 1190316 h 1701103"/>
              <a:gd name="connsiteX127" fmla="*/ 1272756 w 1537841"/>
              <a:gd name="connsiteY127" fmla="*/ 1203998 h 1701103"/>
              <a:gd name="connsiteX128" fmla="*/ 1268196 w 1537841"/>
              <a:gd name="connsiteY128" fmla="*/ 1213119 h 1701103"/>
              <a:gd name="connsiteX129" fmla="*/ 1259075 w 1537841"/>
              <a:gd name="connsiteY129" fmla="*/ 1226801 h 1701103"/>
              <a:gd name="connsiteX130" fmla="*/ 1247673 w 1537841"/>
              <a:gd name="connsiteY130" fmla="*/ 1249604 h 1701103"/>
              <a:gd name="connsiteX131" fmla="*/ 1238552 w 1537841"/>
              <a:gd name="connsiteY131" fmla="*/ 1263286 h 1701103"/>
              <a:gd name="connsiteX132" fmla="*/ 1233991 w 1537841"/>
              <a:gd name="connsiteY132" fmla="*/ 1270126 h 1701103"/>
              <a:gd name="connsiteX133" fmla="*/ 1231711 w 1537841"/>
              <a:gd name="connsiteY133" fmla="*/ 1276967 h 1701103"/>
              <a:gd name="connsiteX134" fmla="*/ 1222590 w 1537841"/>
              <a:gd name="connsiteY134" fmla="*/ 1292929 h 1701103"/>
              <a:gd name="connsiteX135" fmla="*/ 1215749 w 1537841"/>
              <a:gd name="connsiteY135" fmla="*/ 1299770 h 1701103"/>
              <a:gd name="connsiteX136" fmla="*/ 1204347 w 1537841"/>
              <a:gd name="connsiteY136" fmla="*/ 1311172 h 1701103"/>
              <a:gd name="connsiteX137" fmla="*/ 1192946 w 1537841"/>
              <a:gd name="connsiteY137" fmla="*/ 1324854 h 1701103"/>
              <a:gd name="connsiteX138" fmla="*/ 1188385 w 1537841"/>
              <a:gd name="connsiteY138" fmla="*/ 1331695 h 1701103"/>
              <a:gd name="connsiteX139" fmla="*/ 1181544 w 1537841"/>
              <a:gd name="connsiteY139" fmla="*/ 1338535 h 1701103"/>
              <a:gd name="connsiteX140" fmla="*/ 1172423 w 1537841"/>
              <a:gd name="connsiteY140" fmla="*/ 1352217 h 1701103"/>
              <a:gd name="connsiteX141" fmla="*/ 1149620 w 1537841"/>
              <a:gd name="connsiteY141" fmla="*/ 1372740 h 1701103"/>
              <a:gd name="connsiteX142" fmla="*/ 1135938 w 1537841"/>
              <a:gd name="connsiteY142" fmla="*/ 1384141 h 1701103"/>
              <a:gd name="connsiteX143" fmla="*/ 1117696 w 1537841"/>
              <a:gd name="connsiteY143" fmla="*/ 1404664 h 1701103"/>
              <a:gd name="connsiteX144" fmla="*/ 1110855 w 1537841"/>
              <a:gd name="connsiteY144" fmla="*/ 1409225 h 1701103"/>
              <a:gd name="connsiteX145" fmla="*/ 1097173 w 1537841"/>
              <a:gd name="connsiteY145" fmla="*/ 1420626 h 1701103"/>
              <a:gd name="connsiteX146" fmla="*/ 1092613 w 1537841"/>
              <a:gd name="connsiteY146" fmla="*/ 1427467 h 1701103"/>
              <a:gd name="connsiteX147" fmla="*/ 1090332 w 1537841"/>
              <a:gd name="connsiteY147" fmla="*/ 1434308 h 1701103"/>
              <a:gd name="connsiteX148" fmla="*/ 1074370 w 1537841"/>
              <a:gd name="connsiteY148" fmla="*/ 1450270 h 1701103"/>
              <a:gd name="connsiteX149" fmla="*/ 1067530 w 1537841"/>
              <a:gd name="connsiteY149" fmla="*/ 1459391 h 1701103"/>
              <a:gd name="connsiteX150" fmla="*/ 1058408 w 1537841"/>
              <a:gd name="connsiteY150" fmla="*/ 1470793 h 1701103"/>
              <a:gd name="connsiteX151" fmla="*/ 1053848 w 1537841"/>
              <a:gd name="connsiteY151" fmla="*/ 1477634 h 1701103"/>
              <a:gd name="connsiteX152" fmla="*/ 1047007 w 1537841"/>
              <a:gd name="connsiteY152" fmla="*/ 1484475 h 1701103"/>
              <a:gd name="connsiteX153" fmla="*/ 1042446 w 1537841"/>
              <a:gd name="connsiteY153" fmla="*/ 1491316 h 1701103"/>
              <a:gd name="connsiteX154" fmla="*/ 1026484 w 1537841"/>
              <a:gd name="connsiteY154" fmla="*/ 1502717 h 1701103"/>
              <a:gd name="connsiteX155" fmla="*/ 1019643 w 1537841"/>
              <a:gd name="connsiteY155" fmla="*/ 1509558 h 1701103"/>
              <a:gd name="connsiteX156" fmla="*/ 1010522 w 1537841"/>
              <a:gd name="connsiteY156" fmla="*/ 1516399 h 1701103"/>
              <a:gd name="connsiteX157" fmla="*/ 1003681 w 1537841"/>
              <a:gd name="connsiteY157" fmla="*/ 1523240 h 1701103"/>
              <a:gd name="connsiteX158" fmla="*/ 983158 w 1537841"/>
              <a:gd name="connsiteY158" fmla="*/ 1534641 h 1701103"/>
              <a:gd name="connsiteX159" fmla="*/ 962636 w 1537841"/>
              <a:gd name="connsiteY159" fmla="*/ 1550603 h 1701103"/>
              <a:gd name="connsiteX160" fmla="*/ 955795 w 1537841"/>
              <a:gd name="connsiteY160" fmla="*/ 1552884 h 1701103"/>
              <a:gd name="connsiteX161" fmla="*/ 948954 w 1537841"/>
              <a:gd name="connsiteY161" fmla="*/ 1559724 h 1701103"/>
              <a:gd name="connsiteX162" fmla="*/ 937552 w 1537841"/>
              <a:gd name="connsiteY162" fmla="*/ 1573406 h 1701103"/>
              <a:gd name="connsiteX163" fmla="*/ 930712 w 1537841"/>
              <a:gd name="connsiteY163" fmla="*/ 1577967 h 1701103"/>
              <a:gd name="connsiteX164" fmla="*/ 917030 w 1537841"/>
              <a:gd name="connsiteY164" fmla="*/ 1591649 h 1701103"/>
              <a:gd name="connsiteX165" fmla="*/ 910189 w 1537841"/>
              <a:gd name="connsiteY165" fmla="*/ 1598490 h 1701103"/>
              <a:gd name="connsiteX166" fmla="*/ 891946 w 1537841"/>
              <a:gd name="connsiteY166" fmla="*/ 1619012 h 1701103"/>
              <a:gd name="connsiteX167" fmla="*/ 885106 w 1537841"/>
              <a:gd name="connsiteY167" fmla="*/ 1625853 h 1701103"/>
              <a:gd name="connsiteX168" fmla="*/ 878265 w 1537841"/>
              <a:gd name="connsiteY168" fmla="*/ 1630414 h 1701103"/>
              <a:gd name="connsiteX169" fmla="*/ 871424 w 1537841"/>
              <a:gd name="connsiteY169" fmla="*/ 1637255 h 1701103"/>
              <a:gd name="connsiteX170" fmla="*/ 857742 w 1537841"/>
              <a:gd name="connsiteY170" fmla="*/ 1644096 h 1701103"/>
              <a:gd name="connsiteX171" fmla="*/ 850901 w 1537841"/>
              <a:gd name="connsiteY171" fmla="*/ 1648656 h 1701103"/>
              <a:gd name="connsiteX172" fmla="*/ 841780 w 1537841"/>
              <a:gd name="connsiteY172" fmla="*/ 1653217 h 1701103"/>
              <a:gd name="connsiteX173" fmla="*/ 834939 w 1537841"/>
              <a:gd name="connsiteY173" fmla="*/ 1657777 h 1701103"/>
              <a:gd name="connsiteX174" fmla="*/ 818977 w 1537841"/>
              <a:gd name="connsiteY174" fmla="*/ 1664618 h 1701103"/>
              <a:gd name="connsiteX175" fmla="*/ 805295 w 1537841"/>
              <a:gd name="connsiteY175" fmla="*/ 1673739 h 1701103"/>
              <a:gd name="connsiteX176" fmla="*/ 791613 w 1537841"/>
              <a:gd name="connsiteY176" fmla="*/ 1682861 h 1701103"/>
              <a:gd name="connsiteX177" fmla="*/ 784772 w 1537841"/>
              <a:gd name="connsiteY177" fmla="*/ 1687421 h 1701103"/>
              <a:gd name="connsiteX178" fmla="*/ 780212 w 1537841"/>
              <a:gd name="connsiteY178" fmla="*/ 1694262 h 1701103"/>
              <a:gd name="connsiteX179" fmla="*/ 773371 w 1537841"/>
              <a:gd name="connsiteY179" fmla="*/ 1696542 h 1701103"/>
              <a:gd name="connsiteX180" fmla="*/ 766530 w 1537841"/>
              <a:gd name="connsiteY180" fmla="*/ 1701103 h 1701103"/>
              <a:gd name="connsiteX181" fmla="*/ 752848 w 1537841"/>
              <a:gd name="connsiteY181" fmla="*/ 1698823 h 1701103"/>
              <a:gd name="connsiteX182" fmla="*/ 741447 w 1537841"/>
              <a:gd name="connsiteY182" fmla="*/ 1687421 h 1701103"/>
              <a:gd name="connsiteX183" fmla="*/ 736886 w 1537841"/>
              <a:gd name="connsiteY183" fmla="*/ 1678300 h 1701103"/>
              <a:gd name="connsiteX184" fmla="*/ 730045 w 1537841"/>
              <a:gd name="connsiteY184" fmla="*/ 1673739 h 1701103"/>
              <a:gd name="connsiteX185" fmla="*/ 727765 w 1537841"/>
              <a:gd name="connsiteY185" fmla="*/ 1666899 h 1701103"/>
              <a:gd name="connsiteX186" fmla="*/ 711803 w 1537841"/>
              <a:gd name="connsiteY186" fmla="*/ 1646376 h 1701103"/>
              <a:gd name="connsiteX187" fmla="*/ 702682 w 1537841"/>
              <a:gd name="connsiteY187" fmla="*/ 1641815 h 1701103"/>
              <a:gd name="connsiteX188" fmla="*/ 689000 w 1537841"/>
              <a:gd name="connsiteY188" fmla="*/ 1634974 h 1701103"/>
              <a:gd name="connsiteX189" fmla="*/ 673038 w 1537841"/>
              <a:gd name="connsiteY189" fmla="*/ 1623573 h 1701103"/>
              <a:gd name="connsiteX190" fmla="*/ 666197 w 1537841"/>
              <a:gd name="connsiteY190" fmla="*/ 1621293 h 1701103"/>
              <a:gd name="connsiteX191" fmla="*/ 659356 w 1537841"/>
              <a:gd name="connsiteY191" fmla="*/ 1616732 h 1701103"/>
              <a:gd name="connsiteX192" fmla="*/ 645674 w 1537841"/>
              <a:gd name="connsiteY192" fmla="*/ 1609891 h 1701103"/>
              <a:gd name="connsiteX193" fmla="*/ 638833 w 1537841"/>
              <a:gd name="connsiteY193" fmla="*/ 1603050 h 1701103"/>
              <a:gd name="connsiteX194" fmla="*/ 629712 w 1537841"/>
              <a:gd name="connsiteY194" fmla="*/ 1598490 h 1701103"/>
              <a:gd name="connsiteX195" fmla="*/ 609189 w 1537841"/>
              <a:gd name="connsiteY195" fmla="*/ 1587088 h 1701103"/>
              <a:gd name="connsiteX196" fmla="*/ 588667 w 1537841"/>
              <a:gd name="connsiteY196" fmla="*/ 1575687 h 1701103"/>
              <a:gd name="connsiteX197" fmla="*/ 574985 w 1537841"/>
              <a:gd name="connsiteY197" fmla="*/ 1564285 h 1701103"/>
              <a:gd name="connsiteX198" fmla="*/ 568144 w 1537841"/>
              <a:gd name="connsiteY198" fmla="*/ 1559724 h 1701103"/>
              <a:gd name="connsiteX199" fmla="*/ 559023 w 1537841"/>
              <a:gd name="connsiteY199" fmla="*/ 1546043 h 1701103"/>
              <a:gd name="connsiteX200" fmla="*/ 552182 w 1537841"/>
              <a:gd name="connsiteY200" fmla="*/ 1539202 h 1701103"/>
              <a:gd name="connsiteX201" fmla="*/ 547621 w 1537841"/>
              <a:gd name="connsiteY201" fmla="*/ 1530081 h 1701103"/>
              <a:gd name="connsiteX202" fmla="*/ 540780 w 1537841"/>
              <a:gd name="connsiteY202" fmla="*/ 1525520 h 1701103"/>
              <a:gd name="connsiteX203" fmla="*/ 533939 w 1537841"/>
              <a:gd name="connsiteY203" fmla="*/ 1518679 h 1701103"/>
              <a:gd name="connsiteX204" fmla="*/ 524818 w 1537841"/>
              <a:gd name="connsiteY204" fmla="*/ 1507278 h 1701103"/>
              <a:gd name="connsiteX205" fmla="*/ 520258 w 1537841"/>
              <a:gd name="connsiteY205" fmla="*/ 1500437 h 1701103"/>
              <a:gd name="connsiteX206" fmla="*/ 513417 w 1537841"/>
              <a:gd name="connsiteY206" fmla="*/ 1495876 h 1701103"/>
              <a:gd name="connsiteX207" fmla="*/ 502015 w 1537841"/>
              <a:gd name="connsiteY207" fmla="*/ 1486755 h 1701103"/>
              <a:gd name="connsiteX208" fmla="*/ 495174 w 1537841"/>
              <a:gd name="connsiteY208" fmla="*/ 1479914 h 1701103"/>
              <a:gd name="connsiteX209" fmla="*/ 481493 w 1537841"/>
              <a:gd name="connsiteY209" fmla="*/ 1470793 h 1701103"/>
              <a:gd name="connsiteX210" fmla="*/ 476932 w 1537841"/>
              <a:gd name="connsiteY210" fmla="*/ 1463952 h 1701103"/>
              <a:gd name="connsiteX211" fmla="*/ 470091 w 1537841"/>
              <a:gd name="connsiteY211" fmla="*/ 1459391 h 1701103"/>
              <a:gd name="connsiteX212" fmla="*/ 460970 w 1537841"/>
              <a:gd name="connsiteY212" fmla="*/ 1447990 h 1701103"/>
              <a:gd name="connsiteX213" fmla="*/ 456409 w 1537841"/>
              <a:gd name="connsiteY213" fmla="*/ 1441149 h 1701103"/>
              <a:gd name="connsiteX214" fmla="*/ 449568 w 1537841"/>
              <a:gd name="connsiteY214" fmla="*/ 1438869 h 1701103"/>
              <a:gd name="connsiteX215" fmla="*/ 440447 w 1537841"/>
              <a:gd name="connsiteY215" fmla="*/ 1425187 h 1701103"/>
              <a:gd name="connsiteX216" fmla="*/ 433606 w 1537841"/>
              <a:gd name="connsiteY216" fmla="*/ 1418346 h 1701103"/>
              <a:gd name="connsiteX217" fmla="*/ 424485 w 1537841"/>
              <a:gd name="connsiteY217" fmla="*/ 1402384 h 1701103"/>
              <a:gd name="connsiteX218" fmla="*/ 419925 w 1537841"/>
              <a:gd name="connsiteY218" fmla="*/ 1395543 h 1701103"/>
              <a:gd name="connsiteX219" fmla="*/ 413084 w 1537841"/>
              <a:gd name="connsiteY219" fmla="*/ 1381861 h 1701103"/>
              <a:gd name="connsiteX220" fmla="*/ 397122 w 1537841"/>
              <a:gd name="connsiteY220" fmla="*/ 1368179 h 1701103"/>
              <a:gd name="connsiteX221" fmla="*/ 388000 w 1537841"/>
              <a:gd name="connsiteY221" fmla="*/ 1363619 h 1701103"/>
              <a:gd name="connsiteX222" fmla="*/ 369758 w 1537841"/>
              <a:gd name="connsiteY222" fmla="*/ 1354498 h 1701103"/>
              <a:gd name="connsiteX223" fmla="*/ 353796 w 1537841"/>
              <a:gd name="connsiteY223" fmla="*/ 1347657 h 1701103"/>
              <a:gd name="connsiteX224" fmla="*/ 340114 w 1537841"/>
              <a:gd name="connsiteY224" fmla="*/ 1338535 h 1701103"/>
              <a:gd name="connsiteX225" fmla="*/ 335553 w 1537841"/>
              <a:gd name="connsiteY225" fmla="*/ 1331695 h 1701103"/>
              <a:gd name="connsiteX226" fmla="*/ 328713 w 1537841"/>
              <a:gd name="connsiteY226" fmla="*/ 1324854 h 1701103"/>
              <a:gd name="connsiteX227" fmla="*/ 326432 w 1537841"/>
              <a:gd name="connsiteY227" fmla="*/ 1315732 h 1701103"/>
              <a:gd name="connsiteX228" fmla="*/ 321872 w 1537841"/>
              <a:gd name="connsiteY228" fmla="*/ 1308892 h 1701103"/>
              <a:gd name="connsiteX229" fmla="*/ 319591 w 1537841"/>
              <a:gd name="connsiteY229" fmla="*/ 1302051 h 1701103"/>
              <a:gd name="connsiteX230" fmla="*/ 310470 w 1537841"/>
              <a:gd name="connsiteY230" fmla="*/ 1288369 h 1701103"/>
              <a:gd name="connsiteX231" fmla="*/ 303629 w 1537841"/>
              <a:gd name="connsiteY231" fmla="*/ 1274687 h 1701103"/>
              <a:gd name="connsiteX232" fmla="*/ 299069 w 1537841"/>
              <a:gd name="connsiteY232" fmla="*/ 1265566 h 1701103"/>
              <a:gd name="connsiteX233" fmla="*/ 289947 w 1537841"/>
              <a:gd name="connsiteY233" fmla="*/ 1251884 h 1701103"/>
              <a:gd name="connsiteX234" fmla="*/ 285387 w 1537841"/>
              <a:gd name="connsiteY234" fmla="*/ 1245043 h 1701103"/>
              <a:gd name="connsiteX235" fmla="*/ 280826 w 1537841"/>
              <a:gd name="connsiteY235" fmla="*/ 1233642 h 1701103"/>
              <a:gd name="connsiteX236" fmla="*/ 269425 w 1537841"/>
              <a:gd name="connsiteY236" fmla="*/ 1219960 h 1701103"/>
              <a:gd name="connsiteX237" fmla="*/ 267144 w 1537841"/>
              <a:gd name="connsiteY237" fmla="*/ 1213119 h 1701103"/>
              <a:gd name="connsiteX238" fmla="*/ 262584 w 1537841"/>
              <a:gd name="connsiteY238" fmla="*/ 1206278 h 1701103"/>
              <a:gd name="connsiteX239" fmla="*/ 260304 w 1537841"/>
              <a:gd name="connsiteY239" fmla="*/ 1199437 h 1701103"/>
              <a:gd name="connsiteX240" fmla="*/ 253463 w 1537841"/>
              <a:gd name="connsiteY240" fmla="*/ 1192596 h 1701103"/>
              <a:gd name="connsiteX241" fmla="*/ 248902 w 1537841"/>
              <a:gd name="connsiteY241" fmla="*/ 1185755 h 1701103"/>
              <a:gd name="connsiteX242" fmla="*/ 242061 w 1537841"/>
              <a:gd name="connsiteY242" fmla="*/ 1172074 h 1701103"/>
              <a:gd name="connsiteX243" fmla="*/ 235220 w 1537841"/>
              <a:gd name="connsiteY243" fmla="*/ 1158392 h 1701103"/>
              <a:gd name="connsiteX244" fmla="*/ 228379 w 1537841"/>
              <a:gd name="connsiteY244" fmla="*/ 1142430 h 1701103"/>
              <a:gd name="connsiteX245" fmla="*/ 226099 w 1537841"/>
              <a:gd name="connsiteY245" fmla="*/ 1135589 h 1701103"/>
              <a:gd name="connsiteX246" fmla="*/ 219258 w 1537841"/>
              <a:gd name="connsiteY246" fmla="*/ 1124187 h 1701103"/>
              <a:gd name="connsiteX247" fmla="*/ 210137 w 1537841"/>
              <a:gd name="connsiteY247" fmla="*/ 1110506 h 1701103"/>
              <a:gd name="connsiteX248" fmla="*/ 203296 w 1537841"/>
              <a:gd name="connsiteY248" fmla="*/ 1096824 h 1701103"/>
              <a:gd name="connsiteX249" fmla="*/ 196455 w 1537841"/>
              <a:gd name="connsiteY249" fmla="*/ 1080862 h 1701103"/>
              <a:gd name="connsiteX250" fmla="*/ 187334 w 1537841"/>
              <a:gd name="connsiteY250" fmla="*/ 1067180 h 1701103"/>
              <a:gd name="connsiteX251" fmla="*/ 185054 w 1537841"/>
              <a:gd name="connsiteY251" fmla="*/ 1060339 h 1701103"/>
              <a:gd name="connsiteX252" fmla="*/ 180493 w 1537841"/>
              <a:gd name="connsiteY252" fmla="*/ 1053498 h 1701103"/>
              <a:gd name="connsiteX253" fmla="*/ 173652 w 1537841"/>
              <a:gd name="connsiteY253" fmla="*/ 1042097 h 1701103"/>
              <a:gd name="connsiteX254" fmla="*/ 171372 w 1537841"/>
              <a:gd name="connsiteY254" fmla="*/ 1035256 h 1701103"/>
              <a:gd name="connsiteX255" fmla="*/ 159970 w 1537841"/>
              <a:gd name="connsiteY255" fmla="*/ 1021574 h 1701103"/>
              <a:gd name="connsiteX256" fmla="*/ 155410 w 1537841"/>
              <a:gd name="connsiteY256" fmla="*/ 1012453 h 1701103"/>
              <a:gd name="connsiteX257" fmla="*/ 153130 w 1537841"/>
              <a:gd name="connsiteY257" fmla="*/ 1005612 h 1701103"/>
              <a:gd name="connsiteX258" fmla="*/ 144008 w 1537841"/>
              <a:gd name="connsiteY258" fmla="*/ 996491 h 1701103"/>
              <a:gd name="connsiteX259" fmla="*/ 141728 w 1537841"/>
              <a:gd name="connsiteY259" fmla="*/ 989650 h 1701103"/>
              <a:gd name="connsiteX260" fmla="*/ 132607 w 1537841"/>
              <a:gd name="connsiteY260" fmla="*/ 975968 h 1701103"/>
              <a:gd name="connsiteX261" fmla="*/ 125766 w 1537841"/>
              <a:gd name="connsiteY261" fmla="*/ 953165 h 1701103"/>
              <a:gd name="connsiteX262" fmla="*/ 121205 w 1537841"/>
              <a:gd name="connsiteY262" fmla="*/ 946324 h 1701103"/>
              <a:gd name="connsiteX263" fmla="*/ 114364 w 1537841"/>
              <a:gd name="connsiteY263" fmla="*/ 928082 h 1701103"/>
              <a:gd name="connsiteX264" fmla="*/ 107524 w 1537841"/>
              <a:gd name="connsiteY264" fmla="*/ 914400 h 1701103"/>
              <a:gd name="connsiteX265" fmla="*/ 105243 w 1537841"/>
              <a:gd name="connsiteY265" fmla="*/ 902998 h 1701103"/>
              <a:gd name="connsiteX266" fmla="*/ 102963 w 1537841"/>
              <a:gd name="connsiteY266" fmla="*/ 893877 h 1701103"/>
              <a:gd name="connsiteX267" fmla="*/ 100683 w 1537841"/>
              <a:gd name="connsiteY267" fmla="*/ 861953 h 1701103"/>
              <a:gd name="connsiteX268" fmla="*/ 96122 w 1537841"/>
              <a:gd name="connsiteY268" fmla="*/ 848271 h 1701103"/>
              <a:gd name="connsiteX269" fmla="*/ 91561 w 1537841"/>
              <a:gd name="connsiteY269" fmla="*/ 832309 h 1701103"/>
              <a:gd name="connsiteX270" fmla="*/ 84721 w 1537841"/>
              <a:gd name="connsiteY270" fmla="*/ 818627 h 1701103"/>
              <a:gd name="connsiteX271" fmla="*/ 80160 w 1537841"/>
              <a:gd name="connsiteY271" fmla="*/ 809506 h 1701103"/>
              <a:gd name="connsiteX272" fmla="*/ 71039 w 1537841"/>
              <a:gd name="connsiteY272" fmla="*/ 795824 h 1701103"/>
              <a:gd name="connsiteX273" fmla="*/ 68758 w 1537841"/>
              <a:gd name="connsiteY273" fmla="*/ 786703 h 1701103"/>
              <a:gd name="connsiteX274" fmla="*/ 64198 w 1537841"/>
              <a:gd name="connsiteY274" fmla="*/ 770741 h 1701103"/>
              <a:gd name="connsiteX275" fmla="*/ 61918 w 1537841"/>
              <a:gd name="connsiteY275" fmla="*/ 752499 h 1701103"/>
              <a:gd name="connsiteX276" fmla="*/ 57357 w 1537841"/>
              <a:gd name="connsiteY276" fmla="*/ 736536 h 1701103"/>
              <a:gd name="connsiteX277" fmla="*/ 52796 w 1537841"/>
              <a:gd name="connsiteY277" fmla="*/ 709173 h 1701103"/>
              <a:gd name="connsiteX278" fmla="*/ 48236 w 1537841"/>
              <a:gd name="connsiteY278" fmla="*/ 693211 h 1701103"/>
              <a:gd name="connsiteX279" fmla="*/ 43675 w 1537841"/>
              <a:gd name="connsiteY279" fmla="*/ 663567 h 1701103"/>
              <a:gd name="connsiteX280" fmla="*/ 41395 w 1537841"/>
              <a:gd name="connsiteY280" fmla="*/ 656726 h 1701103"/>
              <a:gd name="connsiteX281" fmla="*/ 39115 w 1537841"/>
              <a:gd name="connsiteY281" fmla="*/ 647605 h 1701103"/>
              <a:gd name="connsiteX282" fmla="*/ 34554 w 1537841"/>
              <a:gd name="connsiteY282" fmla="*/ 633923 h 1701103"/>
              <a:gd name="connsiteX283" fmla="*/ 27713 w 1537841"/>
              <a:gd name="connsiteY283" fmla="*/ 613400 h 1701103"/>
              <a:gd name="connsiteX284" fmla="*/ 23152 w 1537841"/>
              <a:gd name="connsiteY284" fmla="*/ 599718 h 1701103"/>
              <a:gd name="connsiteX285" fmla="*/ 20872 w 1537841"/>
              <a:gd name="connsiteY285" fmla="*/ 592878 h 1701103"/>
              <a:gd name="connsiteX286" fmla="*/ 14031 w 1537841"/>
              <a:gd name="connsiteY286" fmla="*/ 567794 h 1701103"/>
              <a:gd name="connsiteX287" fmla="*/ 11751 w 1537841"/>
              <a:gd name="connsiteY287" fmla="*/ 556393 h 1701103"/>
              <a:gd name="connsiteX288" fmla="*/ 9471 w 1537841"/>
              <a:gd name="connsiteY288" fmla="*/ 547272 h 1701103"/>
              <a:gd name="connsiteX289" fmla="*/ 7190 w 1537841"/>
              <a:gd name="connsiteY289" fmla="*/ 540431 h 1701103"/>
              <a:gd name="connsiteX290" fmla="*/ 4910 w 1537841"/>
              <a:gd name="connsiteY290" fmla="*/ 529029 h 1701103"/>
              <a:gd name="connsiteX291" fmla="*/ 2630 w 1537841"/>
              <a:gd name="connsiteY291" fmla="*/ 378529 h 1701103"/>
              <a:gd name="connsiteX292" fmla="*/ 7190 w 1537841"/>
              <a:gd name="connsiteY292" fmla="*/ 355726 h 1701103"/>
              <a:gd name="connsiteX293" fmla="*/ 9471 w 1537841"/>
              <a:gd name="connsiteY293" fmla="*/ 323802 h 1701103"/>
              <a:gd name="connsiteX294" fmla="*/ 11751 w 1537841"/>
              <a:gd name="connsiteY294" fmla="*/ 314681 h 1701103"/>
              <a:gd name="connsiteX295" fmla="*/ 14031 w 1537841"/>
              <a:gd name="connsiteY295" fmla="*/ 298719 h 1701103"/>
              <a:gd name="connsiteX296" fmla="*/ 11751 w 1537841"/>
              <a:gd name="connsiteY296" fmla="*/ 234871 h 1701103"/>
              <a:gd name="connsiteX297" fmla="*/ 7190 w 1537841"/>
              <a:gd name="connsiteY297" fmla="*/ 216628 h 1701103"/>
              <a:gd name="connsiteX298" fmla="*/ 349 w 1537841"/>
              <a:gd name="connsiteY298" fmla="*/ 175583 h 1701103"/>
              <a:gd name="connsiteX299" fmla="*/ 7190 w 1537841"/>
              <a:gd name="connsiteY299" fmla="*/ 84371 h 1701103"/>
              <a:gd name="connsiteX300" fmla="*/ 14031 w 1537841"/>
              <a:gd name="connsiteY300" fmla="*/ 68409 h 1701103"/>
              <a:gd name="connsiteX301" fmla="*/ 27713 w 1537841"/>
              <a:gd name="connsiteY301" fmla="*/ 54727 h 1701103"/>
              <a:gd name="connsiteX302" fmla="*/ 32274 w 1537841"/>
              <a:gd name="connsiteY302" fmla="*/ 36485 h 1701103"/>
              <a:gd name="connsiteX303" fmla="*/ 55077 w 1537841"/>
              <a:gd name="connsiteY303" fmla="*/ 4560 h 170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Lst>
            <a:rect l="l" t="t" r="r" b="b"/>
            <a:pathLst>
              <a:path w="1537841" h="1701103">
                <a:moveTo>
                  <a:pt x="55077" y="4560"/>
                </a:moveTo>
                <a:cubicBezTo>
                  <a:pt x="92322" y="13301"/>
                  <a:pt x="186841" y="65967"/>
                  <a:pt x="255743" y="88931"/>
                </a:cubicBezTo>
                <a:cubicBezTo>
                  <a:pt x="267646" y="96867"/>
                  <a:pt x="257831" y="91675"/>
                  <a:pt x="276266" y="95772"/>
                </a:cubicBezTo>
                <a:cubicBezTo>
                  <a:pt x="278613" y="96293"/>
                  <a:pt x="280796" y="97393"/>
                  <a:pt x="283107" y="98053"/>
                </a:cubicBezTo>
                <a:cubicBezTo>
                  <a:pt x="286120" y="98914"/>
                  <a:pt x="289188" y="99573"/>
                  <a:pt x="292228" y="100333"/>
                </a:cubicBezTo>
                <a:cubicBezTo>
                  <a:pt x="294508" y="101853"/>
                  <a:pt x="296565" y="103781"/>
                  <a:pt x="299069" y="104894"/>
                </a:cubicBezTo>
                <a:cubicBezTo>
                  <a:pt x="303462" y="106846"/>
                  <a:pt x="312750" y="109454"/>
                  <a:pt x="312750" y="109454"/>
                </a:cubicBezTo>
                <a:cubicBezTo>
                  <a:pt x="332356" y="122525"/>
                  <a:pt x="307550" y="106854"/>
                  <a:pt x="326432" y="116295"/>
                </a:cubicBezTo>
                <a:cubicBezTo>
                  <a:pt x="328883" y="117521"/>
                  <a:pt x="330822" y="119630"/>
                  <a:pt x="333273" y="120856"/>
                </a:cubicBezTo>
                <a:cubicBezTo>
                  <a:pt x="339189" y="123814"/>
                  <a:pt x="347959" y="124249"/>
                  <a:pt x="353796" y="125416"/>
                </a:cubicBezTo>
                <a:cubicBezTo>
                  <a:pt x="367961" y="128249"/>
                  <a:pt x="359001" y="128022"/>
                  <a:pt x="376599" y="129977"/>
                </a:cubicBezTo>
                <a:cubicBezTo>
                  <a:pt x="385696" y="130988"/>
                  <a:pt x="394841" y="131497"/>
                  <a:pt x="403962" y="132257"/>
                </a:cubicBezTo>
                <a:cubicBezTo>
                  <a:pt x="425571" y="140901"/>
                  <a:pt x="407464" y="134950"/>
                  <a:pt x="442728" y="139098"/>
                </a:cubicBezTo>
                <a:cubicBezTo>
                  <a:pt x="446577" y="139551"/>
                  <a:pt x="450316" y="140685"/>
                  <a:pt x="454129" y="141378"/>
                </a:cubicBezTo>
                <a:cubicBezTo>
                  <a:pt x="458678" y="142205"/>
                  <a:pt x="463298" y="142656"/>
                  <a:pt x="467811" y="143659"/>
                </a:cubicBezTo>
                <a:cubicBezTo>
                  <a:pt x="470157" y="144180"/>
                  <a:pt x="472281" y="145544"/>
                  <a:pt x="474652" y="145939"/>
                </a:cubicBezTo>
                <a:cubicBezTo>
                  <a:pt x="487486" y="148078"/>
                  <a:pt x="500583" y="148361"/>
                  <a:pt x="513417" y="150500"/>
                </a:cubicBezTo>
                <a:cubicBezTo>
                  <a:pt x="516508" y="151015"/>
                  <a:pt x="519426" y="152414"/>
                  <a:pt x="522538" y="152780"/>
                </a:cubicBezTo>
                <a:cubicBezTo>
                  <a:pt x="532381" y="153938"/>
                  <a:pt x="542301" y="154300"/>
                  <a:pt x="552182" y="155060"/>
                </a:cubicBezTo>
                <a:cubicBezTo>
                  <a:pt x="576004" y="163001"/>
                  <a:pt x="556484" y="157610"/>
                  <a:pt x="588667" y="161901"/>
                </a:cubicBezTo>
                <a:cubicBezTo>
                  <a:pt x="592509" y="162413"/>
                  <a:pt x="596245" y="163544"/>
                  <a:pt x="600068" y="164181"/>
                </a:cubicBezTo>
                <a:cubicBezTo>
                  <a:pt x="605370" y="165065"/>
                  <a:pt x="610737" y="165528"/>
                  <a:pt x="616030" y="166462"/>
                </a:cubicBezTo>
                <a:cubicBezTo>
                  <a:pt x="682520" y="178196"/>
                  <a:pt x="587470" y="163119"/>
                  <a:pt x="668477" y="175583"/>
                </a:cubicBezTo>
                <a:lnTo>
                  <a:pt x="974037" y="173303"/>
                </a:lnTo>
                <a:cubicBezTo>
                  <a:pt x="978843" y="173200"/>
                  <a:pt x="983005" y="169685"/>
                  <a:pt x="987719" y="168742"/>
                </a:cubicBezTo>
                <a:cubicBezTo>
                  <a:pt x="994468" y="167392"/>
                  <a:pt x="1001401" y="167222"/>
                  <a:pt x="1008242" y="166462"/>
                </a:cubicBezTo>
                <a:cubicBezTo>
                  <a:pt x="1011282" y="164942"/>
                  <a:pt x="1014180" y="163095"/>
                  <a:pt x="1017363" y="161901"/>
                </a:cubicBezTo>
                <a:cubicBezTo>
                  <a:pt x="1024893" y="159077"/>
                  <a:pt x="1038112" y="158167"/>
                  <a:pt x="1044727" y="157340"/>
                </a:cubicBezTo>
                <a:lnTo>
                  <a:pt x="1060689" y="152780"/>
                </a:lnTo>
                <a:cubicBezTo>
                  <a:pt x="1062991" y="152089"/>
                  <a:pt x="1065380" y="151575"/>
                  <a:pt x="1067530" y="150500"/>
                </a:cubicBezTo>
                <a:cubicBezTo>
                  <a:pt x="1069981" y="149274"/>
                  <a:pt x="1072090" y="147459"/>
                  <a:pt x="1074370" y="145939"/>
                </a:cubicBezTo>
                <a:cubicBezTo>
                  <a:pt x="1075890" y="143659"/>
                  <a:pt x="1076607" y="140551"/>
                  <a:pt x="1078931" y="139098"/>
                </a:cubicBezTo>
                <a:cubicBezTo>
                  <a:pt x="1083008" y="136550"/>
                  <a:pt x="1088052" y="136057"/>
                  <a:pt x="1092613" y="134537"/>
                </a:cubicBezTo>
                <a:cubicBezTo>
                  <a:pt x="1097484" y="132913"/>
                  <a:pt x="1103566" y="130692"/>
                  <a:pt x="1108575" y="129977"/>
                </a:cubicBezTo>
                <a:cubicBezTo>
                  <a:pt x="1116137" y="128897"/>
                  <a:pt x="1123791" y="128590"/>
                  <a:pt x="1131378" y="127697"/>
                </a:cubicBezTo>
                <a:cubicBezTo>
                  <a:pt x="1136716" y="127069"/>
                  <a:pt x="1142019" y="126176"/>
                  <a:pt x="1147340" y="125416"/>
                </a:cubicBezTo>
                <a:cubicBezTo>
                  <a:pt x="1174989" y="116201"/>
                  <a:pt x="1147066" y="124718"/>
                  <a:pt x="1174704" y="118575"/>
                </a:cubicBezTo>
                <a:cubicBezTo>
                  <a:pt x="1177050" y="118054"/>
                  <a:pt x="1179233" y="116955"/>
                  <a:pt x="1181544" y="116295"/>
                </a:cubicBezTo>
                <a:cubicBezTo>
                  <a:pt x="1184558" y="115434"/>
                  <a:pt x="1187625" y="114775"/>
                  <a:pt x="1190666" y="114015"/>
                </a:cubicBezTo>
                <a:cubicBezTo>
                  <a:pt x="1193706" y="112495"/>
                  <a:pt x="1196562" y="110529"/>
                  <a:pt x="1199787" y="109454"/>
                </a:cubicBezTo>
                <a:cubicBezTo>
                  <a:pt x="1203464" y="108228"/>
                  <a:pt x="1207405" y="108015"/>
                  <a:pt x="1211188" y="107174"/>
                </a:cubicBezTo>
                <a:cubicBezTo>
                  <a:pt x="1214248" y="106494"/>
                  <a:pt x="1217308" y="105795"/>
                  <a:pt x="1220310" y="104894"/>
                </a:cubicBezTo>
                <a:cubicBezTo>
                  <a:pt x="1224914" y="103513"/>
                  <a:pt x="1229327" y="101499"/>
                  <a:pt x="1233991" y="100333"/>
                </a:cubicBezTo>
                <a:cubicBezTo>
                  <a:pt x="1237032" y="99573"/>
                  <a:pt x="1240111" y="98954"/>
                  <a:pt x="1243113" y="98053"/>
                </a:cubicBezTo>
                <a:cubicBezTo>
                  <a:pt x="1247717" y="96672"/>
                  <a:pt x="1252234" y="95012"/>
                  <a:pt x="1256794" y="93492"/>
                </a:cubicBezTo>
                <a:cubicBezTo>
                  <a:pt x="1259074" y="92732"/>
                  <a:pt x="1261264" y="91607"/>
                  <a:pt x="1263635" y="91212"/>
                </a:cubicBezTo>
                <a:cubicBezTo>
                  <a:pt x="1282059" y="88140"/>
                  <a:pt x="1272931" y="90393"/>
                  <a:pt x="1290999" y="84371"/>
                </a:cubicBezTo>
                <a:lnTo>
                  <a:pt x="1297840" y="82091"/>
                </a:lnTo>
                <a:lnTo>
                  <a:pt x="1311522" y="72969"/>
                </a:lnTo>
                <a:cubicBezTo>
                  <a:pt x="1313802" y="71449"/>
                  <a:pt x="1315704" y="69074"/>
                  <a:pt x="1318362" y="68409"/>
                </a:cubicBezTo>
                <a:cubicBezTo>
                  <a:pt x="1324443" y="66889"/>
                  <a:pt x="1330459" y="65077"/>
                  <a:pt x="1336605" y="63848"/>
                </a:cubicBezTo>
                <a:cubicBezTo>
                  <a:pt x="1350363" y="61097"/>
                  <a:pt x="1344329" y="62793"/>
                  <a:pt x="1354847" y="59288"/>
                </a:cubicBezTo>
                <a:cubicBezTo>
                  <a:pt x="1367430" y="50899"/>
                  <a:pt x="1357825" y="56195"/>
                  <a:pt x="1379930" y="50166"/>
                </a:cubicBezTo>
                <a:cubicBezTo>
                  <a:pt x="1382249" y="49534"/>
                  <a:pt x="1384439" y="48469"/>
                  <a:pt x="1386771" y="47886"/>
                </a:cubicBezTo>
                <a:cubicBezTo>
                  <a:pt x="1390531" y="46946"/>
                  <a:pt x="1394389" y="46447"/>
                  <a:pt x="1398173" y="45606"/>
                </a:cubicBezTo>
                <a:cubicBezTo>
                  <a:pt x="1401232" y="44926"/>
                  <a:pt x="1404292" y="44226"/>
                  <a:pt x="1407294" y="43325"/>
                </a:cubicBezTo>
                <a:cubicBezTo>
                  <a:pt x="1411899" y="41944"/>
                  <a:pt x="1420976" y="38765"/>
                  <a:pt x="1420976" y="38765"/>
                </a:cubicBezTo>
                <a:cubicBezTo>
                  <a:pt x="1431819" y="31536"/>
                  <a:pt x="1425214" y="35073"/>
                  <a:pt x="1441499" y="29644"/>
                </a:cubicBezTo>
                <a:lnTo>
                  <a:pt x="1448339" y="27363"/>
                </a:lnTo>
                <a:cubicBezTo>
                  <a:pt x="1461306" y="14396"/>
                  <a:pt x="1448821" y="24841"/>
                  <a:pt x="1462021" y="18242"/>
                </a:cubicBezTo>
                <a:cubicBezTo>
                  <a:pt x="1469084" y="14711"/>
                  <a:pt x="1470747" y="10976"/>
                  <a:pt x="1477983" y="6841"/>
                </a:cubicBezTo>
                <a:cubicBezTo>
                  <a:pt x="1480070" y="5648"/>
                  <a:pt x="1482674" y="5635"/>
                  <a:pt x="1484824" y="4560"/>
                </a:cubicBezTo>
                <a:cubicBezTo>
                  <a:pt x="1487275" y="3334"/>
                  <a:pt x="1489385" y="1520"/>
                  <a:pt x="1491665" y="0"/>
                </a:cubicBezTo>
                <a:cubicBezTo>
                  <a:pt x="1493945" y="1520"/>
                  <a:pt x="1496794" y="2420"/>
                  <a:pt x="1498506" y="4560"/>
                </a:cubicBezTo>
                <a:cubicBezTo>
                  <a:pt x="1500008" y="6437"/>
                  <a:pt x="1499711" y="9251"/>
                  <a:pt x="1500786" y="11401"/>
                </a:cubicBezTo>
                <a:cubicBezTo>
                  <a:pt x="1502012" y="13852"/>
                  <a:pt x="1503827" y="15962"/>
                  <a:pt x="1505347" y="18242"/>
                </a:cubicBezTo>
                <a:lnTo>
                  <a:pt x="1509908" y="31924"/>
                </a:lnTo>
                <a:cubicBezTo>
                  <a:pt x="1510668" y="34204"/>
                  <a:pt x="1511717" y="36408"/>
                  <a:pt x="1512188" y="38765"/>
                </a:cubicBezTo>
                <a:lnTo>
                  <a:pt x="1514468" y="50166"/>
                </a:lnTo>
                <a:cubicBezTo>
                  <a:pt x="1515791" y="66045"/>
                  <a:pt x="1516277" y="78358"/>
                  <a:pt x="1519029" y="93492"/>
                </a:cubicBezTo>
                <a:cubicBezTo>
                  <a:pt x="1519590" y="96575"/>
                  <a:pt x="1520549" y="99573"/>
                  <a:pt x="1521309" y="102613"/>
                </a:cubicBezTo>
                <a:cubicBezTo>
                  <a:pt x="1522069" y="108694"/>
                  <a:pt x="1522305" y="114864"/>
                  <a:pt x="1523589" y="120856"/>
                </a:cubicBezTo>
                <a:cubicBezTo>
                  <a:pt x="1524596" y="125556"/>
                  <a:pt x="1528150" y="134537"/>
                  <a:pt x="1528150" y="134537"/>
                </a:cubicBezTo>
                <a:cubicBezTo>
                  <a:pt x="1528910" y="142138"/>
                  <a:pt x="1529796" y="149727"/>
                  <a:pt x="1530430" y="157340"/>
                </a:cubicBezTo>
                <a:cubicBezTo>
                  <a:pt x="1533426" y="193295"/>
                  <a:pt x="1529215" y="178776"/>
                  <a:pt x="1534991" y="196106"/>
                </a:cubicBezTo>
                <a:cubicBezTo>
                  <a:pt x="1539420" y="244835"/>
                  <a:pt x="1538106" y="219271"/>
                  <a:pt x="1534991" y="298719"/>
                </a:cubicBezTo>
                <a:cubicBezTo>
                  <a:pt x="1533978" y="324565"/>
                  <a:pt x="1533038" y="351164"/>
                  <a:pt x="1525870" y="376249"/>
                </a:cubicBezTo>
                <a:cubicBezTo>
                  <a:pt x="1525210" y="378560"/>
                  <a:pt x="1524349" y="380810"/>
                  <a:pt x="1523589" y="383090"/>
                </a:cubicBezTo>
                <a:cubicBezTo>
                  <a:pt x="1522829" y="392211"/>
                  <a:pt x="1522444" y="401372"/>
                  <a:pt x="1521309" y="410454"/>
                </a:cubicBezTo>
                <a:cubicBezTo>
                  <a:pt x="1520920" y="413564"/>
                  <a:pt x="1519269" y="416450"/>
                  <a:pt x="1519029" y="419575"/>
                </a:cubicBezTo>
                <a:cubicBezTo>
                  <a:pt x="1517367" y="441175"/>
                  <a:pt x="1518495" y="465830"/>
                  <a:pt x="1514468" y="487984"/>
                </a:cubicBezTo>
                <a:cubicBezTo>
                  <a:pt x="1514038" y="490349"/>
                  <a:pt x="1512948" y="492545"/>
                  <a:pt x="1512188" y="494825"/>
                </a:cubicBezTo>
                <a:cubicBezTo>
                  <a:pt x="1511428" y="519908"/>
                  <a:pt x="1511227" y="545015"/>
                  <a:pt x="1509908" y="570075"/>
                </a:cubicBezTo>
                <a:cubicBezTo>
                  <a:pt x="1509704" y="573945"/>
                  <a:pt x="1508647" y="577737"/>
                  <a:pt x="1507627" y="581476"/>
                </a:cubicBezTo>
                <a:cubicBezTo>
                  <a:pt x="1505115" y="590688"/>
                  <a:pt x="1502007" y="597807"/>
                  <a:pt x="1498506" y="606559"/>
                </a:cubicBezTo>
                <a:cubicBezTo>
                  <a:pt x="1497746" y="611880"/>
                  <a:pt x="1496728" y="617170"/>
                  <a:pt x="1496226" y="622521"/>
                </a:cubicBezTo>
                <a:cubicBezTo>
                  <a:pt x="1494447" y="641501"/>
                  <a:pt x="1497693" y="661444"/>
                  <a:pt x="1491665" y="679529"/>
                </a:cubicBezTo>
                <a:cubicBezTo>
                  <a:pt x="1484743" y="700299"/>
                  <a:pt x="1495366" y="667483"/>
                  <a:pt x="1487105" y="697771"/>
                </a:cubicBezTo>
                <a:cubicBezTo>
                  <a:pt x="1485840" y="702409"/>
                  <a:pt x="1483710" y="706789"/>
                  <a:pt x="1482544" y="711453"/>
                </a:cubicBezTo>
                <a:cubicBezTo>
                  <a:pt x="1479688" y="722879"/>
                  <a:pt x="1479773" y="722970"/>
                  <a:pt x="1475703" y="736536"/>
                </a:cubicBezTo>
                <a:cubicBezTo>
                  <a:pt x="1475012" y="738838"/>
                  <a:pt x="1474006" y="741045"/>
                  <a:pt x="1473423" y="743377"/>
                </a:cubicBezTo>
                <a:cubicBezTo>
                  <a:pt x="1472483" y="747137"/>
                  <a:pt x="1472082" y="751019"/>
                  <a:pt x="1471142" y="754779"/>
                </a:cubicBezTo>
                <a:cubicBezTo>
                  <a:pt x="1470559" y="757111"/>
                  <a:pt x="1469383" y="759274"/>
                  <a:pt x="1468862" y="761620"/>
                </a:cubicBezTo>
                <a:cubicBezTo>
                  <a:pt x="1467859" y="766133"/>
                  <a:pt x="1467409" y="770753"/>
                  <a:pt x="1466582" y="775302"/>
                </a:cubicBezTo>
                <a:cubicBezTo>
                  <a:pt x="1463385" y="792886"/>
                  <a:pt x="1465495" y="781204"/>
                  <a:pt x="1459741" y="800385"/>
                </a:cubicBezTo>
                <a:cubicBezTo>
                  <a:pt x="1454063" y="819313"/>
                  <a:pt x="1461336" y="798564"/>
                  <a:pt x="1455180" y="823188"/>
                </a:cubicBezTo>
                <a:cubicBezTo>
                  <a:pt x="1454014" y="827852"/>
                  <a:pt x="1452140" y="832309"/>
                  <a:pt x="1450620" y="836870"/>
                </a:cubicBezTo>
                <a:lnTo>
                  <a:pt x="1446059" y="850551"/>
                </a:lnTo>
                <a:cubicBezTo>
                  <a:pt x="1445007" y="857914"/>
                  <a:pt x="1443773" y="873362"/>
                  <a:pt x="1439218" y="880195"/>
                </a:cubicBezTo>
                <a:cubicBezTo>
                  <a:pt x="1437698" y="882475"/>
                  <a:pt x="1435771" y="884532"/>
                  <a:pt x="1434658" y="887036"/>
                </a:cubicBezTo>
                <a:cubicBezTo>
                  <a:pt x="1432706" y="891429"/>
                  <a:pt x="1431263" y="896054"/>
                  <a:pt x="1430097" y="900718"/>
                </a:cubicBezTo>
                <a:cubicBezTo>
                  <a:pt x="1429337" y="903758"/>
                  <a:pt x="1429052" y="906959"/>
                  <a:pt x="1427817" y="909839"/>
                </a:cubicBezTo>
                <a:cubicBezTo>
                  <a:pt x="1426737" y="912358"/>
                  <a:pt x="1424776" y="914400"/>
                  <a:pt x="1423256" y="916680"/>
                </a:cubicBezTo>
                <a:cubicBezTo>
                  <a:pt x="1421078" y="925392"/>
                  <a:pt x="1420710" y="928613"/>
                  <a:pt x="1416415" y="937203"/>
                </a:cubicBezTo>
                <a:cubicBezTo>
                  <a:pt x="1415189" y="939654"/>
                  <a:pt x="1412968" y="941540"/>
                  <a:pt x="1411855" y="944044"/>
                </a:cubicBezTo>
                <a:cubicBezTo>
                  <a:pt x="1411847" y="944063"/>
                  <a:pt x="1406157" y="961136"/>
                  <a:pt x="1405014" y="964566"/>
                </a:cubicBezTo>
                <a:cubicBezTo>
                  <a:pt x="1404254" y="966846"/>
                  <a:pt x="1404066" y="969407"/>
                  <a:pt x="1402733" y="971407"/>
                </a:cubicBezTo>
                <a:lnTo>
                  <a:pt x="1398173" y="978248"/>
                </a:lnTo>
                <a:cubicBezTo>
                  <a:pt x="1391046" y="1006760"/>
                  <a:pt x="1400155" y="971311"/>
                  <a:pt x="1393612" y="994210"/>
                </a:cubicBezTo>
                <a:cubicBezTo>
                  <a:pt x="1392751" y="997223"/>
                  <a:pt x="1392887" y="1000610"/>
                  <a:pt x="1391332" y="1003331"/>
                </a:cubicBezTo>
                <a:cubicBezTo>
                  <a:pt x="1389732" y="1006131"/>
                  <a:pt x="1386556" y="1007695"/>
                  <a:pt x="1384491" y="1010172"/>
                </a:cubicBezTo>
                <a:cubicBezTo>
                  <a:pt x="1376962" y="1019206"/>
                  <a:pt x="1381989" y="1016279"/>
                  <a:pt x="1375370" y="1028415"/>
                </a:cubicBezTo>
                <a:cubicBezTo>
                  <a:pt x="1372746" y="1033227"/>
                  <a:pt x="1368285" y="1037008"/>
                  <a:pt x="1366249" y="1042097"/>
                </a:cubicBezTo>
                <a:cubicBezTo>
                  <a:pt x="1359898" y="1057972"/>
                  <a:pt x="1362987" y="1049602"/>
                  <a:pt x="1357128" y="1067180"/>
                </a:cubicBezTo>
                <a:cubicBezTo>
                  <a:pt x="1356368" y="1069460"/>
                  <a:pt x="1355430" y="1071689"/>
                  <a:pt x="1354847" y="1074021"/>
                </a:cubicBezTo>
                <a:cubicBezTo>
                  <a:pt x="1354117" y="1076942"/>
                  <a:pt x="1351922" y="1086713"/>
                  <a:pt x="1350287" y="1089983"/>
                </a:cubicBezTo>
                <a:cubicBezTo>
                  <a:pt x="1349061" y="1092434"/>
                  <a:pt x="1347246" y="1094544"/>
                  <a:pt x="1345726" y="1096824"/>
                </a:cubicBezTo>
                <a:cubicBezTo>
                  <a:pt x="1339996" y="1114015"/>
                  <a:pt x="1347725" y="1092828"/>
                  <a:pt x="1338885" y="1110506"/>
                </a:cubicBezTo>
                <a:cubicBezTo>
                  <a:pt x="1337810" y="1112656"/>
                  <a:pt x="1338106" y="1115469"/>
                  <a:pt x="1336605" y="1117346"/>
                </a:cubicBezTo>
                <a:cubicBezTo>
                  <a:pt x="1334893" y="1119486"/>
                  <a:pt x="1332044" y="1120387"/>
                  <a:pt x="1329764" y="1121907"/>
                </a:cubicBezTo>
                <a:cubicBezTo>
                  <a:pt x="1328244" y="1124947"/>
                  <a:pt x="1326542" y="1127904"/>
                  <a:pt x="1325203" y="1131028"/>
                </a:cubicBezTo>
                <a:cubicBezTo>
                  <a:pt x="1324256" y="1133237"/>
                  <a:pt x="1324256" y="1135869"/>
                  <a:pt x="1322923" y="1137869"/>
                </a:cubicBezTo>
                <a:cubicBezTo>
                  <a:pt x="1321134" y="1140552"/>
                  <a:pt x="1318362" y="1142430"/>
                  <a:pt x="1316082" y="1144710"/>
                </a:cubicBezTo>
                <a:cubicBezTo>
                  <a:pt x="1308500" y="1159876"/>
                  <a:pt x="1315040" y="1148154"/>
                  <a:pt x="1304681" y="1162952"/>
                </a:cubicBezTo>
                <a:cubicBezTo>
                  <a:pt x="1301538" y="1167442"/>
                  <a:pt x="1298600" y="1172073"/>
                  <a:pt x="1295559" y="1176634"/>
                </a:cubicBezTo>
                <a:cubicBezTo>
                  <a:pt x="1294039" y="1178914"/>
                  <a:pt x="1292937" y="1181537"/>
                  <a:pt x="1290999" y="1183475"/>
                </a:cubicBezTo>
                <a:cubicBezTo>
                  <a:pt x="1288719" y="1185755"/>
                  <a:pt x="1286223" y="1187839"/>
                  <a:pt x="1284158" y="1190316"/>
                </a:cubicBezTo>
                <a:cubicBezTo>
                  <a:pt x="1268284" y="1209364"/>
                  <a:pt x="1292742" y="1184012"/>
                  <a:pt x="1272756" y="1203998"/>
                </a:cubicBezTo>
                <a:cubicBezTo>
                  <a:pt x="1271236" y="1207038"/>
                  <a:pt x="1269945" y="1210204"/>
                  <a:pt x="1268196" y="1213119"/>
                </a:cubicBezTo>
                <a:cubicBezTo>
                  <a:pt x="1265376" y="1217819"/>
                  <a:pt x="1260809" y="1221601"/>
                  <a:pt x="1259075" y="1226801"/>
                </a:cubicBezTo>
                <a:cubicBezTo>
                  <a:pt x="1255224" y="1238352"/>
                  <a:pt x="1257048" y="1234368"/>
                  <a:pt x="1247673" y="1249604"/>
                </a:cubicBezTo>
                <a:cubicBezTo>
                  <a:pt x="1244800" y="1254272"/>
                  <a:pt x="1241593" y="1258725"/>
                  <a:pt x="1238552" y="1263286"/>
                </a:cubicBezTo>
                <a:lnTo>
                  <a:pt x="1233991" y="1270126"/>
                </a:lnTo>
                <a:cubicBezTo>
                  <a:pt x="1233231" y="1272406"/>
                  <a:pt x="1232658" y="1274758"/>
                  <a:pt x="1231711" y="1276967"/>
                </a:cubicBezTo>
                <a:cubicBezTo>
                  <a:pt x="1229743" y="1281558"/>
                  <a:pt x="1225958" y="1288888"/>
                  <a:pt x="1222590" y="1292929"/>
                </a:cubicBezTo>
                <a:cubicBezTo>
                  <a:pt x="1220525" y="1295406"/>
                  <a:pt x="1217814" y="1297293"/>
                  <a:pt x="1215749" y="1299770"/>
                </a:cubicBezTo>
                <a:cubicBezTo>
                  <a:pt x="1206247" y="1311172"/>
                  <a:pt x="1216889" y="1302810"/>
                  <a:pt x="1204347" y="1311172"/>
                </a:cubicBezTo>
                <a:cubicBezTo>
                  <a:pt x="1193030" y="1328150"/>
                  <a:pt x="1207571" y="1307304"/>
                  <a:pt x="1192946" y="1324854"/>
                </a:cubicBezTo>
                <a:cubicBezTo>
                  <a:pt x="1191191" y="1326959"/>
                  <a:pt x="1190140" y="1329590"/>
                  <a:pt x="1188385" y="1331695"/>
                </a:cubicBezTo>
                <a:cubicBezTo>
                  <a:pt x="1186321" y="1334172"/>
                  <a:pt x="1183524" y="1335990"/>
                  <a:pt x="1181544" y="1338535"/>
                </a:cubicBezTo>
                <a:cubicBezTo>
                  <a:pt x="1178179" y="1342862"/>
                  <a:pt x="1176299" y="1348341"/>
                  <a:pt x="1172423" y="1352217"/>
                </a:cubicBezTo>
                <a:cubicBezTo>
                  <a:pt x="1137876" y="1386764"/>
                  <a:pt x="1174612" y="1351318"/>
                  <a:pt x="1149620" y="1372740"/>
                </a:cubicBezTo>
                <a:cubicBezTo>
                  <a:pt x="1134262" y="1385904"/>
                  <a:pt x="1151053" y="1374065"/>
                  <a:pt x="1135938" y="1384141"/>
                </a:cubicBezTo>
                <a:cubicBezTo>
                  <a:pt x="1130454" y="1392367"/>
                  <a:pt x="1127070" y="1398414"/>
                  <a:pt x="1117696" y="1404664"/>
                </a:cubicBezTo>
                <a:cubicBezTo>
                  <a:pt x="1115416" y="1406184"/>
                  <a:pt x="1112960" y="1407470"/>
                  <a:pt x="1110855" y="1409225"/>
                </a:cubicBezTo>
                <a:cubicBezTo>
                  <a:pt x="1093305" y="1423850"/>
                  <a:pt x="1114151" y="1409309"/>
                  <a:pt x="1097173" y="1420626"/>
                </a:cubicBezTo>
                <a:cubicBezTo>
                  <a:pt x="1095653" y="1422906"/>
                  <a:pt x="1093839" y="1425016"/>
                  <a:pt x="1092613" y="1427467"/>
                </a:cubicBezTo>
                <a:cubicBezTo>
                  <a:pt x="1091538" y="1429617"/>
                  <a:pt x="1091834" y="1432431"/>
                  <a:pt x="1090332" y="1434308"/>
                </a:cubicBezTo>
                <a:cubicBezTo>
                  <a:pt x="1085631" y="1440184"/>
                  <a:pt x="1078884" y="1444250"/>
                  <a:pt x="1074370" y="1450270"/>
                </a:cubicBezTo>
                <a:lnTo>
                  <a:pt x="1067530" y="1459391"/>
                </a:lnTo>
                <a:cubicBezTo>
                  <a:pt x="1063089" y="1472710"/>
                  <a:pt x="1068723" y="1460477"/>
                  <a:pt x="1058408" y="1470793"/>
                </a:cubicBezTo>
                <a:cubicBezTo>
                  <a:pt x="1056470" y="1472731"/>
                  <a:pt x="1055602" y="1475529"/>
                  <a:pt x="1053848" y="1477634"/>
                </a:cubicBezTo>
                <a:cubicBezTo>
                  <a:pt x="1051784" y="1480111"/>
                  <a:pt x="1049072" y="1481998"/>
                  <a:pt x="1047007" y="1484475"/>
                </a:cubicBezTo>
                <a:cubicBezTo>
                  <a:pt x="1045252" y="1486580"/>
                  <a:pt x="1044384" y="1489378"/>
                  <a:pt x="1042446" y="1491316"/>
                </a:cubicBezTo>
                <a:cubicBezTo>
                  <a:pt x="1034237" y="1499524"/>
                  <a:pt x="1034248" y="1496247"/>
                  <a:pt x="1026484" y="1502717"/>
                </a:cubicBezTo>
                <a:cubicBezTo>
                  <a:pt x="1024007" y="1504782"/>
                  <a:pt x="1022091" y="1507459"/>
                  <a:pt x="1019643" y="1509558"/>
                </a:cubicBezTo>
                <a:cubicBezTo>
                  <a:pt x="1016757" y="1512031"/>
                  <a:pt x="1013408" y="1513926"/>
                  <a:pt x="1010522" y="1516399"/>
                </a:cubicBezTo>
                <a:cubicBezTo>
                  <a:pt x="1008074" y="1518498"/>
                  <a:pt x="1006227" y="1521260"/>
                  <a:pt x="1003681" y="1523240"/>
                </a:cubicBezTo>
                <a:cubicBezTo>
                  <a:pt x="991920" y="1532388"/>
                  <a:pt x="993480" y="1531201"/>
                  <a:pt x="983158" y="1534641"/>
                </a:cubicBezTo>
                <a:cubicBezTo>
                  <a:pt x="977254" y="1540546"/>
                  <a:pt x="970822" y="1547873"/>
                  <a:pt x="962636" y="1550603"/>
                </a:cubicBezTo>
                <a:lnTo>
                  <a:pt x="955795" y="1552884"/>
                </a:lnTo>
                <a:cubicBezTo>
                  <a:pt x="953515" y="1555164"/>
                  <a:pt x="951018" y="1557247"/>
                  <a:pt x="948954" y="1559724"/>
                </a:cubicBezTo>
                <a:cubicBezTo>
                  <a:pt x="940797" y="1569511"/>
                  <a:pt x="948457" y="1564317"/>
                  <a:pt x="937552" y="1573406"/>
                </a:cubicBezTo>
                <a:cubicBezTo>
                  <a:pt x="935447" y="1575160"/>
                  <a:pt x="932760" y="1576146"/>
                  <a:pt x="930712" y="1577967"/>
                </a:cubicBezTo>
                <a:cubicBezTo>
                  <a:pt x="925892" y="1582252"/>
                  <a:pt x="921591" y="1587088"/>
                  <a:pt x="917030" y="1591649"/>
                </a:cubicBezTo>
                <a:cubicBezTo>
                  <a:pt x="914750" y="1593929"/>
                  <a:pt x="911978" y="1595807"/>
                  <a:pt x="910189" y="1598490"/>
                </a:cubicBezTo>
                <a:cubicBezTo>
                  <a:pt x="902049" y="1610697"/>
                  <a:pt x="907567" y="1603390"/>
                  <a:pt x="891946" y="1619012"/>
                </a:cubicBezTo>
                <a:cubicBezTo>
                  <a:pt x="889666" y="1621292"/>
                  <a:pt x="887789" y="1624064"/>
                  <a:pt x="885106" y="1625853"/>
                </a:cubicBezTo>
                <a:cubicBezTo>
                  <a:pt x="882826" y="1627373"/>
                  <a:pt x="880370" y="1628659"/>
                  <a:pt x="878265" y="1630414"/>
                </a:cubicBezTo>
                <a:cubicBezTo>
                  <a:pt x="875788" y="1632479"/>
                  <a:pt x="873901" y="1635191"/>
                  <a:pt x="871424" y="1637255"/>
                </a:cubicBezTo>
                <a:cubicBezTo>
                  <a:pt x="861626" y="1645419"/>
                  <a:pt x="868022" y="1638956"/>
                  <a:pt x="857742" y="1644096"/>
                </a:cubicBezTo>
                <a:cubicBezTo>
                  <a:pt x="855291" y="1645322"/>
                  <a:pt x="853280" y="1647296"/>
                  <a:pt x="850901" y="1648656"/>
                </a:cubicBezTo>
                <a:cubicBezTo>
                  <a:pt x="847950" y="1650342"/>
                  <a:pt x="844731" y="1651531"/>
                  <a:pt x="841780" y="1653217"/>
                </a:cubicBezTo>
                <a:cubicBezTo>
                  <a:pt x="839401" y="1654577"/>
                  <a:pt x="837390" y="1656551"/>
                  <a:pt x="834939" y="1657777"/>
                </a:cubicBezTo>
                <a:cubicBezTo>
                  <a:pt x="816076" y="1667208"/>
                  <a:pt x="842688" y="1650392"/>
                  <a:pt x="818977" y="1664618"/>
                </a:cubicBezTo>
                <a:cubicBezTo>
                  <a:pt x="814277" y="1667438"/>
                  <a:pt x="809856" y="1670699"/>
                  <a:pt x="805295" y="1673739"/>
                </a:cubicBezTo>
                <a:lnTo>
                  <a:pt x="791613" y="1682861"/>
                </a:lnTo>
                <a:lnTo>
                  <a:pt x="784772" y="1687421"/>
                </a:lnTo>
                <a:cubicBezTo>
                  <a:pt x="783252" y="1689701"/>
                  <a:pt x="782352" y="1692550"/>
                  <a:pt x="780212" y="1694262"/>
                </a:cubicBezTo>
                <a:cubicBezTo>
                  <a:pt x="778335" y="1695764"/>
                  <a:pt x="775521" y="1695467"/>
                  <a:pt x="773371" y="1696542"/>
                </a:cubicBezTo>
                <a:cubicBezTo>
                  <a:pt x="770920" y="1697768"/>
                  <a:pt x="768810" y="1699583"/>
                  <a:pt x="766530" y="1701103"/>
                </a:cubicBezTo>
                <a:cubicBezTo>
                  <a:pt x="761969" y="1700343"/>
                  <a:pt x="757234" y="1700285"/>
                  <a:pt x="752848" y="1698823"/>
                </a:cubicBezTo>
                <a:cubicBezTo>
                  <a:pt x="746945" y="1696855"/>
                  <a:pt x="744309" y="1692429"/>
                  <a:pt x="741447" y="1687421"/>
                </a:cubicBezTo>
                <a:cubicBezTo>
                  <a:pt x="739761" y="1684470"/>
                  <a:pt x="739062" y="1680911"/>
                  <a:pt x="736886" y="1678300"/>
                </a:cubicBezTo>
                <a:cubicBezTo>
                  <a:pt x="735131" y="1676195"/>
                  <a:pt x="732325" y="1675259"/>
                  <a:pt x="730045" y="1673739"/>
                </a:cubicBezTo>
                <a:cubicBezTo>
                  <a:pt x="729285" y="1671459"/>
                  <a:pt x="728932" y="1669000"/>
                  <a:pt x="727765" y="1666899"/>
                </a:cubicBezTo>
                <a:cubicBezTo>
                  <a:pt x="724662" y="1661314"/>
                  <a:pt x="717926" y="1650750"/>
                  <a:pt x="711803" y="1646376"/>
                </a:cubicBezTo>
                <a:cubicBezTo>
                  <a:pt x="709037" y="1644400"/>
                  <a:pt x="705633" y="1643501"/>
                  <a:pt x="702682" y="1641815"/>
                </a:cubicBezTo>
                <a:cubicBezTo>
                  <a:pt x="690306" y="1634743"/>
                  <a:pt x="701541" y="1639156"/>
                  <a:pt x="689000" y="1634974"/>
                </a:cubicBezTo>
                <a:cubicBezTo>
                  <a:pt x="686930" y="1633421"/>
                  <a:pt x="676376" y="1625242"/>
                  <a:pt x="673038" y="1623573"/>
                </a:cubicBezTo>
                <a:cubicBezTo>
                  <a:pt x="670888" y="1622498"/>
                  <a:pt x="668477" y="1622053"/>
                  <a:pt x="666197" y="1621293"/>
                </a:cubicBezTo>
                <a:cubicBezTo>
                  <a:pt x="663917" y="1619773"/>
                  <a:pt x="661807" y="1617958"/>
                  <a:pt x="659356" y="1616732"/>
                </a:cubicBezTo>
                <a:cubicBezTo>
                  <a:pt x="649069" y="1611589"/>
                  <a:pt x="655479" y="1618062"/>
                  <a:pt x="645674" y="1609891"/>
                </a:cubicBezTo>
                <a:cubicBezTo>
                  <a:pt x="643197" y="1607826"/>
                  <a:pt x="641457" y="1604924"/>
                  <a:pt x="638833" y="1603050"/>
                </a:cubicBezTo>
                <a:cubicBezTo>
                  <a:pt x="636067" y="1601074"/>
                  <a:pt x="632627" y="1600239"/>
                  <a:pt x="629712" y="1598490"/>
                </a:cubicBezTo>
                <a:cubicBezTo>
                  <a:pt x="610108" y="1586727"/>
                  <a:pt x="622950" y="1591674"/>
                  <a:pt x="609189" y="1587088"/>
                </a:cubicBezTo>
                <a:cubicBezTo>
                  <a:pt x="593508" y="1576634"/>
                  <a:pt x="600708" y="1579700"/>
                  <a:pt x="588667" y="1575687"/>
                </a:cubicBezTo>
                <a:cubicBezTo>
                  <a:pt x="571682" y="1564363"/>
                  <a:pt x="592543" y="1578917"/>
                  <a:pt x="574985" y="1564285"/>
                </a:cubicBezTo>
                <a:cubicBezTo>
                  <a:pt x="572880" y="1562530"/>
                  <a:pt x="570424" y="1561244"/>
                  <a:pt x="568144" y="1559724"/>
                </a:cubicBezTo>
                <a:cubicBezTo>
                  <a:pt x="565104" y="1555164"/>
                  <a:pt x="562899" y="1549919"/>
                  <a:pt x="559023" y="1546043"/>
                </a:cubicBezTo>
                <a:cubicBezTo>
                  <a:pt x="556743" y="1543763"/>
                  <a:pt x="554056" y="1541826"/>
                  <a:pt x="552182" y="1539202"/>
                </a:cubicBezTo>
                <a:cubicBezTo>
                  <a:pt x="550206" y="1536436"/>
                  <a:pt x="549797" y="1532692"/>
                  <a:pt x="547621" y="1530081"/>
                </a:cubicBezTo>
                <a:cubicBezTo>
                  <a:pt x="545866" y="1527976"/>
                  <a:pt x="542885" y="1527275"/>
                  <a:pt x="540780" y="1525520"/>
                </a:cubicBezTo>
                <a:cubicBezTo>
                  <a:pt x="538303" y="1523455"/>
                  <a:pt x="536219" y="1520959"/>
                  <a:pt x="533939" y="1518679"/>
                </a:cubicBezTo>
                <a:cubicBezTo>
                  <a:pt x="529500" y="1505360"/>
                  <a:pt x="535133" y="1517593"/>
                  <a:pt x="524818" y="1507278"/>
                </a:cubicBezTo>
                <a:cubicBezTo>
                  <a:pt x="522880" y="1505340"/>
                  <a:pt x="522196" y="1502375"/>
                  <a:pt x="520258" y="1500437"/>
                </a:cubicBezTo>
                <a:cubicBezTo>
                  <a:pt x="518320" y="1498499"/>
                  <a:pt x="515610" y="1497520"/>
                  <a:pt x="513417" y="1495876"/>
                </a:cubicBezTo>
                <a:cubicBezTo>
                  <a:pt x="509523" y="1492956"/>
                  <a:pt x="505678" y="1489960"/>
                  <a:pt x="502015" y="1486755"/>
                </a:cubicBezTo>
                <a:cubicBezTo>
                  <a:pt x="499588" y="1484631"/>
                  <a:pt x="497720" y="1481894"/>
                  <a:pt x="495174" y="1479914"/>
                </a:cubicBezTo>
                <a:cubicBezTo>
                  <a:pt x="490848" y="1476549"/>
                  <a:pt x="481493" y="1470793"/>
                  <a:pt x="481493" y="1470793"/>
                </a:cubicBezTo>
                <a:cubicBezTo>
                  <a:pt x="479973" y="1468513"/>
                  <a:pt x="478870" y="1465890"/>
                  <a:pt x="476932" y="1463952"/>
                </a:cubicBezTo>
                <a:cubicBezTo>
                  <a:pt x="474994" y="1462014"/>
                  <a:pt x="471803" y="1461531"/>
                  <a:pt x="470091" y="1459391"/>
                </a:cubicBezTo>
                <a:cubicBezTo>
                  <a:pt x="457506" y="1443659"/>
                  <a:pt x="480572" y="1461056"/>
                  <a:pt x="460970" y="1447990"/>
                </a:cubicBezTo>
                <a:cubicBezTo>
                  <a:pt x="459450" y="1445710"/>
                  <a:pt x="458549" y="1442861"/>
                  <a:pt x="456409" y="1441149"/>
                </a:cubicBezTo>
                <a:cubicBezTo>
                  <a:pt x="454532" y="1439648"/>
                  <a:pt x="451268" y="1440569"/>
                  <a:pt x="449568" y="1438869"/>
                </a:cubicBezTo>
                <a:cubicBezTo>
                  <a:pt x="445692" y="1434993"/>
                  <a:pt x="444323" y="1429063"/>
                  <a:pt x="440447" y="1425187"/>
                </a:cubicBezTo>
                <a:cubicBezTo>
                  <a:pt x="438167" y="1422907"/>
                  <a:pt x="435670" y="1420823"/>
                  <a:pt x="433606" y="1418346"/>
                </a:cubicBezTo>
                <a:cubicBezTo>
                  <a:pt x="428560" y="1412290"/>
                  <a:pt x="428536" y="1409474"/>
                  <a:pt x="424485" y="1402384"/>
                </a:cubicBezTo>
                <a:cubicBezTo>
                  <a:pt x="423125" y="1400005"/>
                  <a:pt x="421151" y="1397994"/>
                  <a:pt x="419925" y="1395543"/>
                </a:cubicBezTo>
                <a:cubicBezTo>
                  <a:pt x="414785" y="1385263"/>
                  <a:pt x="421248" y="1391659"/>
                  <a:pt x="413084" y="1381861"/>
                </a:cubicBezTo>
                <a:cubicBezTo>
                  <a:pt x="409030" y="1376995"/>
                  <a:pt x="402372" y="1371460"/>
                  <a:pt x="397122" y="1368179"/>
                </a:cubicBezTo>
                <a:cubicBezTo>
                  <a:pt x="394239" y="1366377"/>
                  <a:pt x="390972" y="1365270"/>
                  <a:pt x="388000" y="1363619"/>
                </a:cubicBezTo>
                <a:cubicBezTo>
                  <a:pt x="371842" y="1354643"/>
                  <a:pt x="382266" y="1358667"/>
                  <a:pt x="369758" y="1354498"/>
                </a:cubicBezTo>
                <a:cubicBezTo>
                  <a:pt x="344856" y="1337896"/>
                  <a:pt x="383246" y="1362383"/>
                  <a:pt x="353796" y="1347657"/>
                </a:cubicBezTo>
                <a:cubicBezTo>
                  <a:pt x="348893" y="1345206"/>
                  <a:pt x="340114" y="1338535"/>
                  <a:pt x="340114" y="1338535"/>
                </a:cubicBezTo>
                <a:cubicBezTo>
                  <a:pt x="338594" y="1336255"/>
                  <a:pt x="337307" y="1333800"/>
                  <a:pt x="335553" y="1331695"/>
                </a:cubicBezTo>
                <a:cubicBezTo>
                  <a:pt x="333489" y="1329218"/>
                  <a:pt x="330313" y="1327654"/>
                  <a:pt x="328713" y="1324854"/>
                </a:cubicBezTo>
                <a:cubicBezTo>
                  <a:pt x="327158" y="1322133"/>
                  <a:pt x="327667" y="1318613"/>
                  <a:pt x="326432" y="1315732"/>
                </a:cubicBezTo>
                <a:cubicBezTo>
                  <a:pt x="325353" y="1313213"/>
                  <a:pt x="323098" y="1311343"/>
                  <a:pt x="321872" y="1308892"/>
                </a:cubicBezTo>
                <a:cubicBezTo>
                  <a:pt x="320797" y="1306742"/>
                  <a:pt x="320758" y="1304152"/>
                  <a:pt x="319591" y="1302051"/>
                </a:cubicBezTo>
                <a:cubicBezTo>
                  <a:pt x="316929" y="1297260"/>
                  <a:pt x="310470" y="1288369"/>
                  <a:pt x="310470" y="1288369"/>
                </a:cubicBezTo>
                <a:cubicBezTo>
                  <a:pt x="306289" y="1275825"/>
                  <a:pt x="310703" y="1287066"/>
                  <a:pt x="303629" y="1274687"/>
                </a:cubicBezTo>
                <a:cubicBezTo>
                  <a:pt x="301943" y="1271736"/>
                  <a:pt x="300818" y="1268481"/>
                  <a:pt x="299069" y="1265566"/>
                </a:cubicBezTo>
                <a:cubicBezTo>
                  <a:pt x="296249" y="1260866"/>
                  <a:pt x="292988" y="1256445"/>
                  <a:pt x="289947" y="1251884"/>
                </a:cubicBezTo>
                <a:cubicBezTo>
                  <a:pt x="288427" y="1249604"/>
                  <a:pt x="286405" y="1247587"/>
                  <a:pt x="285387" y="1245043"/>
                </a:cubicBezTo>
                <a:cubicBezTo>
                  <a:pt x="283867" y="1241243"/>
                  <a:pt x="282995" y="1237113"/>
                  <a:pt x="280826" y="1233642"/>
                </a:cubicBezTo>
                <a:cubicBezTo>
                  <a:pt x="268217" y="1213468"/>
                  <a:pt x="279029" y="1239168"/>
                  <a:pt x="269425" y="1219960"/>
                </a:cubicBezTo>
                <a:cubicBezTo>
                  <a:pt x="268350" y="1217810"/>
                  <a:pt x="268219" y="1215269"/>
                  <a:pt x="267144" y="1213119"/>
                </a:cubicBezTo>
                <a:cubicBezTo>
                  <a:pt x="265918" y="1210668"/>
                  <a:pt x="263809" y="1208729"/>
                  <a:pt x="262584" y="1206278"/>
                </a:cubicBezTo>
                <a:cubicBezTo>
                  <a:pt x="261509" y="1204128"/>
                  <a:pt x="261637" y="1201437"/>
                  <a:pt x="260304" y="1199437"/>
                </a:cubicBezTo>
                <a:cubicBezTo>
                  <a:pt x="258515" y="1196754"/>
                  <a:pt x="255528" y="1195073"/>
                  <a:pt x="253463" y="1192596"/>
                </a:cubicBezTo>
                <a:cubicBezTo>
                  <a:pt x="251708" y="1190491"/>
                  <a:pt x="250422" y="1188035"/>
                  <a:pt x="248902" y="1185755"/>
                </a:cubicBezTo>
                <a:cubicBezTo>
                  <a:pt x="243170" y="1168560"/>
                  <a:pt x="250903" y="1189758"/>
                  <a:pt x="242061" y="1172074"/>
                </a:cubicBezTo>
                <a:cubicBezTo>
                  <a:pt x="232620" y="1153192"/>
                  <a:pt x="248291" y="1177998"/>
                  <a:pt x="235220" y="1158392"/>
                </a:cubicBezTo>
                <a:cubicBezTo>
                  <a:pt x="229873" y="1142349"/>
                  <a:pt x="236832" y="1162154"/>
                  <a:pt x="228379" y="1142430"/>
                </a:cubicBezTo>
                <a:cubicBezTo>
                  <a:pt x="227432" y="1140221"/>
                  <a:pt x="227174" y="1137739"/>
                  <a:pt x="226099" y="1135589"/>
                </a:cubicBezTo>
                <a:cubicBezTo>
                  <a:pt x="224117" y="1131625"/>
                  <a:pt x="221240" y="1128151"/>
                  <a:pt x="219258" y="1124187"/>
                </a:cubicBezTo>
                <a:cubicBezTo>
                  <a:pt x="212659" y="1110987"/>
                  <a:pt x="223105" y="1123472"/>
                  <a:pt x="210137" y="1110506"/>
                </a:cubicBezTo>
                <a:cubicBezTo>
                  <a:pt x="204406" y="1093311"/>
                  <a:pt x="212137" y="1114506"/>
                  <a:pt x="203296" y="1096824"/>
                </a:cubicBezTo>
                <a:cubicBezTo>
                  <a:pt x="193856" y="1077944"/>
                  <a:pt x="210697" y="1104599"/>
                  <a:pt x="196455" y="1080862"/>
                </a:cubicBezTo>
                <a:cubicBezTo>
                  <a:pt x="193635" y="1076162"/>
                  <a:pt x="187334" y="1067180"/>
                  <a:pt x="187334" y="1067180"/>
                </a:cubicBezTo>
                <a:cubicBezTo>
                  <a:pt x="186574" y="1064900"/>
                  <a:pt x="186129" y="1062489"/>
                  <a:pt x="185054" y="1060339"/>
                </a:cubicBezTo>
                <a:cubicBezTo>
                  <a:pt x="183828" y="1057888"/>
                  <a:pt x="181946" y="1055822"/>
                  <a:pt x="180493" y="1053498"/>
                </a:cubicBezTo>
                <a:cubicBezTo>
                  <a:pt x="178144" y="1049740"/>
                  <a:pt x="175634" y="1046061"/>
                  <a:pt x="173652" y="1042097"/>
                </a:cubicBezTo>
                <a:cubicBezTo>
                  <a:pt x="172577" y="1039947"/>
                  <a:pt x="172447" y="1037406"/>
                  <a:pt x="171372" y="1035256"/>
                </a:cubicBezTo>
                <a:cubicBezTo>
                  <a:pt x="168198" y="1028907"/>
                  <a:pt x="165012" y="1026616"/>
                  <a:pt x="159970" y="1021574"/>
                </a:cubicBezTo>
                <a:cubicBezTo>
                  <a:pt x="158450" y="1018534"/>
                  <a:pt x="156749" y="1015577"/>
                  <a:pt x="155410" y="1012453"/>
                </a:cubicBezTo>
                <a:cubicBezTo>
                  <a:pt x="154463" y="1010244"/>
                  <a:pt x="154527" y="1007568"/>
                  <a:pt x="153130" y="1005612"/>
                </a:cubicBezTo>
                <a:cubicBezTo>
                  <a:pt x="150631" y="1002113"/>
                  <a:pt x="147049" y="999531"/>
                  <a:pt x="144008" y="996491"/>
                </a:cubicBezTo>
                <a:cubicBezTo>
                  <a:pt x="143248" y="994211"/>
                  <a:pt x="142895" y="991751"/>
                  <a:pt x="141728" y="989650"/>
                </a:cubicBezTo>
                <a:cubicBezTo>
                  <a:pt x="139066" y="984859"/>
                  <a:pt x="132607" y="975968"/>
                  <a:pt x="132607" y="975968"/>
                </a:cubicBezTo>
                <a:cubicBezTo>
                  <a:pt x="131332" y="970868"/>
                  <a:pt x="127988" y="956497"/>
                  <a:pt x="125766" y="953165"/>
                </a:cubicBezTo>
                <a:lnTo>
                  <a:pt x="121205" y="946324"/>
                </a:lnTo>
                <a:cubicBezTo>
                  <a:pt x="117001" y="929506"/>
                  <a:pt x="121519" y="944778"/>
                  <a:pt x="114364" y="928082"/>
                </a:cubicBezTo>
                <a:cubicBezTo>
                  <a:pt x="108698" y="914861"/>
                  <a:pt x="116290" y="927551"/>
                  <a:pt x="107524" y="914400"/>
                </a:cubicBezTo>
                <a:cubicBezTo>
                  <a:pt x="106764" y="910599"/>
                  <a:pt x="106084" y="906782"/>
                  <a:pt x="105243" y="902998"/>
                </a:cubicBezTo>
                <a:cubicBezTo>
                  <a:pt x="104563" y="899939"/>
                  <a:pt x="103309" y="896992"/>
                  <a:pt x="102963" y="893877"/>
                </a:cubicBezTo>
                <a:cubicBezTo>
                  <a:pt x="101785" y="883274"/>
                  <a:pt x="102266" y="872503"/>
                  <a:pt x="100683" y="861953"/>
                </a:cubicBezTo>
                <a:cubicBezTo>
                  <a:pt x="99970" y="857199"/>
                  <a:pt x="97642" y="852832"/>
                  <a:pt x="96122" y="848271"/>
                </a:cubicBezTo>
                <a:cubicBezTo>
                  <a:pt x="90660" y="831885"/>
                  <a:pt x="97282" y="852330"/>
                  <a:pt x="91561" y="832309"/>
                </a:cubicBezTo>
                <a:cubicBezTo>
                  <a:pt x="88574" y="821857"/>
                  <a:pt x="90432" y="828621"/>
                  <a:pt x="84721" y="818627"/>
                </a:cubicBezTo>
                <a:cubicBezTo>
                  <a:pt x="83035" y="815676"/>
                  <a:pt x="81909" y="812421"/>
                  <a:pt x="80160" y="809506"/>
                </a:cubicBezTo>
                <a:cubicBezTo>
                  <a:pt x="77340" y="804806"/>
                  <a:pt x="71039" y="795824"/>
                  <a:pt x="71039" y="795824"/>
                </a:cubicBezTo>
                <a:cubicBezTo>
                  <a:pt x="70279" y="792784"/>
                  <a:pt x="69619" y="789716"/>
                  <a:pt x="68758" y="786703"/>
                </a:cubicBezTo>
                <a:cubicBezTo>
                  <a:pt x="66590" y="779117"/>
                  <a:pt x="65623" y="779289"/>
                  <a:pt x="64198" y="770741"/>
                </a:cubicBezTo>
                <a:cubicBezTo>
                  <a:pt x="63191" y="764696"/>
                  <a:pt x="63120" y="758508"/>
                  <a:pt x="61918" y="752499"/>
                </a:cubicBezTo>
                <a:cubicBezTo>
                  <a:pt x="60833" y="747073"/>
                  <a:pt x="58497" y="741951"/>
                  <a:pt x="57357" y="736536"/>
                </a:cubicBezTo>
                <a:cubicBezTo>
                  <a:pt x="55452" y="727488"/>
                  <a:pt x="55720" y="717945"/>
                  <a:pt x="52796" y="709173"/>
                </a:cubicBezTo>
                <a:cubicBezTo>
                  <a:pt x="50842" y="703311"/>
                  <a:pt x="49382" y="699511"/>
                  <a:pt x="48236" y="693211"/>
                </a:cubicBezTo>
                <a:cubicBezTo>
                  <a:pt x="46421" y="683232"/>
                  <a:pt x="45875" y="673466"/>
                  <a:pt x="43675" y="663567"/>
                </a:cubicBezTo>
                <a:cubicBezTo>
                  <a:pt x="43154" y="661221"/>
                  <a:pt x="42055" y="659037"/>
                  <a:pt x="41395" y="656726"/>
                </a:cubicBezTo>
                <a:cubicBezTo>
                  <a:pt x="40534" y="653713"/>
                  <a:pt x="40016" y="650607"/>
                  <a:pt x="39115" y="647605"/>
                </a:cubicBezTo>
                <a:cubicBezTo>
                  <a:pt x="37734" y="643000"/>
                  <a:pt x="36074" y="638484"/>
                  <a:pt x="34554" y="633923"/>
                </a:cubicBezTo>
                <a:lnTo>
                  <a:pt x="27713" y="613400"/>
                </a:lnTo>
                <a:lnTo>
                  <a:pt x="23152" y="599718"/>
                </a:lnTo>
                <a:lnTo>
                  <a:pt x="20872" y="592878"/>
                </a:lnTo>
                <a:cubicBezTo>
                  <a:pt x="15359" y="554283"/>
                  <a:pt x="22736" y="593910"/>
                  <a:pt x="14031" y="567794"/>
                </a:cubicBezTo>
                <a:cubicBezTo>
                  <a:pt x="12805" y="564117"/>
                  <a:pt x="12592" y="560176"/>
                  <a:pt x="11751" y="556393"/>
                </a:cubicBezTo>
                <a:cubicBezTo>
                  <a:pt x="11071" y="553334"/>
                  <a:pt x="10332" y="550285"/>
                  <a:pt x="9471" y="547272"/>
                </a:cubicBezTo>
                <a:cubicBezTo>
                  <a:pt x="8811" y="544961"/>
                  <a:pt x="7773" y="542763"/>
                  <a:pt x="7190" y="540431"/>
                </a:cubicBezTo>
                <a:cubicBezTo>
                  <a:pt x="6250" y="536671"/>
                  <a:pt x="5670" y="532830"/>
                  <a:pt x="4910" y="529029"/>
                </a:cubicBezTo>
                <a:cubicBezTo>
                  <a:pt x="354" y="458417"/>
                  <a:pt x="-2263" y="451919"/>
                  <a:pt x="2630" y="378529"/>
                </a:cubicBezTo>
                <a:cubicBezTo>
                  <a:pt x="3146" y="370795"/>
                  <a:pt x="5670" y="363327"/>
                  <a:pt x="7190" y="355726"/>
                </a:cubicBezTo>
                <a:cubicBezTo>
                  <a:pt x="7950" y="345085"/>
                  <a:pt x="8293" y="334405"/>
                  <a:pt x="9471" y="323802"/>
                </a:cubicBezTo>
                <a:cubicBezTo>
                  <a:pt x="9817" y="320687"/>
                  <a:pt x="11190" y="317764"/>
                  <a:pt x="11751" y="314681"/>
                </a:cubicBezTo>
                <a:cubicBezTo>
                  <a:pt x="12712" y="309393"/>
                  <a:pt x="13271" y="304040"/>
                  <a:pt x="14031" y="298719"/>
                </a:cubicBezTo>
                <a:cubicBezTo>
                  <a:pt x="13271" y="277436"/>
                  <a:pt x="13520" y="256094"/>
                  <a:pt x="11751" y="234871"/>
                </a:cubicBezTo>
                <a:cubicBezTo>
                  <a:pt x="11230" y="228624"/>
                  <a:pt x="8221" y="222811"/>
                  <a:pt x="7190" y="216628"/>
                </a:cubicBezTo>
                <a:lnTo>
                  <a:pt x="349" y="175583"/>
                </a:lnTo>
                <a:cubicBezTo>
                  <a:pt x="3092" y="85094"/>
                  <a:pt x="-4328" y="126603"/>
                  <a:pt x="7190" y="84371"/>
                </a:cubicBezTo>
                <a:cubicBezTo>
                  <a:pt x="9458" y="76057"/>
                  <a:pt x="8326" y="74827"/>
                  <a:pt x="14031" y="68409"/>
                </a:cubicBezTo>
                <a:cubicBezTo>
                  <a:pt x="18316" y="63588"/>
                  <a:pt x="27713" y="54727"/>
                  <a:pt x="27713" y="54727"/>
                </a:cubicBezTo>
                <a:cubicBezTo>
                  <a:pt x="32352" y="31529"/>
                  <a:pt x="27596" y="52855"/>
                  <a:pt x="32274" y="36485"/>
                </a:cubicBezTo>
                <a:cubicBezTo>
                  <a:pt x="35866" y="23915"/>
                  <a:pt x="17832" y="-4181"/>
                  <a:pt x="55077" y="4560"/>
                </a:cubicBezTo>
                <a:close/>
              </a:path>
            </a:pathLst>
          </a:custGeom>
          <a:pattFill prst="dkVert">
            <a:fgClr>
              <a:srgbClr val="CD0007"/>
            </a:fgClr>
            <a:bgClr>
              <a:srgbClr val="0032A8"/>
            </a:bgClr>
          </a:pattFill>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kern="1200">
              <a:solidFill>
                <a:srgbClr val="FFFFFF"/>
              </a:solidFill>
            </a:endParaRPr>
          </a:p>
        </p:txBody>
      </p:sp>
      <p:sp>
        <p:nvSpPr>
          <p:cNvPr id="36" name="Oval 35"/>
          <p:cNvSpPr/>
          <p:nvPr/>
        </p:nvSpPr>
        <p:spPr>
          <a:xfrm>
            <a:off x="2131623" y="1983629"/>
            <a:ext cx="3200400" cy="3200400"/>
          </a:xfrm>
          <a:prstGeom prst="ellipse">
            <a:avLst/>
          </a:prstGeom>
          <a:noFill/>
          <a:ln w="28575" cmpd="sng">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eaLnBrk="0" fontAlgn="base" hangingPunct="0">
              <a:spcBef>
                <a:spcPct val="0"/>
              </a:spcBef>
              <a:spcAft>
                <a:spcPct val="0"/>
              </a:spcAft>
            </a:pPr>
            <a:endParaRPr lang="en-US" sz="1200" b="1" kern="1200" dirty="0">
              <a:solidFill>
                <a:srgbClr val="FF0000"/>
              </a:solidFill>
            </a:endParaRPr>
          </a:p>
          <a:p>
            <a:pPr algn="ctr" eaLnBrk="0" fontAlgn="base" hangingPunct="0">
              <a:spcBef>
                <a:spcPct val="0"/>
              </a:spcBef>
              <a:spcAft>
                <a:spcPct val="0"/>
              </a:spcAft>
            </a:pPr>
            <a:endParaRPr lang="en-US" sz="3200" b="1" kern="1200" dirty="0" smtClean="0">
              <a:solidFill>
                <a:srgbClr val="FF0000"/>
              </a:solidFill>
            </a:endParaRPr>
          </a:p>
          <a:p>
            <a:pPr algn="ctr" eaLnBrk="0" fontAlgn="base" hangingPunct="0">
              <a:spcBef>
                <a:spcPct val="0"/>
              </a:spcBef>
              <a:spcAft>
                <a:spcPct val="0"/>
              </a:spcAft>
            </a:pPr>
            <a:endParaRPr lang="en-US" sz="3200" b="1" kern="1200" dirty="0">
              <a:solidFill>
                <a:srgbClr val="FF0000"/>
              </a:solidFill>
            </a:endParaRPr>
          </a:p>
        </p:txBody>
      </p:sp>
      <p:sp>
        <p:nvSpPr>
          <p:cNvPr id="37" name="Oval 36"/>
          <p:cNvSpPr/>
          <p:nvPr/>
        </p:nvSpPr>
        <p:spPr>
          <a:xfrm>
            <a:off x="3805085" y="1983629"/>
            <a:ext cx="3200400" cy="3200400"/>
          </a:xfrm>
          <a:prstGeom prst="ellipse">
            <a:avLst/>
          </a:prstGeom>
          <a:noFill/>
          <a:ln w="28575" cmpd="sng">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eaLnBrk="0" fontAlgn="base" hangingPunct="0">
              <a:spcBef>
                <a:spcPct val="0"/>
              </a:spcBef>
              <a:spcAft>
                <a:spcPct val="0"/>
              </a:spcAft>
            </a:pPr>
            <a:endParaRPr lang="en-US" sz="1200" b="1" kern="1200" dirty="0">
              <a:solidFill>
                <a:srgbClr val="FF0000"/>
              </a:solidFill>
            </a:endParaRPr>
          </a:p>
          <a:p>
            <a:pPr algn="ctr" eaLnBrk="0" fontAlgn="base" hangingPunct="0">
              <a:spcBef>
                <a:spcPct val="0"/>
              </a:spcBef>
              <a:spcAft>
                <a:spcPct val="0"/>
              </a:spcAft>
            </a:pPr>
            <a:endParaRPr lang="en-US" sz="3200" b="1" kern="1200" dirty="0" smtClean="0">
              <a:solidFill>
                <a:srgbClr val="FF0000"/>
              </a:solidFill>
            </a:endParaRPr>
          </a:p>
          <a:p>
            <a:pPr algn="ctr" eaLnBrk="0" fontAlgn="base" hangingPunct="0">
              <a:spcBef>
                <a:spcPct val="0"/>
              </a:spcBef>
              <a:spcAft>
                <a:spcPct val="0"/>
              </a:spcAft>
            </a:pPr>
            <a:endParaRPr lang="en-US" sz="3200" b="1" kern="1200" dirty="0">
              <a:solidFill>
                <a:srgbClr val="FF0000"/>
              </a:solidFill>
            </a:endParaRPr>
          </a:p>
        </p:txBody>
      </p:sp>
      <p:sp>
        <p:nvSpPr>
          <p:cNvPr id="38" name="Oval 37"/>
          <p:cNvSpPr/>
          <p:nvPr/>
        </p:nvSpPr>
        <p:spPr>
          <a:xfrm>
            <a:off x="2971800" y="216872"/>
            <a:ext cx="3200400" cy="3200400"/>
          </a:xfrm>
          <a:prstGeom prst="ellipse">
            <a:avLst/>
          </a:prstGeom>
          <a:noFill/>
          <a:ln w="28575" cmpd="sng">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eaLnBrk="0" fontAlgn="base" hangingPunct="0">
              <a:spcBef>
                <a:spcPct val="0"/>
              </a:spcBef>
              <a:spcAft>
                <a:spcPct val="0"/>
              </a:spcAft>
            </a:pPr>
            <a:r>
              <a:rPr lang="en-US" sz="3200" b="1" kern="1200" dirty="0" smtClean="0">
                <a:solidFill>
                  <a:srgbClr val="FF0000"/>
                </a:solidFill>
              </a:rPr>
              <a:t>Centennial High School</a:t>
            </a:r>
          </a:p>
          <a:p>
            <a:pPr algn="ctr" eaLnBrk="0" fontAlgn="base" hangingPunct="0">
              <a:spcBef>
                <a:spcPct val="0"/>
              </a:spcBef>
              <a:spcAft>
                <a:spcPct val="0"/>
              </a:spcAft>
            </a:pPr>
            <a:endParaRPr lang="en-US" sz="1200" b="1" kern="1200" dirty="0">
              <a:solidFill>
                <a:srgbClr val="FF0000"/>
              </a:solidFill>
            </a:endParaRPr>
          </a:p>
          <a:p>
            <a:pPr algn="ctr" eaLnBrk="0" fontAlgn="base" hangingPunct="0">
              <a:spcBef>
                <a:spcPct val="0"/>
              </a:spcBef>
              <a:spcAft>
                <a:spcPct val="0"/>
              </a:spcAft>
            </a:pPr>
            <a:endParaRPr lang="en-US" sz="3200" b="1" kern="1200" dirty="0" smtClean="0">
              <a:solidFill>
                <a:srgbClr val="FF0000"/>
              </a:solidFill>
            </a:endParaRPr>
          </a:p>
          <a:p>
            <a:pPr algn="ctr" eaLnBrk="0" fontAlgn="base" hangingPunct="0">
              <a:spcBef>
                <a:spcPct val="0"/>
              </a:spcBef>
              <a:spcAft>
                <a:spcPct val="0"/>
              </a:spcAft>
            </a:pPr>
            <a:endParaRPr lang="en-US" sz="3200" b="1" kern="1200" dirty="0">
              <a:solidFill>
                <a:srgbClr val="FF0000"/>
              </a:solidFill>
            </a:endParaRPr>
          </a:p>
        </p:txBody>
      </p:sp>
      <p:sp>
        <p:nvSpPr>
          <p:cNvPr id="39" name="TextBox 38"/>
          <p:cNvSpPr txBox="1"/>
          <p:nvPr/>
        </p:nvSpPr>
        <p:spPr>
          <a:xfrm>
            <a:off x="3896961" y="2622010"/>
            <a:ext cx="1354859" cy="707886"/>
          </a:xfrm>
          <a:prstGeom prst="rect">
            <a:avLst/>
          </a:prstGeom>
          <a:noFill/>
        </p:spPr>
        <p:txBody>
          <a:bodyPr wrap="none" rtlCol="0">
            <a:spAutoFit/>
          </a:bodyPr>
          <a:lstStyle/>
          <a:p>
            <a:pPr algn="ctr" eaLnBrk="0" fontAlgn="base" hangingPunct="0">
              <a:spcBef>
                <a:spcPct val="0"/>
              </a:spcBef>
              <a:spcAft>
                <a:spcPct val="0"/>
              </a:spcAft>
            </a:pPr>
            <a:r>
              <a:rPr lang="en-US" sz="2000" b="1" kern="1200" dirty="0" smtClean="0">
                <a:latin typeface="Arial" charset="0"/>
                <a:ea typeface="ＭＳ Ｐゴシック" pitchFamily="-84" charset="-128"/>
                <a:cs typeface=""/>
              </a:rPr>
              <a:t>Student</a:t>
            </a:r>
          </a:p>
          <a:p>
            <a:pPr algn="ctr" eaLnBrk="0" fontAlgn="base" hangingPunct="0">
              <a:spcBef>
                <a:spcPct val="0"/>
              </a:spcBef>
              <a:spcAft>
                <a:spcPct val="0"/>
              </a:spcAft>
            </a:pPr>
            <a:r>
              <a:rPr lang="en-US" sz="2000" b="1" kern="1200" dirty="0" smtClean="0">
                <a:latin typeface="Arial" charset="0"/>
                <a:ea typeface="ＭＳ Ｐゴシック" pitchFamily="-84" charset="-128"/>
                <a:cs typeface=""/>
              </a:rPr>
              <a:t>Experience</a:t>
            </a:r>
            <a:endParaRPr lang="en-US" sz="2000" b="1" kern="1200" dirty="0">
              <a:latin typeface="Arial" charset="0"/>
              <a:ea typeface="ＭＳ Ｐゴシック" pitchFamily="-84" charset="-128"/>
              <a:cs typeface=""/>
            </a:endParaRPr>
          </a:p>
        </p:txBody>
      </p:sp>
    </p:spTree>
    <p:extLst>
      <p:ext uri="{BB962C8B-B14F-4D97-AF65-F5344CB8AC3E}">
        <p14:creationId xmlns:p14="http://schemas.microsoft.com/office/powerpoint/2010/main" val="9543492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199" y="1658990"/>
            <a:ext cx="8543925" cy="4840199"/>
          </a:xfrm>
        </p:spPr>
        <p:txBody>
          <a:bodyPr/>
          <a:lstStyle/>
          <a:p>
            <a:pPr marL="457200" indent="-457200">
              <a:buClr>
                <a:srgbClr val="FF0000"/>
              </a:buClr>
              <a:buFont typeface="Wingdings" charset="2"/>
              <a:buChar char="Ø"/>
            </a:pPr>
            <a:endParaRPr lang="en-US" dirty="0" smtClean="0">
              <a:solidFill>
                <a:srgbClr val="00387E"/>
              </a:solidFill>
              <a:latin typeface="Georgia" charset="0"/>
              <a:cs typeface="ＭＳ Ｐゴシック" charset="0"/>
              <a:sym typeface="Trebuchet MS" charset="0"/>
            </a:endParaRPr>
          </a:p>
          <a:p>
            <a:pPr marL="457200" indent="-457200">
              <a:buClr>
                <a:srgbClr val="FF0000"/>
              </a:buClr>
              <a:buFont typeface="Wingdings" charset="2"/>
              <a:buChar char="Ø"/>
            </a:pPr>
            <a:r>
              <a:rPr lang="en-US" dirty="0" smtClean="0">
                <a:solidFill>
                  <a:srgbClr val="00387E"/>
                </a:solidFill>
                <a:latin typeface="Georgia" charset="0"/>
                <a:cs typeface="ＭＳ Ｐゴシック" charset="0"/>
                <a:sym typeface="Trebuchet MS" charset="0"/>
              </a:rPr>
              <a:t>Claire </a:t>
            </a:r>
            <a:r>
              <a:rPr lang="en-US" dirty="0" err="1" smtClean="0">
                <a:solidFill>
                  <a:srgbClr val="00387E"/>
                </a:solidFill>
                <a:latin typeface="Georgia" charset="0"/>
                <a:cs typeface="ＭＳ Ｐゴシック" charset="0"/>
                <a:sym typeface="Trebuchet MS" charset="0"/>
              </a:rPr>
              <a:t>Hafets</a:t>
            </a:r>
            <a:r>
              <a:rPr lang="en-US" dirty="0" smtClean="0">
                <a:solidFill>
                  <a:srgbClr val="00387E"/>
                </a:solidFill>
                <a:latin typeface="Georgia" charset="0"/>
                <a:cs typeface="ＭＳ Ｐゴシック" charset="0"/>
                <a:sym typeface="Trebuchet MS" charset="0"/>
              </a:rPr>
              <a:t>, Principal</a:t>
            </a:r>
          </a:p>
          <a:p>
            <a:pPr marL="457200" indent="-457200">
              <a:buClr>
                <a:srgbClr val="FF0000"/>
              </a:buClr>
              <a:buFont typeface="Wingdings" charset="2"/>
              <a:buChar char="Ø"/>
            </a:pPr>
            <a:endParaRPr lang="en-US" dirty="0" smtClean="0">
              <a:solidFill>
                <a:srgbClr val="00387E"/>
              </a:solidFill>
              <a:latin typeface="Georgia" charset="0"/>
              <a:cs typeface="ＭＳ Ｐゴシック" charset="0"/>
              <a:sym typeface="Trebuchet MS" charset="0"/>
            </a:endParaRPr>
          </a:p>
          <a:p>
            <a:pPr marL="457200" indent="-457200">
              <a:buClr>
                <a:srgbClr val="FF0000"/>
              </a:buClr>
              <a:buFont typeface="Wingdings" charset="2"/>
              <a:buChar char="Ø"/>
            </a:pPr>
            <a:r>
              <a:rPr lang="en-US" dirty="0" smtClean="0">
                <a:solidFill>
                  <a:srgbClr val="00387E"/>
                </a:solidFill>
                <a:latin typeface="Georgia" charset="0"/>
                <a:cs typeface="ＭＳ Ｐゴシック" charset="0"/>
                <a:sym typeface="Trebuchet MS" charset="0"/>
              </a:rPr>
              <a:t>Cameron </a:t>
            </a:r>
            <a:r>
              <a:rPr lang="en-US" dirty="0" err="1" smtClean="0">
                <a:solidFill>
                  <a:srgbClr val="00387E"/>
                </a:solidFill>
                <a:latin typeface="Georgia" charset="0"/>
                <a:cs typeface="ＭＳ Ｐゴシック" charset="0"/>
                <a:sym typeface="Trebuchet MS" charset="0"/>
              </a:rPr>
              <a:t>Rahnama</a:t>
            </a:r>
            <a:r>
              <a:rPr lang="en-US" dirty="0" smtClean="0">
                <a:solidFill>
                  <a:srgbClr val="00387E"/>
                </a:solidFill>
                <a:latin typeface="Georgia" charset="0"/>
                <a:cs typeface="ＭＳ Ｐゴシック" charset="0"/>
                <a:sym typeface="Trebuchet MS" charset="0"/>
              </a:rPr>
              <a:t>, Assistant Principal, A-I</a:t>
            </a:r>
          </a:p>
          <a:p>
            <a:pPr marL="457200" indent="-457200">
              <a:buClr>
                <a:srgbClr val="FF0000"/>
              </a:buClr>
              <a:buFont typeface="Wingdings" charset="2"/>
              <a:buChar char="Ø"/>
            </a:pPr>
            <a:endParaRPr lang="en-US" dirty="0">
              <a:solidFill>
                <a:srgbClr val="00387E"/>
              </a:solidFill>
              <a:latin typeface="Georgia" charset="0"/>
              <a:cs typeface="ＭＳ Ｐゴシック" charset="0"/>
              <a:sym typeface="Trebuchet MS" charset="0"/>
            </a:endParaRPr>
          </a:p>
          <a:p>
            <a:pPr marL="457200" indent="-457200">
              <a:buClr>
                <a:srgbClr val="FF0000"/>
              </a:buClr>
              <a:buFont typeface="Wingdings" charset="2"/>
              <a:buChar char="Ø"/>
            </a:pPr>
            <a:r>
              <a:rPr lang="en-US" dirty="0">
                <a:solidFill>
                  <a:srgbClr val="00387E"/>
                </a:solidFill>
                <a:latin typeface="Georgia" charset="0"/>
                <a:cs typeface="ＭＳ Ｐゴシック" charset="0"/>
                <a:sym typeface="Trebuchet MS" charset="0"/>
              </a:rPr>
              <a:t>Tracy Scaltz, Assistant Principal, J-O</a:t>
            </a:r>
          </a:p>
          <a:p>
            <a:pPr>
              <a:buClr>
                <a:srgbClr val="FF0000"/>
              </a:buClr>
            </a:pPr>
            <a:endParaRPr lang="en-US" dirty="0" smtClean="0">
              <a:solidFill>
                <a:srgbClr val="00387E"/>
              </a:solidFill>
              <a:latin typeface="Georgia" charset="0"/>
              <a:cs typeface="ＭＳ Ｐゴシック" charset="0"/>
              <a:sym typeface="Trebuchet MS" charset="0"/>
            </a:endParaRPr>
          </a:p>
          <a:p>
            <a:pPr marL="457200" indent="-457200">
              <a:buClr>
                <a:srgbClr val="FF0000"/>
              </a:buClr>
              <a:buFont typeface="Wingdings" charset="2"/>
              <a:buChar char="Ø"/>
            </a:pPr>
            <a:r>
              <a:rPr lang="en-US" dirty="0" smtClean="0">
                <a:solidFill>
                  <a:srgbClr val="00387E"/>
                </a:solidFill>
                <a:latin typeface="Georgia" charset="0"/>
                <a:cs typeface="ＭＳ Ｐゴシック" charset="0"/>
                <a:sym typeface="Trebuchet MS" charset="0"/>
              </a:rPr>
              <a:t>Sandra </a:t>
            </a:r>
            <a:r>
              <a:rPr lang="en-US" dirty="0" err="1" smtClean="0">
                <a:solidFill>
                  <a:srgbClr val="00387E"/>
                </a:solidFill>
                <a:latin typeface="Georgia" charset="0"/>
                <a:cs typeface="ＭＳ Ｐゴシック" charset="0"/>
                <a:sym typeface="Trebuchet MS" charset="0"/>
              </a:rPr>
              <a:t>Suber</a:t>
            </a:r>
            <a:r>
              <a:rPr lang="en-US" dirty="0" smtClean="0">
                <a:solidFill>
                  <a:srgbClr val="00387E"/>
                </a:solidFill>
                <a:latin typeface="Georgia" charset="0"/>
                <a:cs typeface="ＭＳ Ｐゴシック" charset="0"/>
                <a:sym typeface="Trebuchet MS" charset="0"/>
              </a:rPr>
              <a:t>, </a:t>
            </a:r>
            <a:r>
              <a:rPr lang="en-US" dirty="0">
                <a:solidFill>
                  <a:srgbClr val="00387E"/>
                </a:solidFill>
                <a:latin typeface="Georgia" charset="0"/>
                <a:cs typeface="ＭＳ Ｐゴシック" charset="0"/>
                <a:sym typeface="Trebuchet MS" charset="0"/>
              </a:rPr>
              <a:t>Assistant </a:t>
            </a:r>
            <a:r>
              <a:rPr lang="en-US" dirty="0" smtClean="0">
                <a:solidFill>
                  <a:srgbClr val="00387E"/>
                </a:solidFill>
                <a:latin typeface="Georgia" charset="0"/>
                <a:cs typeface="ＭＳ Ｐゴシック" charset="0"/>
                <a:sym typeface="Trebuchet MS" charset="0"/>
              </a:rPr>
              <a:t>Principal, P-Z</a:t>
            </a:r>
          </a:p>
          <a:p>
            <a:pPr marL="457200" indent="-457200">
              <a:buClr>
                <a:srgbClr val="FF0000"/>
              </a:buClr>
              <a:buFont typeface="Wingdings" charset="2"/>
              <a:buChar char="Ø"/>
            </a:pPr>
            <a:endParaRPr lang="en-US" dirty="0">
              <a:solidFill>
                <a:srgbClr val="00387E"/>
              </a:solidFill>
              <a:latin typeface="Georgia" charset="0"/>
              <a:cs typeface="ＭＳ Ｐゴシック" charset="0"/>
              <a:sym typeface="Trebuchet MS" charset="0"/>
            </a:endParaRPr>
          </a:p>
          <a:p>
            <a:endParaRPr lang="en-US" dirty="0"/>
          </a:p>
        </p:txBody>
      </p:sp>
      <p:sp>
        <p:nvSpPr>
          <p:cNvPr id="3" name="Title 2"/>
          <p:cNvSpPr>
            <a:spLocks noGrp="1"/>
          </p:cNvSpPr>
          <p:nvPr>
            <p:ph type="title"/>
          </p:nvPr>
        </p:nvSpPr>
        <p:spPr/>
        <p:txBody>
          <a:bodyPr/>
          <a:lstStyle/>
          <a:p>
            <a:pPr algn="ctr"/>
            <a:r>
              <a:rPr lang="en-US" dirty="0" smtClean="0">
                <a:solidFill>
                  <a:srgbClr val="FF0000"/>
                </a:solidFill>
                <a:latin typeface="Cambria"/>
                <a:cs typeface="Cambria"/>
              </a:rPr>
              <a:t>Administration</a:t>
            </a:r>
            <a:endParaRPr lang="en-US" dirty="0">
              <a:solidFill>
                <a:srgbClr val="FF0000"/>
              </a:solidFill>
              <a:latin typeface="Cambria"/>
              <a:cs typeface="Cambria"/>
            </a:endParaRPr>
          </a:p>
        </p:txBody>
      </p:sp>
    </p:spTree>
    <p:extLst>
      <p:ext uri="{BB962C8B-B14F-4D97-AF65-F5344CB8AC3E}">
        <p14:creationId xmlns:p14="http://schemas.microsoft.com/office/powerpoint/2010/main" val="5332274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457200" indent="-457200">
              <a:buClr>
                <a:srgbClr val="FF0000"/>
              </a:buClr>
              <a:buFont typeface="Wingdings" charset="2"/>
              <a:buChar char="Ø"/>
            </a:pPr>
            <a:endParaRPr lang="en-US" dirty="0" smtClean="0">
              <a:solidFill>
                <a:srgbClr val="00387E"/>
              </a:solidFill>
              <a:latin typeface="Georgia" charset="0"/>
              <a:cs typeface="ＭＳ Ｐゴシック" charset="0"/>
              <a:sym typeface="Trebuchet MS" charset="0"/>
            </a:endParaRPr>
          </a:p>
          <a:p>
            <a:endParaRPr lang="en-US" dirty="0"/>
          </a:p>
        </p:txBody>
      </p:sp>
      <p:sp>
        <p:nvSpPr>
          <p:cNvPr id="3" name="Title 2"/>
          <p:cNvSpPr>
            <a:spLocks noGrp="1"/>
          </p:cNvSpPr>
          <p:nvPr>
            <p:ph type="title"/>
          </p:nvPr>
        </p:nvSpPr>
        <p:spPr>
          <a:xfrm>
            <a:off x="457200" y="2189498"/>
            <a:ext cx="8229600" cy="1325700"/>
          </a:xfrm>
        </p:spPr>
        <p:txBody>
          <a:bodyPr/>
          <a:lstStyle/>
          <a:p>
            <a:pPr algn="ctr"/>
            <a:r>
              <a:rPr lang="en-US" i="1" dirty="0" smtClean="0">
                <a:solidFill>
                  <a:schemeClr val="bg2">
                    <a:lumMod val="60000"/>
                    <a:lumOff val="40000"/>
                  </a:schemeClr>
                </a:solidFill>
                <a:latin typeface="Cambria"/>
                <a:cs typeface="Cambria"/>
              </a:rPr>
              <a:t>State of the School</a:t>
            </a:r>
            <a:endParaRPr lang="en-US" i="1" dirty="0">
              <a:solidFill>
                <a:schemeClr val="bg2">
                  <a:lumMod val="60000"/>
                  <a:lumOff val="40000"/>
                </a:schemeClr>
              </a:solidFill>
              <a:latin typeface="Cambria"/>
              <a:cs typeface="Cambria"/>
            </a:endParaRPr>
          </a:p>
        </p:txBody>
      </p:sp>
    </p:spTree>
    <p:extLst>
      <p:ext uri="{BB962C8B-B14F-4D97-AF65-F5344CB8AC3E}">
        <p14:creationId xmlns:p14="http://schemas.microsoft.com/office/powerpoint/2010/main" val="8489831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txBox="1">
            <a:spLocks noGrp="1"/>
          </p:cNvSpPr>
          <p:nvPr>
            <p:ph type="title"/>
          </p:nvPr>
        </p:nvSpPr>
        <p:spPr>
          <a:xfrm>
            <a:off x="139850" y="203201"/>
            <a:ext cx="8842786" cy="604838"/>
          </a:xfrm>
        </p:spPr>
        <p:txBody>
          <a:bodyPr/>
          <a:lstStyle/>
          <a:p>
            <a:pPr algn="ctr">
              <a:spcBef>
                <a:spcPct val="0"/>
              </a:spcBef>
              <a:spcAft>
                <a:spcPct val="0"/>
              </a:spcAft>
            </a:pPr>
            <a:r>
              <a:rPr lang="en-US" sz="2800" i="1" dirty="0" smtClean="0">
                <a:solidFill>
                  <a:schemeClr val="bg2"/>
                </a:solidFill>
                <a:latin typeface="Georgia" charset="0"/>
                <a:cs typeface="ＭＳ Ｐゴシック" charset="0"/>
                <a:sym typeface="Trebuchet MS" charset="0"/>
              </a:rPr>
              <a:t/>
            </a:r>
            <a:br>
              <a:rPr lang="en-US" sz="2800" i="1" dirty="0" smtClean="0">
                <a:solidFill>
                  <a:schemeClr val="bg2"/>
                </a:solidFill>
                <a:latin typeface="Georgia" charset="0"/>
                <a:cs typeface="ＭＳ Ｐゴシック" charset="0"/>
                <a:sym typeface="Trebuchet MS" charset="0"/>
              </a:rPr>
            </a:br>
            <a:r>
              <a:rPr lang="en-US" sz="2800" i="1" dirty="0" smtClean="0">
                <a:solidFill>
                  <a:schemeClr val="bg2"/>
                </a:solidFill>
                <a:latin typeface="Georgia" charset="0"/>
                <a:cs typeface="ＭＳ Ｐゴシック" charset="0"/>
                <a:sym typeface="Trebuchet MS" charset="0"/>
              </a:rPr>
              <a:t>Performance </a:t>
            </a:r>
            <a:r>
              <a:rPr lang="en-US" sz="2800" i="1" dirty="0">
                <a:solidFill>
                  <a:schemeClr val="bg2"/>
                </a:solidFill>
                <a:latin typeface="Georgia" charset="0"/>
                <a:cs typeface="ＭＳ Ｐゴシック" charset="0"/>
                <a:sym typeface="Trebuchet MS" charset="0"/>
              </a:rPr>
              <a:t>on </a:t>
            </a:r>
            <a:r>
              <a:rPr lang="en-US" sz="2800" i="1" dirty="0" smtClean="0">
                <a:solidFill>
                  <a:schemeClr val="bg2"/>
                </a:solidFill>
                <a:latin typeface="Georgia" charset="0"/>
                <a:cs typeface="ＭＳ Ｐゴシック" charset="0"/>
                <a:sym typeface="Trebuchet MS" charset="0"/>
              </a:rPr>
              <a:t>MD state </a:t>
            </a:r>
            <a:r>
              <a:rPr lang="en-US" sz="2800" i="1" dirty="0">
                <a:solidFill>
                  <a:schemeClr val="bg2"/>
                </a:solidFill>
                <a:latin typeface="Georgia" charset="0"/>
                <a:cs typeface="ＭＳ Ｐゴシック" charset="0"/>
                <a:sym typeface="Trebuchet MS" charset="0"/>
              </a:rPr>
              <a:t>assessments in </a:t>
            </a:r>
            <a:r>
              <a:rPr lang="en-US" sz="2800" i="1" dirty="0" smtClean="0">
                <a:solidFill>
                  <a:schemeClr val="bg2"/>
                </a:solidFill>
                <a:latin typeface="Georgia" charset="0"/>
                <a:cs typeface="ＭＳ Ｐゴシック" charset="0"/>
                <a:sym typeface="Trebuchet MS" charset="0"/>
              </a:rPr>
              <a:t>2017</a:t>
            </a:r>
            <a:endParaRPr lang="en-US" sz="2800" b="1" i="1" dirty="0">
              <a:solidFill>
                <a:schemeClr val="bg2"/>
              </a:solidFill>
              <a:latin typeface="Georgia" charset="0"/>
              <a:cs typeface="ＭＳ Ｐゴシック" charset="0"/>
              <a:sym typeface="Trebuchet MS" charset="0"/>
            </a:endParaRPr>
          </a:p>
        </p:txBody>
      </p:sp>
      <p:sp>
        <p:nvSpPr>
          <p:cNvPr id="3" name="Content Placeholder 2"/>
          <p:cNvSpPr txBox="1">
            <a:spLocks noGrp="1"/>
          </p:cNvSpPr>
          <p:nvPr>
            <p:ph type="body" idx="1"/>
          </p:nvPr>
        </p:nvSpPr>
        <p:spPr>
          <a:xfrm>
            <a:off x="139850" y="808038"/>
            <a:ext cx="8842786" cy="5407025"/>
          </a:xfrm>
        </p:spPr>
        <p:txBody>
          <a:bodyPr/>
          <a:lstStyle>
            <a:lvl1pPr indent="177800">
              <a:defRPr sz="1000">
                <a:solidFill>
                  <a:srgbClr val="000000"/>
                </a:solidFill>
                <a:latin typeface="Arial" charset="0"/>
                <a:ea typeface="ＭＳ Ｐゴシック" charset="0"/>
                <a:sym typeface="Arial" charset="0"/>
              </a:defRPr>
            </a:lvl1pPr>
            <a:lvl2pPr marL="457200">
              <a:defRPr sz="1000">
                <a:solidFill>
                  <a:srgbClr val="000000"/>
                </a:solidFill>
                <a:latin typeface="Arial" charset="0"/>
                <a:ea typeface="Arial" charset="0"/>
                <a:cs typeface="Arial" charset="0"/>
                <a:sym typeface="Arial" charset="0"/>
              </a:defRPr>
            </a:lvl2pPr>
            <a:lvl3pPr marL="914400">
              <a:defRPr sz="1000">
                <a:solidFill>
                  <a:srgbClr val="000000"/>
                </a:solidFill>
                <a:latin typeface="Arial" charset="0"/>
                <a:ea typeface="Arial" charset="0"/>
                <a:cs typeface="Arial" charset="0"/>
                <a:sym typeface="Arial" charset="0"/>
              </a:defRPr>
            </a:lvl3pPr>
            <a:lvl4pPr marL="1371600">
              <a:defRPr sz="1000">
                <a:solidFill>
                  <a:srgbClr val="000000"/>
                </a:solidFill>
                <a:latin typeface="Arial" charset="0"/>
                <a:ea typeface="Arial" charset="0"/>
                <a:cs typeface="Arial" charset="0"/>
                <a:sym typeface="Arial" charset="0"/>
              </a:defRPr>
            </a:lvl4pPr>
            <a:lvl5pPr marL="1828800">
              <a:defRPr sz="1000">
                <a:solidFill>
                  <a:srgbClr val="000000"/>
                </a:solidFill>
                <a:latin typeface="Arial" charset="0"/>
                <a:ea typeface="Arial" charset="0"/>
                <a:cs typeface="Arial" charset="0"/>
                <a:sym typeface="Arial" charset="0"/>
              </a:defRPr>
            </a:lvl5pPr>
            <a:lvl6pPr marL="2286000" eaLnBrk="0" fontAlgn="base" hangingPunct="0">
              <a:spcBef>
                <a:spcPct val="0"/>
              </a:spcBef>
              <a:spcAft>
                <a:spcPct val="0"/>
              </a:spcAft>
              <a:defRPr sz="1000">
                <a:solidFill>
                  <a:srgbClr val="000000"/>
                </a:solidFill>
                <a:latin typeface="Arial" charset="0"/>
                <a:ea typeface="Arial" charset="0"/>
                <a:cs typeface="Arial" charset="0"/>
                <a:sym typeface="Arial" charset="0"/>
              </a:defRPr>
            </a:lvl6pPr>
            <a:lvl7pPr marL="2743200" eaLnBrk="0" fontAlgn="base" hangingPunct="0">
              <a:spcBef>
                <a:spcPct val="0"/>
              </a:spcBef>
              <a:spcAft>
                <a:spcPct val="0"/>
              </a:spcAft>
              <a:defRPr sz="1000">
                <a:solidFill>
                  <a:srgbClr val="000000"/>
                </a:solidFill>
                <a:latin typeface="Arial" charset="0"/>
                <a:ea typeface="Arial" charset="0"/>
                <a:cs typeface="Arial" charset="0"/>
                <a:sym typeface="Arial" charset="0"/>
              </a:defRPr>
            </a:lvl7pPr>
            <a:lvl8pPr marL="3200400" eaLnBrk="0" fontAlgn="base" hangingPunct="0">
              <a:spcBef>
                <a:spcPct val="0"/>
              </a:spcBef>
              <a:spcAft>
                <a:spcPct val="0"/>
              </a:spcAft>
              <a:defRPr sz="1000">
                <a:solidFill>
                  <a:srgbClr val="000000"/>
                </a:solidFill>
                <a:latin typeface="Arial" charset="0"/>
                <a:ea typeface="Arial" charset="0"/>
                <a:cs typeface="Arial" charset="0"/>
                <a:sym typeface="Arial" charset="0"/>
              </a:defRPr>
            </a:lvl8pPr>
            <a:lvl9pPr marL="3657600" eaLnBrk="0" fontAlgn="base" hangingPunct="0">
              <a:spcBef>
                <a:spcPct val="0"/>
              </a:spcBef>
              <a:spcAft>
                <a:spcPct val="0"/>
              </a:spcAft>
              <a:defRPr sz="1000">
                <a:solidFill>
                  <a:srgbClr val="000000"/>
                </a:solidFill>
                <a:latin typeface="Arial" charset="0"/>
                <a:ea typeface="Arial" charset="0"/>
                <a:cs typeface="Arial" charset="0"/>
                <a:sym typeface="Arial" charset="0"/>
              </a:defRPr>
            </a:lvl9pPr>
          </a:lstStyle>
          <a:p>
            <a:pPr marL="457200" indent="-457200" eaLnBrk="1" hangingPunct="1">
              <a:lnSpc>
                <a:spcPct val="80000"/>
              </a:lnSpc>
              <a:spcBef>
                <a:spcPts val="563"/>
              </a:spcBef>
              <a:spcAft>
                <a:spcPct val="0"/>
              </a:spcAft>
              <a:buClr>
                <a:srgbClr val="FF0000"/>
              </a:buClr>
              <a:buFont typeface="Wingdings" charset="2"/>
              <a:buChar char="Ø"/>
              <a:defRPr/>
            </a:pPr>
            <a:endParaRPr lang="en-US" sz="1800" dirty="0" smtClean="0">
              <a:solidFill>
                <a:srgbClr val="FF0000"/>
              </a:solidFill>
              <a:latin typeface="Georgia" charset="0"/>
              <a:cs typeface="ＭＳ Ｐゴシック" charset="0"/>
              <a:sym typeface="Trebuchet MS" charset="0"/>
            </a:endParaRPr>
          </a:p>
          <a:p>
            <a:pPr marL="457200" indent="-457200" eaLnBrk="1" hangingPunct="1">
              <a:lnSpc>
                <a:spcPct val="80000"/>
              </a:lnSpc>
              <a:spcBef>
                <a:spcPts val="563"/>
              </a:spcBef>
              <a:spcAft>
                <a:spcPct val="0"/>
              </a:spcAft>
              <a:buClr>
                <a:srgbClr val="FF0000"/>
              </a:buClr>
              <a:buFont typeface="Wingdings" charset="2"/>
              <a:buChar char="Ø"/>
              <a:defRPr/>
            </a:pPr>
            <a:r>
              <a:rPr lang="en-US" sz="1800" dirty="0" smtClean="0">
                <a:solidFill>
                  <a:srgbClr val="FF0000"/>
                </a:solidFill>
                <a:latin typeface="Georgia" charset="0"/>
                <a:cs typeface="ＭＳ Ｐゴシック" charset="0"/>
                <a:sym typeface="Trebuchet MS" charset="0"/>
              </a:rPr>
              <a:t>97% </a:t>
            </a:r>
            <a:r>
              <a:rPr lang="en-US" sz="1800" dirty="0" smtClean="0">
                <a:solidFill>
                  <a:schemeClr val="bg2"/>
                </a:solidFill>
                <a:latin typeface="Georgia" charset="0"/>
                <a:cs typeface="ＭＳ Ｐゴシック" charset="0"/>
                <a:sym typeface="Trebuchet MS" charset="0"/>
              </a:rPr>
              <a:t>passed the </a:t>
            </a:r>
            <a:r>
              <a:rPr lang="en-US" sz="1800" b="1" dirty="0" smtClean="0">
                <a:solidFill>
                  <a:schemeClr val="bg2"/>
                </a:solidFill>
                <a:latin typeface="Georgia" charset="0"/>
                <a:cs typeface="ＭＳ Ｐゴシック" charset="0"/>
                <a:sym typeface="Trebuchet MS" charset="0"/>
              </a:rPr>
              <a:t>Government HSA </a:t>
            </a:r>
            <a:r>
              <a:rPr lang="en-US" sz="1800" dirty="0" smtClean="0">
                <a:solidFill>
                  <a:schemeClr val="bg2"/>
                </a:solidFill>
                <a:latin typeface="Georgia" charset="0"/>
                <a:cs typeface="ＭＳ Ｐゴシック" charset="0"/>
                <a:sym typeface="Trebuchet MS" charset="0"/>
              </a:rPr>
              <a:t>in May 2017.</a:t>
            </a:r>
          </a:p>
          <a:p>
            <a:pPr marL="457200" indent="-457200" eaLnBrk="1" hangingPunct="1">
              <a:lnSpc>
                <a:spcPct val="80000"/>
              </a:lnSpc>
              <a:spcBef>
                <a:spcPts val="563"/>
              </a:spcBef>
              <a:spcAft>
                <a:spcPct val="0"/>
              </a:spcAft>
              <a:buClr>
                <a:srgbClr val="FF0000"/>
              </a:buClr>
              <a:buFont typeface="Wingdings" charset="2"/>
              <a:buChar char="Ø"/>
              <a:defRPr/>
            </a:pPr>
            <a:endParaRPr lang="en-US" sz="1800" dirty="0">
              <a:solidFill>
                <a:schemeClr val="bg2"/>
              </a:solidFill>
              <a:latin typeface="Georgia" charset="0"/>
              <a:cs typeface="ＭＳ Ｐゴシック" charset="0"/>
              <a:sym typeface="Trebuchet MS" charset="0"/>
            </a:endParaRPr>
          </a:p>
          <a:p>
            <a:pPr marL="457200" indent="-457200" eaLnBrk="1" hangingPunct="1">
              <a:lnSpc>
                <a:spcPct val="80000"/>
              </a:lnSpc>
              <a:spcBef>
                <a:spcPts val="563"/>
              </a:spcBef>
              <a:spcAft>
                <a:spcPct val="0"/>
              </a:spcAft>
              <a:buClr>
                <a:srgbClr val="FF0000"/>
              </a:buClr>
              <a:buFont typeface="Wingdings" charset="2"/>
              <a:buChar char="Ø"/>
              <a:defRPr/>
            </a:pPr>
            <a:r>
              <a:rPr lang="en-US" sz="2000" b="1" dirty="0" smtClean="0">
                <a:solidFill>
                  <a:schemeClr val="bg2"/>
                </a:solidFill>
                <a:latin typeface="Georgia" charset="0"/>
                <a:cs typeface="ＭＳ Ｐゴシック" charset="0"/>
                <a:sym typeface="Trebuchet MS" charset="0"/>
              </a:rPr>
              <a:t>PARCC data </a:t>
            </a:r>
            <a:r>
              <a:rPr lang="en-US" sz="1800" dirty="0" smtClean="0">
                <a:solidFill>
                  <a:schemeClr val="bg2"/>
                </a:solidFill>
                <a:latin typeface="Georgia" charset="0"/>
                <a:cs typeface="ＭＳ Ｐゴシック" charset="0"/>
                <a:sym typeface="Trebuchet MS" charset="0"/>
              </a:rPr>
              <a:t>(</a:t>
            </a:r>
            <a:r>
              <a:rPr lang="en-US" sz="1800" b="1" dirty="0" smtClean="0">
                <a:solidFill>
                  <a:schemeClr val="bg2"/>
                </a:solidFill>
                <a:latin typeface="Georgia" charset="0"/>
                <a:cs typeface="ＭＳ Ｐゴシック" charset="0"/>
                <a:sym typeface="Trebuchet MS" charset="0"/>
              </a:rPr>
              <a:t>859 </a:t>
            </a:r>
            <a:r>
              <a:rPr lang="en-US" sz="1800" dirty="0" smtClean="0">
                <a:solidFill>
                  <a:schemeClr val="bg2"/>
                </a:solidFill>
                <a:latin typeface="Georgia" charset="0"/>
                <a:cs typeface="ＭＳ Ｐゴシック" charset="0"/>
                <a:sym typeface="Trebuchet MS" charset="0"/>
              </a:rPr>
              <a:t>test-takers April/May 2017) </a:t>
            </a:r>
            <a:r>
              <a:rPr lang="en-US" sz="1800" b="1" dirty="0" smtClean="0">
                <a:solidFill>
                  <a:schemeClr val="bg2"/>
                </a:solidFill>
                <a:latin typeface="Georgia" charset="0"/>
                <a:cs typeface="ＭＳ Ｐゴシック" charset="0"/>
                <a:sym typeface="Trebuchet MS" charset="0"/>
              </a:rPr>
              <a:t>*725 </a:t>
            </a:r>
            <a:r>
              <a:rPr lang="en-US" sz="1800" dirty="0" smtClean="0">
                <a:solidFill>
                  <a:schemeClr val="bg2"/>
                </a:solidFill>
                <a:latin typeface="Georgia" charset="0"/>
                <a:cs typeface="ＭＳ Ｐゴシック" charset="0"/>
                <a:sym typeface="Trebuchet MS" charset="0"/>
              </a:rPr>
              <a:t>cut-off score for Maryland.</a:t>
            </a:r>
          </a:p>
          <a:p>
            <a:pPr marL="457200" indent="-457200" eaLnBrk="1" hangingPunct="1">
              <a:lnSpc>
                <a:spcPct val="80000"/>
              </a:lnSpc>
              <a:spcBef>
                <a:spcPts val="563"/>
              </a:spcBef>
              <a:spcAft>
                <a:spcPct val="0"/>
              </a:spcAft>
              <a:buClr>
                <a:srgbClr val="FF0000"/>
              </a:buClr>
              <a:buFont typeface="Wingdings" charset="2"/>
              <a:buChar char="Ø"/>
              <a:defRPr/>
            </a:pPr>
            <a:endParaRPr lang="en-US" sz="1800" dirty="0" smtClean="0">
              <a:solidFill>
                <a:srgbClr val="FF0000"/>
              </a:solidFill>
              <a:latin typeface="Georgia" charset="0"/>
              <a:cs typeface="ＭＳ Ｐゴシック" charset="0"/>
              <a:sym typeface="Trebuchet MS" charset="0"/>
            </a:endParaRPr>
          </a:p>
          <a:p>
            <a:pPr marL="457200" indent="-457200" eaLnBrk="1" hangingPunct="1">
              <a:lnSpc>
                <a:spcPct val="80000"/>
              </a:lnSpc>
              <a:spcBef>
                <a:spcPts val="563"/>
              </a:spcBef>
              <a:spcAft>
                <a:spcPct val="0"/>
              </a:spcAft>
              <a:buClr>
                <a:srgbClr val="FF0000"/>
              </a:buClr>
              <a:buFont typeface="Wingdings" charset="2"/>
              <a:buChar char="Ø"/>
              <a:defRPr/>
            </a:pPr>
            <a:r>
              <a:rPr lang="en-US" sz="2000" b="1" dirty="0" smtClean="0">
                <a:solidFill>
                  <a:schemeClr val="bg2"/>
                </a:solidFill>
                <a:latin typeface="Georgia" charset="0"/>
                <a:cs typeface="ＭＳ Ｐゴシック" charset="0"/>
                <a:sym typeface="Trebuchet MS" charset="0"/>
              </a:rPr>
              <a:t>ELA 10</a:t>
            </a:r>
            <a:r>
              <a:rPr lang="en-US" sz="1800" b="1" dirty="0" smtClean="0">
                <a:solidFill>
                  <a:schemeClr val="bg2"/>
                </a:solidFill>
                <a:latin typeface="Georgia" charset="0"/>
                <a:cs typeface="ＭＳ Ｐゴシック" charset="0"/>
                <a:sym typeface="Trebuchet MS" charset="0"/>
              </a:rPr>
              <a:t>: (N=375) : </a:t>
            </a:r>
            <a:r>
              <a:rPr lang="en-US" sz="1800" b="1" dirty="0" smtClean="0">
                <a:solidFill>
                  <a:srgbClr val="FF0000"/>
                </a:solidFill>
                <a:latin typeface="Georgia" charset="0"/>
                <a:cs typeface="ＭＳ Ｐゴシック" charset="0"/>
                <a:sym typeface="Trebuchet MS" charset="0"/>
              </a:rPr>
              <a:t>93%</a:t>
            </a:r>
            <a:r>
              <a:rPr lang="en-US" sz="1800" b="1" dirty="0" smtClean="0">
                <a:solidFill>
                  <a:schemeClr val="bg2"/>
                </a:solidFill>
                <a:latin typeface="Georgia" charset="0"/>
                <a:cs typeface="ＭＳ Ｐゴシック" charset="0"/>
                <a:sym typeface="Trebuchet MS" charset="0"/>
              </a:rPr>
              <a:t> met MD score (89% in 2016)</a:t>
            </a:r>
          </a:p>
          <a:p>
            <a:pPr marL="1028700" lvl="2" indent="-457200">
              <a:lnSpc>
                <a:spcPct val="80000"/>
              </a:lnSpc>
              <a:spcBef>
                <a:spcPts val="563"/>
              </a:spcBef>
              <a:spcAft>
                <a:spcPct val="0"/>
              </a:spcAft>
              <a:buClr>
                <a:srgbClr val="FF0000"/>
              </a:buClr>
              <a:buFont typeface="Wingdings" charset="2"/>
              <a:buChar char="Ø"/>
              <a:defRPr/>
            </a:pPr>
            <a:r>
              <a:rPr lang="en-US" sz="1800" dirty="0" smtClean="0">
                <a:solidFill>
                  <a:schemeClr val="bg2"/>
                </a:solidFill>
                <a:latin typeface="Georgia" charset="0"/>
                <a:cs typeface="ＭＳ Ｐゴシック" charset="0"/>
                <a:sym typeface="Trebuchet MS" charset="0"/>
              </a:rPr>
              <a:t>5: Exceeded Expectations (MD score range: </a:t>
            </a:r>
            <a:r>
              <a:rPr lang="en-US" sz="1800" dirty="0" smtClean="0">
                <a:solidFill>
                  <a:srgbClr val="FF0000"/>
                </a:solidFill>
                <a:latin typeface="Georgia" charset="0"/>
                <a:cs typeface="ＭＳ Ｐゴシック" charset="0"/>
                <a:sym typeface="Trebuchet MS" charset="0"/>
              </a:rPr>
              <a:t>794-850</a:t>
            </a:r>
            <a:r>
              <a:rPr lang="en-US" sz="1800" dirty="0" smtClean="0">
                <a:solidFill>
                  <a:schemeClr val="bg2"/>
                </a:solidFill>
                <a:latin typeface="Georgia" charset="0"/>
                <a:cs typeface="ＭＳ Ｐゴシック" charset="0"/>
                <a:sym typeface="Trebuchet MS" charset="0"/>
              </a:rPr>
              <a:t>): </a:t>
            </a:r>
            <a:r>
              <a:rPr lang="en-US" sz="1800" b="1" dirty="0" smtClean="0">
                <a:solidFill>
                  <a:schemeClr val="bg2"/>
                </a:solidFill>
                <a:latin typeface="Georgia" charset="0"/>
                <a:cs typeface="ＭＳ Ｐゴシック" charset="0"/>
                <a:sym typeface="Trebuchet MS" charset="0"/>
              </a:rPr>
              <a:t>93 </a:t>
            </a:r>
            <a:r>
              <a:rPr lang="en-US" sz="1800" dirty="0" smtClean="0">
                <a:solidFill>
                  <a:schemeClr val="bg2"/>
                </a:solidFill>
                <a:latin typeface="Georgia" charset="0"/>
                <a:cs typeface="ＭＳ Ｐゴシック" charset="0"/>
                <a:sym typeface="Trebuchet MS" charset="0"/>
              </a:rPr>
              <a:t>students</a:t>
            </a:r>
          </a:p>
          <a:p>
            <a:pPr marL="1028700" lvl="2" indent="-457200">
              <a:lnSpc>
                <a:spcPct val="80000"/>
              </a:lnSpc>
              <a:spcBef>
                <a:spcPts val="563"/>
              </a:spcBef>
              <a:spcAft>
                <a:spcPct val="0"/>
              </a:spcAft>
              <a:buClr>
                <a:srgbClr val="FF0000"/>
              </a:buClr>
              <a:buFont typeface="Wingdings" charset="2"/>
              <a:buChar char="Ø"/>
              <a:defRPr/>
            </a:pPr>
            <a:r>
              <a:rPr lang="en-US" sz="1800" dirty="0" smtClean="0">
                <a:solidFill>
                  <a:schemeClr val="bg2"/>
                </a:solidFill>
                <a:latin typeface="Georgia" charset="0"/>
                <a:cs typeface="ＭＳ Ｐゴシック" charset="0"/>
                <a:sym typeface="Trebuchet MS" charset="0"/>
              </a:rPr>
              <a:t>4: Met Expectations (MD score range: </a:t>
            </a:r>
            <a:r>
              <a:rPr lang="en-US" sz="1800" dirty="0" smtClean="0">
                <a:solidFill>
                  <a:srgbClr val="FF0000"/>
                </a:solidFill>
                <a:latin typeface="Georgia" charset="0"/>
                <a:cs typeface="ＭＳ Ｐゴシック" charset="0"/>
                <a:sym typeface="Trebuchet MS" charset="0"/>
              </a:rPr>
              <a:t>750-793</a:t>
            </a:r>
            <a:r>
              <a:rPr lang="en-US" sz="1800" dirty="0" smtClean="0">
                <a:solidFill>
                  <a:schemeClr val="bg2"/>
                </a:solidFill>
                <a:latin typeface="Georgia" charset="0"/>
                <a:cs typeface="ＭＳ Ｐゴシック" charset="0"/>
                <a:sym typeface="Trebuchet MS" charset="0"/>
              </a:rPr>
              <a:t>): </a:t>
            </a:r>
            <a:r>
              <a:rPr lang="en-US" sz="1800" b="1" dirty="0" smtClean="0">
                <a:solidFill>
                  <a:schemeClr val="bg2"/>
                </a:solidFill>
                <a:latin typeface="Georgia" charset="0"/>
                <a:cs typeface="ＭＳ Ｐゴシック" charset="0"/>
                <a:sym typeface="Trebuchet MS" charset="0"/>
              </a:rPr>
              <a:t>196</a:t>
            </a:r>
            <a:r>
              <a:rPr lang="en-US" sz="1800" dirty="0" smtClean="0">
                <a:solidFill>
                  <a:schemeClr val="bg2"/>
                </a:solidFill>
                <a:latin typeface="Georgia" charset="0"/>
                <a:cs typeface="ＭＳ Ｐゴシック" charset="0"/>
                <a:sym typeface="Trebuchet MS" charset="0"/>
              </a:rPr>
              <a:t> students</a:t>
            </a:r>
          </a:p>
          <a:p>
            <a:pPr marL="1028700" lvl="2" indent="-457200">
              <a:lnSpc>
                <a:spcPct val="80000"/>
              </a:lnSpc>
              <a:spcBef>
                <a:spcPts val="563"/>
              </a:spcBef>
              <a:spcAft>
                <a:spcPct val="0"/>
              </a:spcAft>
              <a:buClr>
                <a:srgbClr val="FF0000"/>
              </a:buClr>
              <a:buFont typeface="Wingdings" charset="2"/>
              <a:buChar char="Ø"/>
              <a:defRPr/>
            </a:pPr>
            <a:r>
              <a:rPr lang="en-US" sz="1800" dirty="0" smtClean="0">
                <a:solidFill>
                  <a:schemeClr val="bg2"/>
                </a:solidFill>
                <a:latin typeface="Georgia" charset="0"/>
                <a:cs typeface="ＭＳ Ｐゴシック" charset="0"/>
                <a:sym typeface="Trebuchet MS" charset="0"/>
              </a:rPr>
              <a:t>3: </a:t>
            </a:r>
            <a:r>
              <a:rPr lang="en-US" sz="1800" dirty="0">
                <a:solidFill>
                  <a:schemeClr val="bg2"/>
                </a:solidFill>
                <a:latin typeface="Georgia" charset="0"/>
                <a:cs typeface="ＭＳ Ｐゴシック" charset="0"/>
                <a:sym typeface="Trebuchet MS" charset="0"/>
              </a:rPr>
              <a:t>Approached Expectations </a:t>
            </a:r>
            <a:r>
              <a:rPr lang="en-US" sz="1800" dirty="0" smtClean="0">
                <a:solidFill>
                  <a:schemeClr val="bg2"/>
                </a:solidFill>
                <a:latin typeface="Georgia" charset="0"/>
                <a:cs typeface="ＭＳ Ｐゴシック" charset="0"/>
                <a:sym typeface="Trebuchet MS" charset="0"/>
              </a:rPr>
              <a:t>(MD score </a:t>
            </a:r>
            <a:r>
              <a:rPr lang="en-US" sz="1800" dirty="0">
                <a:solidFill>
                  <a:schemeClr val="bg2"/>
                </a:solidFill>
                <a:latin typeface="Georgia" charset="0"/>
                <a:cs typeface="ＭＳ Ｐゴシック" charset="0"/>
                <a:sym typeface="Trebuchet MS" charset="0"/>
              </a:rPr>
              <a:t>range</a:t>
            </a:r>
            <a:r>
              <a:rPr lang="en-US" sz="1800" dirty="0" smtClean="0">
                <a:solidFill>
                  <a:schemeClr val="bg2"/>
                </a:solidFill>
                <a:latin typeface="Georgia" charset="0"/>
                <a:cs typeface="ＭＳ Ｐゴシック" charset="0"/>
                <a:sym typeface="Trebuchet MS" charset="0"/>
              </a:rPr>
              <a:t>: </a:t>
            </a:r>
            <a:r>
              <a:rPr lang="en-US" sz="1800" dirty="0" smtClean="0">
                <a:solidFill>
                  <a:srgbClr val="FF0000"/>
                </a:solidFill>
                <a:latin typeface="Georgia" charset="0"/>
                <a:cs typeface="ＭＳ Ｐゴシック" charset="0"/>
                <a:sym typeface="Trebuchet MS" charset="0"/>
              </a:rPr>
              <a:t>*</a:t>
            </a:r>
            <a:r>
              <a:rPr lang="en-US" sz="1800" b="1" dirty="0" smtClean="0">
                <a:solidFill>
                  <a:srgbClr val="FF0000"/>
                </a:solidFill>
                <a:latin typeface="Georgia" charset="0"/>
                <a:cs typeface="ＭＳ Ｐゴシック" charset="0"/>
                <a:sym typeface="Trebuchet MS" charset="0"/>
              </a:rPr>
              <a:t>725</a:t>
            </a:r>
            <a:r>
              <a:rPr lang="en-US" sz="1800" dirty="0" smtClean="0">
                <a:solidFill>
                  <a:srgbClr val="FF0000"/>
                </a:solidFill>
                <a:latin typeface="Georgia" charset="0"/>
                <a:cs typeface="ＭＳ Ｐゴシック" charset="0"/>
                <a:sym typeface="Trebuchet MS" charset="0"/>
              </a:rPr>
              <a:t>-749</a:t>
            </a:r>
            <a:r>
              <a:rPr lang="en-US" sz="1800" dirty="0" smtClean="0">
                <a:solidFill>
                  <a:schemeClr val="bg2"/>
                </a:solidFill>
                <a:latin typeface="Georgia" charset="0"/>
                <a:cs typeface="ＭＳ Ｐゴシック" charset="0"/>
                <a:sym typeface="Trebuchet MS" charset="0"/>
              </a:rPr>
              <a:t>): </a:t>
            </a:r>
            <a:r>
              <a:rPr lang="en-US" sz="1800" b="1" dirty="0" smtClean="0">
                <a:solidFill>
                  <a:schemeClr val="bg2"/>
                </a:solidFill>
                <a:latin typeface="Georgia" charset="0"/>
                <a:cs typeface="ＭＳ Ｐゴシック" charset="0"/>
                <a:sym typeface="Trebuchet MS" charset="0"/>
              </a:rPr>
              <a:t>61</a:t>
            </a:r>
            <a:r>
              <a:rPr lang="en-US" sz="1800" dirty="0" smtClean="0">
                <a:solidFill>
                  <a:schemeClr val="bg2"/>
                </a:solidFill>
                <a:latin typeface="Georgia" charset="0"/>
                <a:cs typeface="ＭＳ Ｐゴシック" charset="0"/>
                <a:sym typeface="Trebuchet MS" charset="0"/>
              </a:rPr>
              <a:t> students</a:t>
            </a:r>
          </a:p>
          <a:p>
            <a:pPr marL="1028700" lvl="2" indent="-457200">
              <a:lnSpc>
                <a:spcPct val="80000"/>
              </a:lnSpc>
              <a:spcBef>
                <a:spcPts val="563"/>
              </a:spcBef>
              <a:spcAft>
                <a:spcPct val="0"/>
              </a:spcAft>
              <a:buClr>
                <a:srgbClr val="FF0000"/>
              </a:buClr>
              <a:buFont typeface="Wingdings" charset="2"/>
              <a:buChar char="Ø"/>
              <a:defRPr/>
            </a:pPr>
            <a:r>
              <a:rPr lang="en-US" sz="1800" dirty="0" smtClean="0">
                <a:solidFill>
                  <a:schemeClr val="bg2"/>
                </a:solidFill>
                <a:latin typeface="Georgia" charset="0"/>
                <a:cs typeface="ＭＳ Ｐゴシック" charset="0"/>
                <a:sym typeface="Trebuchet MS" charset="0"/>
              </a:rPr>
              <a:t>2: Partially-Met Expectations (MD score </a:t>
            </a:r>
            <a:r>
              <a:rPr lang="en-US" sz="1800" dirty="0">
                <a:solidFill>
                  <a:schemeClr val="bg2"/>
                </a:solidFill>
                <a:latin typeface="Georgia" charset="0"/>
                <a:cs typeface="ＭＳ Ｐゴシック" charset="0"/>
                <a:sym typeface="Trebuchet MS" charset="0"/>
              </a:rPr>
              <a:t>range</a:t>
            </a:r>
            <a:r>
              <a:rPr lang="en-US" sz="1800" dirty="0" smtClean="0">
                <a:solidFill>
                  <a:schemeClr val="bg2"/>
                </a:solidFill>
                <a:latin typeface="Georgia" charset="0"/>
                <a:cs typeface="ＭＳ Ｐゴシック" charset="0"/>
                <a:sym typeface="Trebuchet MS" charset="0"/>
              </a:rPr>
              <a:t>: </a:t>
            </a:r>
            <a:r>
              <a:rPr lang="en-US" sz="1800" dirty="0" smtClean="0">
                <a:solidFill>
                  <a:srgbClr val="FF0000"/>
                </a:solidFill>
                <a:latin typeface="Georgia" charset="0"/>
                <a:cs typeface="ＭＳ Ｐゴシック" charset="0"/>
                <a:sym typeface="Trebuchet MS" charset="0"/>
              </a:rPr>
              <a:t>700-724</a:t>
            </a:r>
            <a:r>
              <a:rPr lang="en-US" sz="1800" dirty="0" smtClean="0">
                <a:solidFill>
                  <a:schemeClr val="bg2"/>
                </a:solidFill>
                <a:latin typeface="Georgia" charset="0"/>
                <a:cs typeface="ＭＳ Ｐゴシック" charset="0"/>
                <a:sym typeface="Trebuchet MS" charset="0"/>
              </a:rPr>
              <a:t>): </a:t>
            </a:r>
            <a:r>
              <a:rPr lang="en-US" sz="1800" b="1" dirty="0" smtClean="0">
                <a:solidFill>
                  <a:schemeClr val="bg2"/>
                </a:solidFill>
                <a:latin typeface="Georgia" charset="0"/>
                <a:cs typeface="ＭＳ Ｐゴシック" charset="0"/>
                <a:sym typeface="Trebuchet MS" charset="0"/>
              </a:rPr>
              <a:t>18</a:t>
            </a:r>
            <a:r>
              <a:rPr lang="en-US" sz="1800" dirty="0" smtClean="0">
                <a:solidFill>
                  <a:schemeClr val="bg2"/>
                </a:solidFill>
                <a:latin typeface="Georgia" charset="0"/>
                <a:cs typeface="ＭＳ Ｐゴシック" charset="0"/>
                <a:sym typeface="Trebuchet MS" charset="0"/>
              </a:rPr>
              <a:t> students</a:t>
            </a:r>
          </a:p>
          <a:p>
            <a:pPr marL="1028700" lvl="2" indent="-457200">
              <a:lnSpc>
                <a:spcPct val="80000"/>
              </a:lnSpc>
              <a:spcBef>
                <a:spcPts val="563"/>
              </a:spcBef>
              <a:spcAft>
                <a:spcPct val="0"/>
              </a:spcAft>
              <a:buClr>
                <a:srgbClr val="FF0000"/>
              </a:buClr>
              <a:buFont typeface="Wingdings" charset="2"/>
              <a:buChar char="Ø"/>
              <a:defRPr/>
            </a:pPr>
            <a:r>
              <a:rPr lang="en-US" sz="1800" dirty="0" smtClean="0">
                <a:solidFill>
                  <a:schemeClr val="bg2"/>
                </a:solidFill>
                <a:latin typeface="Georgia" charset="0"/>
                <a:cs typeface="ＭＳ Ｐゴシック" charset="0"/>
                <a:sym typeface="Trebuchet MS" charset="0"/>
              </a:rPr>
              <a:t>1: Did not </a:t>
            </a:r>
            <a:r>
              <a:rPr lang="en-US" sz="1800" dirty="0">
                <a:solidFill>
                  <a:schemeClr val="bg2"/>
                </a:solidFill>
                <a:latin typeface="Georgia" charset="0"/>
                <a:cs typeface="ＭＳ Ｐゴシック" charset="0"/>
                <a:sym typeface="Trebuchet MS" charset="0"/>
              </a:rPr>
              <a:t>Meet Expectations </a:t>
            </a:r>
            <a:r>
              <a:rPr lang="en-US" sz="1800" dirty="0" smtClean="0">
                <a:solidFill>
                  <a:schemeClr val="bg2"/>
                </a:solidFill>
                <a:latin typeface="Georgia" charset="0"/>
                <a:cs typeface="ＭＳ Ｐゴシック" charset="0"/>
                <a:sym typeface="Trebuchet MS" charset="0"/>
              </a:rPr>
              <a:t>(MD score </a:t>
            </a:r>
            <a:r>
              <a:rPr lang="en-US" sz="1800" dirty="0">
                <a:solidFill>
                  <a:schemeClr val="bg2"/>
                </a:solidFill>
                <a:latin typeface="Georgia" charset="0"/>
                <a:cs typeface="ＭＳ Ｐゴシック" charset="0"/>
                <a:sym typeface="Trebuchet MS" charset="0"/>
              </a:rPr>
              <a:t>range</a:t>
            </a:r>
            <a:r>
              <a:rPr lang="en-US" sz="1800" dirty="0" smtClean="0">
                <a:solidFill>
                  <a:schemeClr val="bg2"/>
                </a:solidFill>
                <a:latin typeface="Georgia" charset="0"/>
                <a:cs typeface="ＭＳ Ｐゴシック" charset="0"/>
                <a:sym typeface="Trebuchet MS" charset="0"/>
              </a:rPr>
              <a:t>: </a:t>
            </a:r>
            <a:r>
              <a:rPr lang="en-US" sz="1800" dirty="0" smtClean="0">
                <a:solidFill>
                  <a:srgbClr val="FF0000"/>
                </a:solidFill>
                <a:latin typeface="Georgia" charset="0"/>
                <a:cs typeface="ＭＳ Ｐゴシック" charset="0"/>
                <a:sym typeface="Trebuchet MS" charset="0"/>
              </a:rPr>
              <a:t>650- 699</a:t>
            </a:r>
            <a:r>
              <a:rPr lang="en-US" sz="1800" dirty="0" smtClean="0">
                <a:solidFill>
                  <a:schemeClr val="bg2"/>
                </a:solidFill>
                <a:latin typeface="Georgia" charset="0"/>
                <a:cs typeface="ＭＳ Ｐゴシック" charset="0"/>
                <a:sym typeface="Trebuchet MS" charset="0"/>
              </a:rPr>
              <a:t>):</a:t>
            </a:r>
            <a:r>
              <a:rPr lang="en-US" sz="1800" b="1" dirty="0" smtClean="0">
                <a:solidFill>
                  <a:schemeClr val="bg2"/>
                </a:solidFill>
                <a:latin typeface="Georgia" charset="0"/>
                <a:cs typeface="ＭＳ Ｐゴシック" charset="0"/>
                <a:sym typeface="Trebuchet MS" charset="0"/>
              </a:rPr>
              <a:t> </a:t>
            </a:r>
            <a:r>
              <a:rPr lang="en-US" sz="1800" b="1" dirty="0">
                <a:solidFill>
                  <a:schemeClr val="bg2"/>
                </a:solidFill>
                <a:latin typeface="Georgia" charset="0"/>
                <a:cs typeface="ＭＳ Ｐゴシック" charset="0"/>
                <a:sym typeface="Trebuchet MS" charset="0"/>
              </a:rPr>
              <a:t>7</a:t>
            </a:r>
            <a:r>
              <a:rPr lang="en-US" sz="1800" b="1" dirty="0" smtClean="0">
                <a:solidFill>
                  <a:schemeClr val="bg2"/>
                </a:solidFill>
                <a:latin typeface="Georgia" charset="0"/>
                <a:cs typeface="ＭＳ Ｐゴシック" charset="0"/>
                <a:sym typeface="Trebuchet MS" charset="0"/>
              </a:rPr>
              <a:t> </a:t>
            </a:r>
            <a:r>
              <a:rPr lang="en-US" sz="1800" dirty="0" smtClean="0">
                <a:solidFill>
                  <a:schemeClr val="bg2"/>
                </a:solidFill>
                <a:latin typeface="Georgia" charset="0"/>
                <a:cs typeface="ＭＳ Ｐゴシック" charset="0"/>
                <a:sym typeface="Trebuchet MS" charset="0"/>
              </a:rPr>
              <a:t>students</a:t>
            </a:r>
            <a:endParaRPr lang="en-US" sz="2000" dirty="0">
              <a:solidFill>
                <a:schemeClr val="bg2"/>
              </a:solidFill>
              <a:latin typeface="Georgia" charset="0"/>
              <a:cs typeface="ＭＳ Ｐゴシック" charset="0"/>
              <a:sym typeface="Trebuchet MS" charset="0"/>
            </a:endParaRPr>
          </a:p>
          <a:p>
            <a:pPr marL="457200" indent="-457200" eaLnBrk="1" hangingPunct="1">
              <a:lnSpc>
                <a:spcPct val="80000"/>
              </a:lnSpc>
              <a:spcBef>
                <a:spcPts val="563"/>
              </a:spcBef>
              <a:spcAft>
                <a:spcPct val="0"/>
              </a:spcAft>
              <a:buClr>
                <a:srgbClr val="FF0000"/>
              </a:buClr>
              <a:buFont typeface="Wingdings" charset="2"/>
              <a:buChar char="Ø"/>
              <a:defRPr/>
            </a:pPr>
            <a:endParaRPr lang="en-US" sz="2000" dirty="0" smtClean="0">
              <a:solidFill>
                <a:schemeClr val="bg2"/>
              </a:solidFill>
              <a:latin typeface="Georgia" charset="0"/>
              <a:cs typeface="ＭＳ Ｐゴシック" charset="0"/>
              <a:sym typeface="Trebuchet MS" charset="0"/>
            </a:endParaRPr>
          </a:p>
          <a:p>
            <a:pPr marL="457200" indent="-457200" eaLnBrk="1" hangingPunct="1">
              <a:lnSpc>
                <a:spcPct val="80000"/>
              </a:lnSpc>
              <a:spcBef>
                <a:spcPts val="563"/>
              </a:spcBef>
              <a:spcAft>
                <a:spcPct val="0"/>
              </a:spcAft>
              <a:buClr>
                <a:srgbClr val="FF0000"/>
              </a:buClr>
              <a:buFont typeface="Wingdings" charset="2"/>
              <a:buChar char="Ø"/>
              <a:defRPr/>
            </a:pPr>
            <a:endParaRPr lang="en-US" sz="2000" dirty="0">
              <a:solidFill>
                <a:schemeClr val="bg2"/>
              </a:solidFill>
              <a:latin typeface="Georgia" charset="0"/>
              <a:cs typeface="ＭＳ Ｐゴシック" charset="0"/>
              <a:sym typeface="Trebuchet MS" charset="0"/>
            </a:endParaRPr>
          </a:p>
          <a:p>
            <a:pPr marL="457200" indent="-457200" eaLnBrk="1" hangingPunct="1">
              <a:lnSpc>
                <a:spcPct val="80000"/>
              </a:lnSpc>
              <a:spcBef>
                <a:spcPts val="563"/>
              </a:spcBef>
              <a:spcAft>
                <a:spcPct val="0"/>
              </a:spcAft>
              <a:buClr>
                <a:srgbClr val="FF0000"/>
              </a:buClr>
              <a:buFont typeface="Wingdings" charset="2"/>
              <a:buChar char="Ø"/>
              <a:defRPr/>
            </a:pPr>
            <a:endParaRPr lang="en-US" sz="2000" dirty="0" smtClean="0">
              <a:solidFill>
                <a:schemeClr val="bg2"/>
              </a:solidFill>
              <a:latin typeface="Georgia" charset="0"/>
              <a:cs typeface="ＭＳ Ｐゴシック" charset="0"/>
              <a:sym typeface="Trebuchet MS" charset="0"/>
            </a:endParaRPr>
          </a:p>
          <a:p>
            <a:pPr marL="457200" indent="-457200" eaLnBrk="1" hangingPunct="1">
              <a:lnSpc>
                <a:spcPct val="80000"/>
              </a:lnSpc>
              <a:spcBef>
                <a:spcPts val="563"/>
              </a:spcBef>
              <a:spcAft>
                <a:spcPct val="0"/>
              </a:spcAft>
              <a:buClr>
                <a:srgbClr val="FF0000"/>
              </a:buClr>
              <a:buFont typeface="Wingdings" charset="2"/>
              <a:buChar char="Ø"/>
              <a:defRPr/>
            </a:pPr>
            <a:endParaRPr lang="en-US" sz="2400" dirty="0" smtClean="0">
              <a:solidFill>
                <a:srgbClr val="FF0000"/>
              </a:solidFill>
              <a:latin typeface="Georgia" charset="0"/>
              <a:cs typeface="ＭＳ Ｐゴシック" charset="0"/>
              <a:sym typeface="Trebuchet MS" charset="0"/>
            </a:endParaRPr>
          </a:p>
          <a:p>
            <a:pPr marL="0" eaLnBrk="1" hangingPunct="1">
              <a:lnSpc>
                <a:spcPct val="80000"/>
              </a:lnSpc>
              <a:spcBef>
                <a:spcPts val="563"/>
              </a:spcBef>
              <a:spcAft>
                <a:spcPct val="0"/>
              </a:spcAft>
              <a:buFont typeface="Wingdings 2" charset="0"/>
              <a:buNone/>
              <a:defRPr/>
            </a:pPr>
            <a:endParaRPr lang="en-US" sz="3000" dirty="0">
              <a:solidFill>
                <a:srgbClr val="00387E"/>
              </a:solidFill>
              <a:latin typeface="Georgia" charset="0"/>
              <a:cs typeface="ＭＳ Ｐゴシック" charset="0"/>
              <a:sym typeface="Trebuchet MS" charset="0"/>
            </a:endParaRPr>
          </a:p>
          <a:p>
            <a:pPr marL="0" eaLnBrk="1" hangingPunct="1">
              <a:lnSpc>
                <a:spcPct val="80000"/>
              </a:lnSpc>
              <a:spcBef>
                <a:spcPts val="563"/>
              </a:spcBef>
              <a:spcAft>
                <a:spcPct val="0"/>
              </a:spcAft>
              <a:buFont typeface="Wingdings 2" charset="0"/>
              <a:buNone/>
              <a:defRPr/>
            </a:pPr>
            <a:endParaRPr lang="en-US" sz="3000" dirty="0">
              <a:solidFill>
                <a:srgbClr val="00387E"/>
              </a:solidFill>
              <a:latin typeface="Georgia" charset="0"/>
              <a:cs typeface="ＭＳ Ｐゴシック" charset="0"/>
              <a:sym typeface="Trebuchet MS" charset="0"/>
            </a:endParaRPr>
          </a:p>
          <a:p>
            <a:pPr marL="0" eaLnBrk="1" hangingPunct="1">
              <a:lnSpc>
                <a:spcPct val="80000"/>
              </a:lnSpc>
              <a:spcBef>
                <a:spcPts val="563"/>
              </a:spcBef>
              <a:spcAft>
                <a:spcPct val="0"/>
              </a:spcAft>
              <a:buFontTx/>
              <a:buChar char="•"/>
              <a:defRPr/>
            </a:pPr>
            <a:endParaRPr lang="en-US" sz="3000" dirty="0">
              <a:solidFill>
                <a:srgbClr val="00387E"/>
              </a:solidFill>
              <a:latin typeface="Georgia" charset="0"/>
              <a:cs typeface="ＭＳ Ｐゴシック" charset="0"/>
              <a:sym typeface="Trebuchet MS" charset="0"/>
            </a:endParaRPr>
          </a:p>
          <a:p>
            <a:pPr marL="0" eaLnBrk="1" hangingPunct="1">
              <a:lnSpc>
                <a:spcPct val="80000"/>
              </a:lnSpc>
              <a:spcBef>
                <a:spcPts val="563"/>
              </a:spcBef>
              <a:spcAft>
                <a:spcPct val="0"/>
              </a:spcAft>
              <a:buFontTx/>
              <a:buChar char="•"/>
              <a:defRPr/>
            </a:pPr>
            <a:endParaRPr lang="en-US" sz="3000" dirty="0">
              <a:solidFill>
                <a:srgbClr val="00387E"/>
              </a:solidFill>
              <a:latin typeface="Georgia" charset="0"/>
              <a:cs typeface="ＭＳ Ｐゴシック" charset="0"/>
              <a:sym typeface="Trebuchet MS" charset="0"/>
            </a:endParaRPr>
          </a:p>
          <a:p>
            <a:pPr marL="0" eaLnBrk="1" hangingPunct="1">
              <a:lnSpc>
                <a:spcPct val="80000"/>
              </a:lnSpc>
              <a:spcBef>
                <a:spcPts val="563"/>
              </a:spcBef>
              <a:spcAft>
                <a:spcPct val="0"/>
              </a:spcAft>
              <a:buFontTx/>
              <a:buNone/>
              <a:defRPr/>
            </a:pPr>
            <a:endParaRPr lang="en-US" sz="3000" dirty="0">
              <a:solidFill>
                <a:srgbClr val="00387E"/>
              </a:solidFill>
              <a:latin typeface="Georgia" charset="0"/>
              <a:cs typeface="ＭＳ Ｐゴシック" charset="0"/>
              <a:sym typeface="Trebuchet MS"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46" y="4470931"/>
            <a:ext cx="8993393" cy="2117214"/>
          </a:xfrm>
          <a:prstGeom prst="rect">
            <a:avLst/>
          </a:prstGeom>
        </p:spPr>
      </p:pic>
    </p:spTree>
    <p:extLst>
      <p:ext uri="{BB962C8B-B14F-4D97-AF65-F5344CB8AC3E}">
        <p14:creationId xmlns:p14="http://schemas.microsoft.com/office/powerpoint/2010/main" val="14280112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noGrp="1"/>
          </p:cNvSpPr>
          <p:nvPr>
            <p:ph type="body" idx="1"/>
          </p:nvPr>
        </p:nvSpPr>
        <p:spPr>
          <a:xfrm>
            <a:off x="139850" y="-271462"/>
            <a:ext cx="8842786" cy="6486526"/>
          </a:xfrm>
        </p:spPr>
        <p:txBody>
          <a:bodyPr/>
          <a:lstStyle>
            <a:lvl1pPr indent="177800">
              <a:defRPr sz="1000">
                <a:solidFill>
                  <a:srgbClr val="000000"/>
                </a:solidFill>
                <a:latin typeface="Arial" charset="0"/>
                <a:ea typeface="ＭＳ Ｐゴシック" charset="0"/>
                <a:sym typeface="Arial" charset="0"/>
              </a:defRPr>
            </a:lvl1pPr>
            <a:lvl2pPr marL="457200">
              <a:defRPr sz="1000">
                <a:solidFill>
                  <a:srgbClr val="000000"/>
                </a:solidFill>
                <a:latin typeface="Arial" charset="0"/>
                <a:ea typeface="Arial" charset="0"/>
                <a:cs typeface="Arial" charset="0"/>
                <a:sym typeface="Arial" charset="0"/>
              </a:defRPr>
            </a:lvl2pPr>
            <a:lvl3pPr marL="914400">
              <a:defRPr sz="1000">
                <a:solidFill>
                  <a:srgbClr val="000000"/>
                </a:solidFill>
                <a:latin typeface="Arial" charset="0"/>
                <a:ea typeface="Arial" charset="0"/>
                <a:cs typeface="Arial" charset="0"/>
                <a:sym typeface="Arial" charset="0"/>
              </a:defRPr>
            </a:lvl3pPr>
            <a:lvl4pPr marL="1371600">
              <a:defRPr sz="1000">
                <a:solidFill>
                  <a:srgbClr val="000000"/>
                </a:solidFill>
                <a:latin typeface="Arial" charset="0"/>
                <a:ea typeface="Arial" charset="0"/>
                <a:cs typeface="Arial" charset="0"/>
                <a:sym typeface="Arial" charset="0"/>
              </a:defRPr>
            </a:lvl4pPr>
            <a:lvl5pPr marL="1828800">
              <a:defRPr sz="1000">
                <a:solidFill>
                  <a:srgbClr val="000000"/>
                </a:solidFill>
                <a:latin typeface="Arial" charset="0"/>
                <a:ea typeface="Arial" charset="0"/>
                <a:cs typeface="Arial" charset="0"/>
                <a:sym typeface="Arial" charset="0"/>
              </a:defRPr>
            </a:lvl5pPr>
            <a:lvl6pPr marL="2286000" eaLnBrk="0" fontAlgn="base" hangingPunct="0">
              <a:spcBef>
                <a:spcPct val="0"/>
              </a:spcBef>
              <a:spcAft>
                <a:spcPct val="0"/>
              </a:spcAft>
              <a:defRPr sz="1000">
                <a:solidFill>
                  <a:srgbClr val="000000"/>
                </a:solidFill>
                <a:latin typeface="Arial" charset="0"/>
                <a:ea typeface="Arial" charset="0"/>
                <a:cs typeface="Arial" charset="0"/>
                <a:sym typeface="Arial" charset="0"/>
              </a:defRPr>
            </a:lvl6pPr>
            <a:lvl7pPr marL="2743200" eaLnBrk="0" fontAlgn="base" hangingPunct="0">
              <a:spcBef>
                <a:spcPct val="0"/>
              </a:spcBef>
              <a:spcAft>
                <a:spcPct val="0"/>
              </a:spcAft>
              <a:defRPr sz="1000">
                <a:solidFill>
                  <a:srgbClr val="000000"/>
                </a:solidFill>
                <a:latin typeface="Arial" charset="0"/>
                <a:ea typeface="Arial" charset="0"/>
                <a:cs typeface="Arial" charset="0"/>
                <a:sym typeface="Arial" charset="0"/>
              </a:defRPr>
            </a:lvl7pPr>
            <a:lvl8pPr marL="3200400" eaLnBrk="0" fontAlgn="base" hangingPunct="0">
              <a:spcBef>
                <a:spcPct val="0"/>
              </a:spcBef>
              <a:spcAft>
                <a:spcPct val="0"/>
              </a:spcAft>
              <a:defRPr sz="1000">
                <a:solidFill>
                  <a:srgbClr val="000000"/>
                </a:solidFill>
                <a:latin typeface="Arial" charset="0"/>
                <a:ea typeface="Arial" charset="0"/>
                <a:cs typeface="Arial" charset="0"/>
                <a:sym typeface="Arial" charset="0"/>
              </a:defRPr>
            </a:lvl8pPr>
            <a:lvl9pPr marL="3657600" eaLnBrk="0" fontAlgn="base" hangingPunct="0">
              <a:spcBef>
                <a:spcPct val="0"/>
              </a:spcBef>
              <a:spcAft>
                <a:spcPct val="0"/>
              </a:spcAft>
              <a:defRPr sz="1000">
                <a:solidFill>
                  <a:srgbClr val="000000"/>
                </a:solidFill>
                <a:latin typeface="Arial" charset="0"/>
                <a:ea typeface="Arial" charset="0"/>
                <a:cs typeface="Arial" charset="0"/>
                <a:sym typeface="Arial" charset="0"/>
              </a:defRPr>
            </a:lvl9pPr>
          </a:lstStyle>
          <a:p>
            <a:pPr marL="457200" indent="-457200">
              <a:lnSpc>
                <a:spcPct val="80000"/>
              </a:lnSpc>
              <a:spcBef>
                <a:spcPts val="563"/>
              </a:spcBef>
              <a:spcAft>
                <a:spcPct val="0"/>
              </a:spcAft>
              <a:buClr>
                <a:srgbClr val="FF0000"/>
              </a:buClr>
              <a:buFont typeface="Wingdings" charset="2"/>
              <a:buChar char="Ø"/>
              <a:defRPr/>
            </a:pPr>
            <a:endParaRPr lang="en-US" sz="2000" b="1" dirty="0" smtClean="0">
              <a:solidFill>
                <a:schemeClr val="bg2"/>
              </a:solidFill>
              <a:latin typeface="Georgia" charset="0"/>
              <a:cs typeface="ＭＳ Ｐゴシック" charset="0"/>
              <a:sym typeface="Trebuchet MS" charset="0"/>
            </a:endParaRPr>
          </a:p>
          <a:p>
            <a:pPr marL="457200" indent="-457200">
              <a:lnSpc>
                <a:spcPct val="80000"/>
              </a:lnSpc>
              <a:spcBef>
                <a:spcPts val="563"/>
              </a:spcBef>
              <a:spcAft>
                <a:spcPct val="0"/>
              </a:spcAft>
              <a:buClr>
                <a:srgbClr val="FF0000"/>
              </a:buClr>
              <a:buFont typeface="Wingdings" charset="2"/>
              <a:buChar char="Ø"/>
              <a:defRPr/>
            </a:pPr>
            <a:endParaRPr lang="en-US" sz="1600" b="1" dirty="0" smtClean="0">
              <a:solidFill>
                <a:schemeClr val="bg2"/>
              </a:solidFill>
              <a:latin typeface="Georgia" charset="0"/>
              <a:cs typeface="ＭＳ Ｐゴシック" charset="0"/>
              <a:sym typeface="Trebuchet MS" charset="0"/>
            </a:endParaRPr>
          </a:p>
          <a:p>
            <a:pPr marL="457200" indent="-457200">
              <a:lnSpc>
                <a:spcPct val="80000"/>
              </a:lnSpc>
              <a:spcBef>
                <a:spcPts val="563"/>
              </a:spcBef>
              <a:spcAft>
                <a:spcPct val="0"/>
              </a:spcAft>
              <a:buClr>
                <a:srgbClr val="FF0000"/>
              </a:buClr>
              <a:buFont typeface="Wingdings" charset="2"/>
              <a:buChar char="Ø"/>
              <a:defRPr/>
            </a:pPr>
            <a:endParaRPr lang="en-US" sz="1600" b="1" dirty="0">
              <a:solidFill>
                <a:schemeClr val="bg2"/>
              </a:solidFill>
              <a:latin typeface="Georgia" charset="0"/>
              <a:cs typeface="ＭＳ Ｐゴシック" charset="0"/>
              <a:sym typeface="Trebuchet MS" charset="0"/>
            </a:endParaRPr>
          </a:p>
          <a:p>
            <a:pPr marL="457200" indent="-457200">
              <a:lnSpc>
                <a:spcPct val="80000"/>
              </a:lnSpc>
              <a:spcBef>
                <a:spcPts val="563"/>
              </a:spcBef>
              <a:spcAft>
                <a:spcPct val="0"/>
              </a:spcAft>
              <a:buClr>
                <a:srgbClr val="FF0000"/>
              </a:buClr>
              <a:buFont typeface="Wingdings" charset="2"/>
              <a:buChar char="Ø"/>
              <a:defRPr/>
            </a:pPr>
            <a:endParaRPr lang="en-US" sz="1800" b="1" dirty="0" smtClean="0">
              <a:solidFill>
                <a:schemeClr val="bg2"/>
              </a:solidFill>
              <a:latin typeface="Georgia" charset="0"/>
              <a:cs typeface="ＭＳ Ｐゴシック" charset="0"/>
              <a:sym typeface="Trebuchet MS" charset="0"/>
            </a:endParaRPr>
          </a:p>
          <a:p>
            <a:pPr marL="457200" indent="-457200">
              <a:lnSpc>
                <a:spcPct val="80000"/>
              </a:lnSpc>
              <a:spcBef>
                <a:spcPts val="563"/>
              </a:spcBef>
              <a:spcAft>
                <a:spcPct val="0"/>
              </a:spcAft>
              <a:buClr>
                <a:srgbClr val="FF0000"/>
              </a:buClr>
              <a:buFont typeface="Wingdings" charset="2"/>
              <a:buChar char="Ø"/>
              <a:defRPr/>
            </a:pPr>
            <a:endParaRPr lang="en-US" sz="1800" b="1" dirty="0" smtClean="0">
              <a:solidFill>
                <a:schemeClr val="bg2"/>
              </a:solidFill>
              <a:latin typeface="Georgia" charset="0"/>
              <a:cs typeface="ＭＳ Ｐゴシック" charset="0"/>
              <a:sym typeface="Trebuchet MS" charset="0"/>
            </a:endParaRPr>
          </a:p>
          <a:p>
            <a:pPr marL="457200" indent="-457200">
              <a:lnSpc>
                <a:spcPct val="80000"/>
              </a:lnSpc>
              <a:spcBef>
                <a:spcPts val="563"/>
              </a:spcBef>
              <a:spcAft>
                <a:spcPct val="0"/>
              </a:spcAft>
              <a:buClr>
                <a:srgbClr val="FF0000"/>
              </a:buClr>
              <a:buFont typeface="Wingdings" charset="2"/>
              <a:buChar char="Ø"/>
              <a:defRPr/>
            </a:pPr>
            <a:r>
              <a:rPr lang="en-US" sz="1800" b="1" dirty="0" smtClean="0">
                <a:solidFill>
                  <a:schemeClr val="bg2"/>
                </a:solidFill>
                <a:latin typeface="Georgia" charset="0"/>
                <a:cs typeface="ＭＳ Ｐゴシック" charset="0"/>
                <a:sym typeface="Trebuchet MS" charset="0"/>
              </a:rPr>
              <a:t>Algebra </a:t>
            </a:r>
            <a:r>
              <a:rPr lang="en-US" sz="1800" b="1" dirty="0">
                <a:solidFill>
                  <a:schemeClr val="bg2"/>
                </a:solidFill>
                <a:latin typeface="Georgia" charset="0"/>
                <a:cs typeface="ＭＳ Ｐゴシック" charset="0"/>
                <a:sym typeface="Trebuchet MS" charset="0"/>
              </a:rPr>
              <a:t>I: (N=110): </a:t>
            </a:r>
            <a:r>
              <a:rPr lang="en-US" sz="1800" b="1" dirty="0">
                <a:solidFill>
                  <a:srgbClr val="FF0000"/>
                </a:solidFill>
                <a:latin typeface="Georgia" charset="0"/>
                <a:cs typeface="ＭＳ Ｐゴシック" charset="0"/>
                <a:sym typeface="Trebuchet MS" charset="0"/>
              </a:rPr>
              <a:t>77%</a:t>
            </a:r>
            <a:r>
              <a:rPr lang="en-US" sz="1800" b="1" dirty="0">
                <a:solidFill>
                  <a:srgbClr val="FFFF00"/>
                </a:solidFill>
                <a:latin typeface="Georgia" charset="0"/>
                <a:cs typeface="ＭＳ Ｐゴシック" charset="0"/>
                <a:sym typeface="Trebuchet MS" charset="0"/>
              </a:rPr>
              <a:t> </a:t>
            </a:r>
            <a:r>
              <a:rPr lang="en-US" sz="1800" b="1" dirty="0">
                <a:solidFill>
                  <a:schemeClr val="bg2"/>
                </a:solidFill>
                <a:latin typeface="Georgia" charset="0"/>
                <a:cs typeface="ＭＳ Ｐゴシック" charset="0"/>
                <a:sym typeface="Trebuchet MS" charset="0"/>
              </a:rPr>
              <a:t>met MD score (58% in 2016)</a:t>
            </a:r>
            <a:endParaRPr lang="en-US" sz="1800" b="1" dirty="0">
              <a:solidFill>
                <a:srgbClr val="FFFF00"/>
              </a:solidFill>
              <a:latin typeface="Georgia" charset="0"/>
              <a:cs typeface="ＭＳ Ｐゴシック" charset="0"/>
              <a:sym typeface="Trebuchet MS" charset="0"/>
            </a:endParaRPr>
          </a:p>
          <a:p>
            <a:pPr marL="1028700" lvl="2" indent="-457200">
              <a:lnSpc>
                <a:spcPct val="80000"/>
              </a:lnSpc>
              <a:spcBef>
                <a:spcPts val="563"/>
              </a:spcBef>
              <a:spcAft>
                <a:spcPct val="0"/>
              </a:spcAft>
              <a:buClr>
                <a:srgbClr val="FF0000"/>
              </a:buClr>
              <a:buFont typeface="Wingdings" charset="2"/>
              <a:buChar char="Ø"/>
              <a:defRPr/>
            </a:pPr>
            <a:r>
              <a:rPr lang="en-US" sz="1800" dirty="0">
                <a:solidFill>
                  <a:schemeClr val="bg2"/>
                </a:solidFill>
                <a:latin typeface="Georgia" charset="0"/>
                <a:cs typeface="ＭＳ Ｐゴシック" charset="0"/>
                <a:sym typeface="Trebuchet MS" charset="0"/>
              </a:rPr>
              <a:t>5: Exceeded Expectations (MD score range: </a:t>
            </a:r>
            <a:r>
              <a:rPr lang="en-US" sz="1800" dirty="0">
                <a:solidFill>
                  <a:srgbClr val="FF0000"/>
                </a:solidFill>
                <a:latin typeface="Georgia" charset="0"/>
                <a:cs typeface="ＭＳ Ｐゴシック" charset="0"/>
                <a:sym typeface="Trebuchet MS" charset="0"/>
              </a:rPr>
              <a:t>805-850</a:t>
            </a:r>
            <a:r>
              <a:rPr lang="en-US" sz="1800" dirty="0">
                <a:solidFill>
                  <a:schemeClr val="bg2"/>
                </a:solidFill>
                <a:latin typeface="Georgia" charset="0"/>
                <a:cs typeface="ＭＳ Ｐゴシック" charset="0"/>
                <a:sym typeface="Trebuchet MS" charset="0"/>
              </a:rPr>
              <a:t>): </a:t>
            </a:r>
            <a:r>
              <a:rPr lang="en-US" sz="1800" b="1" dirty="0">
                <a:solidFill>
                  <a:schemeClr val="bg2"/>
                </a:solidFill>
                <a:latin typeface="Georgia" charset="0"/>
                <a:cs typeface="ＭＳ Ｐゴシック" charset="0"/>
                <a:sym typeface="Trebuchet MS" charset="0"/>
              </a:rPr>
              <a:t>1</a:t>
            </a:r>
            <a:r>
              <a:rPr lang="en-US" sz="1800" dirty="0">
                <a:solidFill>
                  <a:schemeClr val="bg2"/>
                </a:solidFill>
                <a:latin typeface="Georgia" charset="0"/>
                <a:cs typeface="ＭＳ Ｐゴシック" charset="0"/>
                <a:sym typeface="Trebuchet MS" charset="0"/>
              </a:rPr>
              <a:t> student</a:t>
            </a:r>
          </a:p>
          <a:p>
            <a:pPr marL="1028700" lvl="2" indent="-457200">
              <a:lnSpc>
                <a:spcPct val="80000"/>
              </a:lnSpc>
              <a:spcBef>
                <a:spcPts val="563"/>
              </a:spcBef>
              <a:spcAft>
                <a:spcPct val="0"/>
              </a:spcAft>
              <a:buClr>
                <a:srgbClr val="FF0000"/>
              </a:buClr>
              <a:buFont typeface="Wingdings" charset="2"/>
              <a:buChar char="Ø"/>
              <a:defRPr/>
            </a:pPr>
            <a:r>
              <a:rPr lang="en-US" sz="1800" dirty="0">
                <a:solidFill>
                  <a:schemeClr val="bg2"/>
                </a:solidFill>
                <a:latin typeface="Georgia" charset="0"/>
                <a:cs typeface="ＭＳ Ｐゴシック" charset="0"/>
                <a:sym typeface="Trebuchet MS" charset="0"/>
              </a:rPr>
              <a:t>4: Met Expectations (MD score range: </a:t>
            </a:r>
            <a:r>
              <a:rPr lang="en-US" sz="1800" dirty="0">
                <a:solidFill>
                  <a:srgbClr val="FF0000"/>
                </a:solidFill>
                <a:latin typeface="Georgia" charset="0"/>
                <a:cs typeface="ＭＳ Ｐゴシック" charset="0"/>
                <a:sym typeface="Trebuchet MS" charset="0"/>
              </a:rPr>
              <a:t>750-804</a:t>
            </a:r>
            <a:r>
              <a:rPr lang="en-US" sz="1800" dirty="0">
                <a:solidFill>
                  <a:schemeClr val="bg2"/>
                </a:solidFill>
                <a:latin typeface="Georgia" charset="0"/>
                <a:cs typeface="ＭＳ Ｐゴシック" charset="0"/>
                <a:sym typeface="Trebuchet MS" charset="0"/>
              </a:rPr>
              <a:t>): </a:t>
            </a:r>
            <a:r>
              <a:rPr lang="en-US" sz="1800" b="1" dirty="0">
                <a:solidFill>
                  <a:schemeClr val="bg2"/>
                </a:solidFill>
                <a:latin typeface="Georgia" charset="0"/>
                <a:cs typeface="ＭＳ Ｐゴシック" charset="0"/>
                <a:sym typeface="Trebuchet MS" charset="0"/>
              </a:rPr>
              <a:t>57</a:t>
            </a:r>
            <a:r>
              <a:rPr lang="en-US" sz="1800" dirty="0">
                <a:solidFill>
                  <a:schemeClr val="bg2"/>
                </a:solidFill>
                <a:latin typeface="Georgia" charset="0"/>
                <a:cs typeface="ＭＳ Ｐゴシック" charset="0"/>
                <a:sym typeface="Trebuchet MS" charset="0"/>
              </a:rPr>
              <a:t> students</a:t>
            </a:r>
          </a:p>
          <a:p>
            <a:pPr marL="1028700" lvl="2" indent="-457200">
              <a:lnSpc>
                <a:spcPct val="80000"/>
              </a:lnSpc>
              <a:spcBef>
                <a:spcPts val="563"/>
              </a:spcBef>
              <a:spcAft>
                <a:spcPct val="0"/>
              </a:spcAft>
              <a:buClr>
                <a:srgbClr val="FF0000"/>
              </a:buClr>
              <a:buFont typeface="Wingdings" charset="2"/>
              <a:buChar char="Ø"/>
              <a:defRPr/>
            </a:pPr>
            <a:r>
              <a:rPr lang="en-US" sz="1800" dirty="0">
                <a:solidFill>
                  <a:schemeClr val="bg2"/>
                </a:solidFill>
                <a:latin typeface="Georgia" charset="0"/>
                <a:cs typeface="ＭＳ Ｐゴシック" charset="0"/>
                <a:sym typeface="Trebuchet MS" charset="0"/>
              </a:rPr>
              <a:t>3: Approached Expectations (MD score range: </a:t>
            </a:r>
            <a:r>
              <a:rPr lang="en-US" sz="1800" b="1" dirty="0">
                <a:solidFill>
                  <a:srgbClr val="FF0000"/>
                </a:solidFill>
                <a:latin typeface="Georgia" charset="0"/>
                <a:cs typeface="ＭＳ Ｐゴシック" charset="0"/>
                <a:sym typeface="Trebuchet MS" charset="0"/>
              </a:rPr>
              <a:t>*725</a:t>
            </a:r>
            <a:r>
              <a:rPr lang="en-US" sz="1800" dirty="0">
                <a:solidFill>
                  <a:srgbClr val="FF0000"/>
                </a:solidFill>
                <a:latin typeface="Georgia" charset="0"/>
                <a:cs typeface="ＭＳ Ｐゴシック" charset="0"/>
                <a:sym typeface="Trebuchet MS" charset="0"/>
              </a:rPr>
              <a:t>-749</a:t>
            </a:r>
            <a:r>
              <a:rPr lang="en-US" sz="1800" dirty="0">
                <a:solidFill>
                  <a:schemeClr val="bg2"/>
                </a:solidFill>
                <a:latin typeface="Georgia" charset="0"/>
                <a:cs typeface="ＭＳ Ｐゴシック" charset="0"/>
                <a:sym typeface="Trebuchet MS" charset="0"/>
              </a:rPr>
              <a:t>): </a:t>
            </a:r>
            <a:r>
              <a:rPr lang="en-US" sz="1800" b="1" dirty="0">
                <a:solidFill>
                  <a:schemeClr val="bg2"/>
                </a:solidFill>
                <a:latin typeface="Georgia" charset="0"/>
                <a:cs typeface="ＭＳ Ｐゴシック" charset="0"/>
                <a:sym typeface="Trebuchet MS" charset="0"/>
              </a:rPr>
              <a:t>27</a:t>
            </a:r>
            <a:r>
              <a:rPr lang="en-US" sz="1800" dirty="0">
                <a:solidFill>
                  <a:schemeClr val="bg2"/>
                </a:solidFill>
                <a:latin typeface="Georgia" charset="0"/>
                <a:cs typeface="ＭＳ Ｐゴシック" charset="0"/>
                <a:sym typeface="Trebuchet MS" charset="0"/>
              </a:rPr>
              <a:t> students</a:t>
            </a:r>
          </a:p>
          <a:p>
            <a:pPr marL="1028700" lvl="2" indent="-457200">
              <a:lnSpc>
                <a:spcPct val="80000"/>
              </a:lnSpc>
              <a:spcBef>
                <a:spcPts val="563"/>
              </a:spcBef>
              <a:spcAft>
                <a:spcPct val="0"/>
              </a:spcAft>
              <a:buClr>
                <a:srgbClr val="FF0000"/>
              </a:buClr>
              <a:buFont typeface="Wingdings" charset="2"/>
              <a:buChar char="Ø"/>
              <a:defRPr/>
            </a:pPr>
            <a:r>
              <a:rPr lang="en-US" sz="1800" dirty="0">
                <a:solidFill>
                  <a:schemeClr val="bg2"/>
                </a:solidFill>
                <a:latin typeface="Georgia" charset="0"/>
                <a:cs typeface="ＭＳ Ｐゴシック" charset="0"/>
                <a:sym typeface="Trebuchet MS" charset="0"/>
              </a:rPr>
              <a:t>2: Partially-Met Expectations (MD score range: </a:t>
            </a:r>
            <a:r>
              <a:rPr lang="en-US" sz="1800" dirty="0">
                <a:solidFill>
                  <a:srgbClr val="FF0000"/>
                </a:solidFill>
                <a:latin typeface="Georgia" charset="0"/>
                <a:cs typeface="ＭＳ Ｐゴシック" charset="0"/>
                <a:sym typeface="Trebuchet MS" charset="0"/>
              </a:rPr>
              <a:t>700-724</a:t>
            </a:r>
            <a:r>
              <a:rPr lang="en-US" sz="1800" dirty="0">
                <a:solidFill>
                  <a:schemeClr val="bg2"/>
                </a:solidFill>
                <a:latin typeface="Georgia" charset="0"/>
                <a:cs typeface="ＭＳ Ｐゴシック" charset="0"/>
                <a:sym typeface="Trebuchet MS" charset="0"/>
              </a:rPr>
              <a:t>): </a:t>
            </a:r>
            <a:r>
              <a:rPr lang="en-US" sz="1800" b="1" dirty="0">
                <a:solidFill>
                  <a:schemeClr val="bg2"/>
                </a:solidFill>
                <a:latin typeface="Georgia" charset="0"/>
                <a:cs typeface="ＭＳ Ｐゴシック" charset="0"/>
                <a:sym typeface="Trebuchet MS" charset="0"/>
              </a:rPr>
              <a:t>22</a:t>
            </a:r>
            <a:r>
              <a:rPr lang="en-US" sz="1800" dirty="0">
                <a:solidFill>
                  <a:schemeClr val="bg2"/>
                </a:solidFill>
                <a:latin typeface="Georgia" charset="0"/>
                <a:cs typeface="ＭＳ Ｐゴシック" charset="0"/>
                <a:sym typeface="Trebuchet MS" charset="0"/>
              </a:rPr>
              <a:t> students</a:t>
            </a:r>
          </a:p>
          <a:p>
            <a:pPr marL="1028700" lvl="2" indent="-457200">
              <a:lnSpc>
                <a:spcPct val="80000"/>
              </a:lnSpc>
              <a:spcBef>
                <a:spcPts val="563"/>
              </a:spcBef>
              <a:spcAft>
                <a:spcPct val="0"/>
              </a:spcAft>
              <a:buClr>
                <a:srgbClr val="FF0000"/>
              </a:buClr>
              <a:buFont typeface="Wingdings" charset="2"/>
              <a:buChar char="Ø"/>
              <a:defRPr/>
            </a:pPr>
            <a:r>
              <a:rPr lang="en-US" sz="1800" dirty="0">
                <a:solidFill>
                  <a:schemeClr val="bg2"/>
                </a:solidFill>
                <a:latin typeface="Georgia" charset="0"/>
                <a:cs typeface="ＭＳ Ｐゴシック" charset="0"/>
                <a:sym typeface="Trebuchet MS" charset="0"/>
              </a:rPr>
              <a:t>1: Did not Meet Expectations (MD score range: </a:t>
            </a:r>
            <a:r>
              <a:rPr lang="en-US" sz="1800" dirty="0">
                <a:solidFill>
                  <a:srgbClr val="FF0000"/>
                </a:solidFill>
                <a:latin typeface="Georgia" charset="0"/>
                <a:cs typeface="ＭＳ Ｐゴシック" charset="0"/>
                <a:sym typeface="Trebuchet MS" charset="0"/>
              </a:rPr>
              <a:t>650- 699</a:t>
            </a:r>
            <a:r>
              <a:rPr lang="en-US" sz="1800" dirty="0">
                <a:solidFill>
                  <a:schemeClr val="bg2"/>
                </a:solidFill>
                <a:latin typeface="Georgia" charset="0"/>
                <a:cs typeface="ＭＳ Ｐゴシック" charset="0"/>
                <a:sym typeface="Trebuchet MS" charset="0"/>
              </a:rPr>
              <a:t>): </a:t>
            </a:r>
            <a:r>
              <a:rPr lang="en-US" sz="1800" b="1" dirty="0">
                <a:solidFill>
                  <a:schemeClr val="bg2"/>
                </a:solidFill>
                <a:latin typeface="Georgia" charset="0"/>
                <a:cs typeface="ＭＳ Ｐゴシック" charset="0"/>
                <a:sym typeface="Trebuchet MS" charset="0"/>
              </a:rPr>
              <a:t>3 </a:t>
            </a:r>
            <a:r>
              <a:rPr lang="en-US" sz="1800" dirty="0">
                <a:solidFill>
                  <a:schemeClr val="bg2"/>
                </a:solidFill>
                <a:latin typeface="Georgia" charset="0"/>
                <a:cs typeface="ＭＳ Ｐゴシック" charset="0"/>
                <a:sym typeface="Trebuchet MS" charset="0"/>
              </a:rPr>
              <a:t>students</a:t>
            </a:r>
          </a:p>
          <a:p>
            <a:pPr marL="457200" indent="-457200">
              <a:lnSpc>
                <a:spcPct val="80000"/>
              </a:lnSpc>
              <a:spcBef>
                <a:spcPts val="563"/>
              </a:spcBef>
              <a:spcAft>
                <a:spcPct val="0"/>
              </a:spcAft>
              <a:buClr>
                <a:srgbClr val="FF0000"/>
              </a:buClr>
              <a:buFont typeface="Wingdings" charset="2"/>
              <a:buChar char="Ø"/>
              <a:defRPr/>
            </a:pPr>
            <a:endParaRPr lang="en-US" sz="1800" b="1" dirty="0" smtClean="0">
              <a:solidFill>
                <a:schemeClr val="bg2"/>
              </a:solidFill>
              <a:latin typeface="Georgia" charset="0"/>
              <a:cs typeface="ＭＳ Ｐゴシック" charset="0"/>
              <a:sym typeface="Trebuchet MS" charset="0"/>
            </a:endParaRPr>
          </a:p>
          <a:p>
            <a:pPr marL="457200" indent="-457200">
              <a:lnSpc>
                <a:spcPct val="80000"/>
              </a:lnSpc>
              <a:spcBef>
                <a:spcPts val="563"/>
              </a:spcBef>
              <a:spcAft>
                <a:spcPct val="0"/>
              </a:spcAft>
              <a:buClr>
                <a:srgbClr val="FF0000"/>
              </a:buClr>
              <a:buFont typeface="Wingdings" charset="2"/>
              <a:buChar char="Ø"/>
              <a:defRPr/>
            </a:pPr>
            <a:endParaRPr lang="en-US" sz="1800" b="1" dirty="0" smtClean="0">
              <a:solidFill>
                <a:schemeClr val="bg2"/>
              </a:solidFill>
              <a:latin typeface="Georgia" charset="0"/>
              <a:cs typeface="ＭＳ Ｐゴシック" charset="0"/>
              <a:sym typeface="Trebuchet MS" charset="0"/>
            </a:endParaRPr>
          </a:p>
          <a:p>
            <a:pPr marL="457200" indent="-457200">
              <a:lnSpc>
                <a:spcPct val="80000"/>
              </a:lnSpc>
              <a:spcBef>
                <a:spcPts val="563"/>
              </a:spcBef>
              <a:spcAft>
                <a:spcPct val="0"/>
              </a:spcAft>
              <a:buClr>
                <a:srgbClr val="FF0000"/>
              </a:buClr>
              <a:buFont typeface="Wingdings" charset="2"/>
              <a:buChar char="Ø"/>
              <a:defRPr/>
            </a:pPr>
            <a:endParaRPr lang="en-US" sz="2000" b="1" dirty="0">
              <a:solidFill>
                <a:schemeClr val="bg2"/>
              </a:solidFill>
              <a:latin typeface="Georgia" charset="0"/>
              <a:cs typeface="ＭＳ Ｐゴシック" charset="0"/>
              <a:sym typeface="Trebuchet MS" charset="0"/>
            </a:endParaRPr>
          </a:p>
          <a:p>
            <a:pPr marL="457200" indent="-457200">
              <a:lnSpc>
                <a:spcPct val="80000"/>
              </a:lnSpc>
              <a:spcBef>
                <a:spcPts val="563"/>
              </a:spcBef>
              <a:spcAft>
                <a:spcPct val="0"/>
              </a:spcAft>
              <a:buClr>
                <a:srgbClr val="FF0000"/>
              </a:buClr>
              <a:buFont typeface="Wingdings" charset="2"/>
              <a:buChar char="Ø"/>
              <a:defRPr/>
            </a:pPr>
            <a:endParaRPr lang="en-US" sz="2000" b="1" dirty="0" smtClean="0">
              <a:solidFill>
                <a:schemeClr val="bg2"/>
              </a:solidFill>
              <a:latin typeface="Georgia" charset="0"/>
              <a:cs typeface="ＭＳ Ｐゴシック" charset="0"/>
              <a:sym typeface="Trebuchet MS" charset="0"/>
            </a:endParaRPr>
          </a:p>
          <a:p>
            <a:pPr marL="457200" indent="-457200">
              <a:lnSpc>
                <a:spcPct val="80000"/>
              </a:lnSpc>
              <a:spcBef>
                <a:spcPts val="563"/>
              </a:spcBef>
              <a:spcAft>
                <a:spcPct val="0"/>
              </a:spcAft>
              <a:buClr>
                <a:srgbClr val="FF0000"/>
              </a:buClr>
              <a:buFont typeface="Wingdings" charset="2"/>
              <a:buChar char="Ø"/>
              <a:defRPr/>
            </a:pPr>
            <a:endParaRPr lang="en-US" sz="2000" b="1" dirty="0">
              <a:solidFill>
                <a:schemeClr val="bg2"/>
              </a:solidFill>
              <a:latin typeface="Georgia" charset="0"/>
              <a:cs typeface="ＭＳ Ｐゴシック" charset="0"/>
              <a:sym typeface="Trebuchet MS" charset="0"/>
            </a:endParaRPr>
          </a:p>
          <a:p>
            <a:pPr marL="457200" indent="-457200" eaLnBrk="1" hangingPunct="1">
              <a:lnSpc>
                <a:spcPct val="80000"/>
              </a:lnSpc>
              <a:spcBef>
                <a:spcPts val="563"/>
              </a:spcBef>
              <a:spcAft>
                <a:spcPct val="0"/>
              </a:spcAft>
              <a:buClr>
                <a:srgbClr val="FF0000"/>
              </a:buClr>
              <a:buFont typeface="Wingdings" charset="2"/>
              <a:buChar char="Ø"/>
              <a:defRPr/>
            </a:pPr>
            <a:endParaRPr lang="en-US" sz="2000" dirty="0">
              <a:solidFill>
                <a:schemeClr val="bg2"/>
              </a:solidFill>
              <a:latin typeface="Georgia" charset="0"/>
              <a:cs typeface="ＭＳ Ｐゴシック" charset="0"/>
              <a:sym typeface="Trebuchet MS" charset="0"/>
            </a:endParaRPr>
          </a:p>
          <a:p>
            <a:pPr marL="457200" indent="-457200" eaLnBrk="1" hangingPunct="1">
              <a:lnSpc>
                <a:spcPct val="80000"/>
              </a:lnSpc>
              <a:spcBef>
                <a:spcPts val="563"/>
              </a:spcBef>
              <a:spcAft>
                <a:spcPct val="0"/>
              </a:spcAft>
              <a:buClr>
                <a:srgbClr val="FF0000"/>
              </a:buClr>
              <a:buFont typeface="Wingdings" charset="2"/>
              <a:buChar char="Ø"/>
              <a:defRPr/>
            </a:pPr>
            <a:endParaRPr lang="en-US" sz="2000" dirty="0" smtClean="0">
              <a:solidFill>
                <a:schemeClr val="bg2"/>
              </a:solidFill>
              <a:latin typeface="Georgia" charset="0"/>
              <a:cs typeface="ＭＳ Ｐゴシック" charset="0"/>
              <a:sym typeface="Trebuchet MS" charset="0"/>
            </a:endParaRPr>
          </a:p>
          <a:p>
            <a:pPr marL="0" eaLnBrk="1" hangingPunct="1">
              <a:lnSpc>
                <a:spcPct val="80000"/>
              </a:lnSpc>
              <a:spcBef>
                <a:spcPts val="563"/>
              </a:spcBef>
              <a:spcAft>
                <a:spcPct val="0"/>
              </a:spcAft>
              <a:buFontTx/>
              <a:buChar char="•"/>
              <a:defRPr/>
            </a:pPr>
            <a:endParaRPr lang="en-US" sz="3000" dirty="0">
              <a:solidFill>
                <a:srgbClr val="00387E"/>
              </a:solidFill>
              <a:latin typeface="Georgia" charset="0"/>
              <a:cs typeface="ＭＳ Ｐゴシック" charset="0"/>
              <a:sym typeface="Trebuchet MS" charset="0"/>
            </a:endParaRPr>
          </a:p>
          <a:p>
            <a:pPr marL="0" eaLnBrk="1" hangingPunct="1">
              <a:lnSpc>
                <a:spcPct val="80000"/>
              </a:lnSpc>
              <a:spcBef>
                <a:spcPts val="563"/>
              </a:spcBef>
              <a:spcAft>
                <a:spcPct val="0"/>
              </a:spcAft>
              <a:buFontTx/>
              <a:buChar char="•"/>
              <a:defRPr/>
            </a:pPr>
            <a:endParaRPr lang="en-US" sz="3000" dirty="0">
              <a:solidFill>
                <a:srgbClr val="00387E"/>
              </a:solidFill>
              <a:latin typeface="Georgia" charset="0"/>
              <a:cs typeface="ＭＳ Ｐゴシック" charset="0"/>
              <a:sym typeface="Trebuchet MS" charset="0"/>
            </a:endParaRPr>
          </a:p>
          <a:p>
            <a:pPr marL="0" eaLnBrk="1" hangingPunct="1">
              <a:lnSpc>
                <a:spcPct val="80000"/>
              </a:lnSpc>
              <a:spcBef>
                <a:spcPts val="563"/>
              </a:spcBef>
              <a:spcAft>
                <a:spcPct val="0"/>
              </a:spcAft>
              <a:buFontTx/>
              <a:buNone/>
              <a:defRPr/>
            </a:pPr>
            <a:endParaRPr lang="en-US" sz="3000" dirty="0">
              <a:solidFill>
                <a:srgbClr val="00387E"/>
              </a:solidFill>
              <a:latin typeface="Georgia" charset="0"/>
              <a:cs typeface="ＭＳ Ｐゴシック" charset="0"/>
              <a:sym typeface="Trebuchet MS"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65" y="3514726"/>
            <a:ext cx="9093955" cy="2126249"/>
          </a:xfrm>
          <a:prstGeom prst="rect">
            <a:avLst/>
          </a:prstGeom>
        </p:spPr>
      </p:pic>
    </p:spTree>
    <p:extLst>
      <p:ext uri="{BB962C8B-B14F-4D97-AF65-F5344CB8AC3E}">
        <p14:creationId xmlns:p14="http://schemas.microsoft.com/office/powerpoint/2010/main" val="6890422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noGrp="1"/>
          </p:cNvSpPr>
          <p:nvPr>
            <p:ph type="body" idx="1"/>
          </p:nvPr>
        </p:nvSpPr>
        <p:spPr>
          <a:xfrm>
            <a:off x="139850" y="-271462"/>
            <a:ext cx="8842786" cy="6486526"/>
          </a:xfrm>
        </p:spPr>
        <p:txBody>
          <a:bodyPr/>
          <a:lstStyle>
            <a:lvl1pPr indent="177800">
              <a:defRPr sz="1000">
                <a:solidFill>
                  <a:srgbClr val="000000"/>
                </a:solidFill>
                <a:latin typeface="Arial" charset="0"/>
                <a:ea typeface="ＭＳ Ｐゴシック" charset="0"/>
                <a:sym typeface="Arial" charset="0"/>
              </a:defRPr>
            </a:lvl1pPr>
            <a:lvl2pPr marL="457200">
              <a:defRPr sz="1000">
                <a:solidFill>
                  <a:srgbClr val="000000"/>
                </a:solidFill>
                <a:latin typeface="Arial" charset="0"/>
                <a:ea typeface="Arial" charset="0"/>
                <a:cs typeface="Arial" charset="0"/>
                <a:sym typeface="Arial" charset="0"/>
              </a:defRPr>
            </a:lvl2pPr>
            <a:lvl3pPr marL="914400">
              <a:defRPr sz="1000">
                <a:solidFill>
                  <a:srgbClr val="000000"/>
                </a:solidFill>
                <a:latin typeface="Arial" charset="0"/>
                <a:ea typeface="Arial" charset="0"/>
                <a:cs typeface="Arial" charset="0"/>
                <a:sym typeface="Arial" charset="0"/>
              </a:defRPr>
            </a:lvl3pPr>
            <a:lvl4pPr marL="1371600">
              <a:defRPr sz="1000">
                <a:solidFill>
                  <a:srgbClr val="000000"/>
                </a:solidFill>
                <a:latin typeface="Arial" charset="0"/>
                <a:ea typeface="Arial" charset="0"/>
                <a:cs typeface="Arial" charset="0"/>
                <a:sym typeface="Arial" charset="0"/>
              </a:defRPr>
            </a:lvl4pPr>
            <a:lvl5pPr marL="1828800">
              <a:defRPr sz="1000">
                <a:solidFill>
                  <a:srgbClr val="000000"/>
                </a:solidFill>
                <a:latin typeface="Arial" charset="0"/>
                <a:ea typeface="Arial" charset="0"/>
                <a:cs typeface="Arial" charset="0"/>
                <a:sym typeface="Arial" charset="0"/>
              </a:defRPr>
            </a:lvl5pPr>
            <a:lvl6pPr marL="2286000" eaLnBrk="0" fontAlgn="base" hangingPunct="0">
              <a:spcBef>
                <a:spcPct val="0"/>
              </a:spcBef>
              <a:spcAft>
                <a:spcPct val="0"/>
              </a:spcAft>
              <a:defRPr sz="1000">
                <a:solidFill>
                  <a:srgbClr val="000000"/>
                </a:solidFill>
                <a:latin typeface="Arial" charset="0"/>
                <a:ea typeface="Arial" charset="0"/>
                <a:cs typeface="Arial" charset="0"/>
                <a:sym typeface="Arial" charset="0"/>
              </a:defRPr>
            </a:lvl6pPr>
            <a:lvl7pPr marL="2743200" eaLnBrk="0" fontAlgn="base" hangingPunct="0">
              <a:spcBef>
                <a:spcPct val="0"/>
              </a:spcBef>
              <a:spcAft>
                <a:spcPct val="0"/>
              </a:spcAft>
              <a:defRPr sz="1000">
                <a:solidFill>
                  <a:srgbClr val="000000"/>
                </a:solidFill>
                <a:latin typeface="Arial" charset="0"/>
                <a:ea typeface="Arial" charset="0"/>
                <a:cs typeface="Arial" charset="0"/>
                <a:sym typeface="Arial" charset="0"/>
              </a:defRPr>
            </a:lvl7pPr>
            <a:lvl8pPr marL="3200400" eaLnBrk="0" fontAlgn="base" hangingPunct="0">
              <a:spcBef>
                <a:spcPct val="0"/>
              </a:spcBef>
              <a:spcAft>
                <a:spcPct val="0"/>
              </a:spcAft>
              <a:defRPr sz="1000">
                <a:solidFill>
                  <a:srgbClr val="000000"/>
                </a:solidFill>
                <a:latin typeface="Arial" charset="0"/>
                <a:ea typeface="Arial" charset="0"/>
                <a:cs typeface="Arial" charset="0"/>
                <a:sym typeface="Arial" charset="0"/>
              </a:defRPr>
            </a:lvl8pPr>
            <a:lvl9pPr marL="3657600" eaLnBrk="0" fontAlgn="base" hangingPunct="0">
              <a:spcBef>
                <a:spcPct val="0"/>
              </a:spcBef>
              <a:spcAft>
                <a:spcPct val="0"/>
              </a:spcAft>
              <a:defRPr sz="1000">
                <a:solidFill>
                  <a:srgbClr val="000000"/>
                </a:solidFill>
                <a:latin typeface="Arial" charset="0"/>
                <a:ea typeface="Arial" charset="0"/>
                <a:cs typeface="Arial" charset="0"/>
                <a:sym typeface="Arial" charset="0"/>
              </a:defRPr>
            </a:lvl9pPr>
          </a:lstStyle>
          <a:p>
            <a:pPr marL="457200" indent="-457200">
              <a:lnSpc>
                <a:spcPct val="80000"/>
              </a:lnSpc>
              <a:spcBef>
                <a:spcPts val="563"/>
              </a:spcBef>
              <a:spcAft>
                <a:spcPct val="0"/>
              </a:spcAft>
              <a:buClr>
                <a:srgbClr val="FF0000"/>
              </a:buClr>
              <a:buFont typeface="Wingdings" charset="2"/>
              <a:buChar char="Ø"/>
              <a:defRPr/>
            </a:pPr>
            <a:endParaRPr lang="en-US" sz="2000" b="1" dirty="0" smtClean="0">
              <a:solidFill>
                <a:schemeClr val="bg2"/>
              </a:solidFill>
              <a:latin typeface="Georgia" charset="0"/>
              <a:cs typeface="ＭＳ Ｐゴシック" charset="0"/>
              <a:sym typeface="Trebuchet MS" charset="0"/>
            </a:endParaRPr>
          </a:p>
          <a:p>
            <a:pPr marL="457200" indent="-457200">
              <a:lnSpc>
                <a:spcPct val="80000"/>
              </a:lnSpc>
              <a:spcBef>
                <a:spcPts val="563"/>
              </a:spcBef>
              <a:spcAft>
                <a:spcPct val="0"/>
              </a:spcAft>
              <a:buClr>
                <a:srgbClr val="FF0000"/>
              </a:buClr>
              <a:buFont typeface="Wingdings" charset="2"/>
              <a:buChar char="Ø"/>
              <a:defRPr/>
            </a:pPr>
            <a:endParaRPr lang="en-US" sz="1600" b="1" dirty="0" smtClean="0">
              <a:solidFill>
                <a:schemeClr val="bg2"/>
              </a:solidFill>
              <a:latin typeface="Georgia" charset="0"/>
              <a:cs typeface="ＭＳ Ｐゴシック" charset="0"/>
              <a:sym typeface="Trebuchet MS" charset="0"/>
            </a:endParaRPr>
          </a:p>
          <a:p>
            <a:pPr marL="457200" indent="-457200">
              <a:lnSpc>
                <a:spcPct val="80000"/>
              </a:lnSpc>
              <a:spcBef>
                <a:spcPts val="563"/>
              </a:spcBef>
              <a:spcAft>
                <a:spcPct val="0"/>
              </a:spcAft>
              <a:buClr>
                <a:srgbClr val="FF0000"/>
              </a:buClr>
              <a:buFont typeface="Wingdings" charset="2"/>
              <a:buChar char="Ø"/>
              <a:defRPr/>
            </a:pPr>
            <a:endParaRPr lang="en-US" sz="1600" b="1" dirty="0">
              <a:solidFill>
                <a:schemeClr val="bg2"/>
              </a:solidFill>
              <a:latin typeface="Georgia" charset="0"/>
              <a:cs typeface="ＭＳ Ｐゴシック" charset="0"/>
              <a:sym typeface="Trebuchet MS" charset="0"/>
            </a:endParaRPr>
          </a:p>
          <a:p>
            <a:pPr marL="457200" indent="-457200">
              <a:lnSpc>
                <a:spcPct val="80000"/>
              </a:lnSpc>
              <a:spcBef>
                <a:spcPts val="563"/>
              </a:spcBef>
              <a:spcAft>
                <a:spcPct val="0"/>
              </a:spcAft>
              <a:buClr>
                <a:srgbClr val="FF0000"/>
              </a:buClr>
              <a:buFont typeface="Wingdings" charset="2"/>
              <a:buChar char="Ø"/>
              <a:defRPr/>
            </a:pPr>
            <a:endParaRPr lang="en-US" sz="1800" b="1" dirty="0" smtClean="0">
              <a:solidFill>
                <a:schemeClr val="bg2"/>
              </a:solidFill>
              <a:latin typeface="Georgia" charset="0"/>
              <a:cs typeface="ＭＳ Ｐゴシック" charset="0"/>
              <a:sym typeface="Trebuchet MS" charset="0"/>
            </a:endParaRPr>
          </a:p>
          <a:p>
            <a:pPr marL="457200" indent="-457200">
              <a:lnSpc>
                <a:spcPct val="80000"/>
              </a:lnSpc>
              <a:spcBef>
                <a:spcPts val="563"/>
              </a:spcBef>
              <a:spcAft>
                <a:spcPct val="0"/>
              </a:spcAft>
              <a:buClr>
                <a:srgbClr val="FF0000"/>
              </a:buClr>
              <a:buFont typeface="Wingdings" charset="2"/>
              <a:buChar char="Ø"/>
              <a:defRPr/>
            </a:pPr>
            <a:endParaRPr lang="en-US" sz="1800" b="1" dirty="0" smtClean="0">
              <a:solidFill>
                <a:schemeClr val="bg2"/>
              </a:solidFill>
              <a:latin typeface="Georgia" charset="0"/>
              <a:cs typeface="ＭＳ Ｐゴシック" charset="0"/>
              <a:sym typeface="Trebuchet MS" charset="0"/>
            </a:endParaRPr>
          </a:p>
          <a:p>
            <a:pPr marL="457200" indent="-457200">
              <a:lnSpc>
                <a:spcPct val="80000"/>
              </a:lnSpc>
              <a:spcBef>
                <a:spcPts val="563"/>
              </a:spcBef>
              <a:spcAft>
                <a:spcPct val="0"/>
              </a:spcAft>
              <a:buClr>
                <a:srgbClr val="FF0000"/>
              </a:buClr>
              <a:buFont typeface="Wingdings" charset="2"/>
              <a:buChar char="Ø"/>
              <a:defRPr/>
            </a:pPr>
            <a:r>
              <a:rPr lang="en-US" sz="1800" b="1" dirty="0">
                <a:solidFill>
                  <a:schemeClr val="bg2"/>
                </a:solidFill>
                <a:latin typeface="Georgia" charset="0"/>
                <a:cs typeface="ＭＳ Ｐゴシック" charset="0"/>
                <a:sym typeface="Trebuchet MS" charset="0"/>
              </a:rPr>
              <a:t>Algebra 2: (N=363): </a:t>
            </a:r>
            <a:r>
              <a:rPr lang="en-US" sz="1800" b="1" dirty="0">
                <a:solidFill>
                  <a:srgbClr val="FF0000"/>
                </a:solidFill>
                <a:latin typeface="Georgia" charset="0"/>
                <a:cs typeface="ＭＳ Ｐゴシック" charset="0"/>
                <a:sym typeface="Trebuchet MS" charset="0"/>
              </a:rPr>
              <a:t>84%</a:t>
            </a:r>
            <a:r>
              <a:rPr lang="en-US" sz="1800" b="1" dirty="0">
                <a:solidFill>
                  <a:schemeClr val="bg2"/>
                </a:solidFill>
                <a:latin typeface="Georgia" charset="0"/>
                <a:cs typeface="ＭＳ Ｐゴシック" charset="0"/>
                <a:sym typeface="Trebuchet MS" charset="0"/>
              </a:rPr>
              <a:t> met MD score (84% in 2016) </a:t>
            </a:r>
          </a:p>
          <a:p>
            <a:pPr marL="1028700" lvl="2" indent="-457200">
              <a:lnSpc>
                <a:spcPct val="80000"/>
              </a:lnSpc>
              <a:spcBef>
                <a:spcPts val="563"/>
              </a:spcBef>
              <a:spcAft>
                <a:spcPct val="0"/>
              </a:spcAft>
              <a:buClr>
                <a:srgbClr val="FF0000"/>
              </a:buClr>
              <a:buFont typeface="Wingdings" charset="2"/>
              <a:buChar char="Ø"/>
              <a:defRPr/>
            </a:pPr>
            <a:r>
              <a:rPr lang="en-US" sz="1800" dirty="0">
                <a:solidFill>
                  <a:schemeClr val="bg2"/>
                </a:solidFill>
                <a:latin typeface="Georgia" charset="0"/>
                <a:cs typeface="ＭＳ Ｐゴシック" charset="0"/>
                <a:sym typeface="Trebuchet MS" charset="0"/>
              </a:rPr>
              <a:t>5: Exceeded Expectations (MD score range: </a:t>
            </a:r>
            <a:r>
              <a:rPr lang="en-US" sz="1800" dirty="0">
                <a:solidFill>
                  <a:srgbClr val="FF0000"/>
                </a:solidFill>
                <a:latin typeface="Georgia" charset="0"/>
                <a:cs typeface="ＭＳ Ｐゴシック" charset="0"/>
                <a:sym typeface="Trebuchet MS" charset="0"/>
              </a:rPr>
              <a:t>808-850</a:t>
            </a:r>
            <a:r>
              <a:rPr lang="en-US" sz="1800" dirty="0">
                <a:solidFill>
                  <a:schemeClr val="bg2"/>
                </a:solidFill>
                <a:latin typeface="Georgia" charset="0"/>
                <a:cs typeface="ＭＳ Ｐゴシック" charset="0"/>
                <a:sym typeface="Trebuchet MS" charset="0"/>
              </a:rPr>
              <a:t>): </a:t>
            </a:r>
            <a:r>
              <a:rPr lang="en-US" sz="1800" b="1" dirty="0">
                <a:solidFill>
                  <a:schemeClr val="bg2"/>
                </a:solidFill>
                <a:latin typeface="Georgia" charset="0"/>
                <a:cs typeface="ＭＳ Ｐゴシック" charset="0"/>
                <a:sym typeface="Trebuchet MS" charset="0"/>
              </a:rPr>
              <a:t>63 </a:t>
            </a:r>
            <a:r>
              <a:rPr lang="en-US" sz="1800" dirty="0">
                <a:solidFill>
                  <a:schemeClr val="bg2"/>
                </a:solidFill>
                <a:latin typeface="Georgia" charset="0"/>
                <a:cs typeface="ＭＳ Ｐゴシック" charset="0"/>
                <a:sym typeface="Trebuchet MS" charset="0"/>
              </a:rPr>
              <a:t>students</a:t>
            </a:r>
          </a:p>
          <a:p>
            <a:pPr marL="1028700" lvl="2" indent="-457200">
              <a:lnSpc>
                <a:spcPct val="80000"/>
              </a:lnSpc>
              <a:spcBef>
                <a:spcPts val="563"/>
              </a:spcBef>
              <a:spcAft>
                <a:spcPct val="0"/>
              </a:spcAft>
              <a:buClr>
                <a:srgbClr val="FF0000"/>
              </a:buClr>
              <a:buFont typeface="Wingdings" charset="2"/>
              <a:buChar char="Ø"/>
              <a:defRPr/>
            </a:pPr>
            <a:r>
              <a:rPr lang="en-US" sz="1800" dirty="0">
                <a:solidFill>
                  <a:schemeClr val="bg2"/>
                </a:solidFill>
                <a:latin typeface="Georgia" charset="0"/>
                <a:cs typeface="ＭＳ Ｐゴシック" charset="0"/>
                <a:sym typeface="Trebuchet MS" charset="0"/>
              </a:rPr>
              <a:t>4: Met Expectations (MD score range: </a:t>
            </a:r>
            <a:r>
              <a:rPr lang="en-US" sz="1800" dirty="0">
                <a:solidFill>
                  <a:srgbClr val="FF0000"/>
                </a:solidFill>
                <a:latin typeface="Georgia" charset="0"/>
                <a:cs typeface="ＭＳ Ｐゴシック" charset="0"/>
                <a:sym typeface="Trebuchet MS" charset="0"/>
              </a:rPr>
              <a:t>750-807</a:t>
            </a:r>
            <a:r>
              <a:rPr lang="en-US" sz="1800" dirty="0">
                <a:solidFill>
                  <a:schemeClr val="bg2"/>
                </a:solidFill>
                <a:latin typeface="Georgia" charset="0"/>
                <a:cs typeface="ＭＳ Ｐゴシック" charset="0"/>
                <a:sym typeface="Trebuchet MS" charset="0"/>
              </a:rPr>
              <a:t>): </a:t>
            </a:r>
            <a:r>
              <a:rPr lang="en-US" sz="1800" b="1" dirty="0">
                <a:solidFill>
                  <a:schemeClr val="bg2"/>
                </a:solidFill>
                <a:latin typeface="Georgia" charset="0"/>
                <a:cs typeface="ＭＳ Ｐゴシック" charset="0"/>
                <a:sym typeface="Trebuchet MS" charset="0"/>
              </a:rPr>
              <a:t>179</a:t>
            </a:r>
            <a:r>
              <a:rPr lang="en-US" sz="1800" dirty="0">
                <a:solidFill>
                  <a:schemeClr val="bg2"/>
                </a:solidFill>
                <a:latin typeface="Georgia" charset="0"/>
                <a:cs typeface="ＭＳ Ｐゴシック" charset="0"/>
                <a:sym typeface="Trebuchet MS" charset="0"/>
              </a:rPr>
              <a:t> students</a:t>
            </a:r>
          </a:p>
          <a:p>
            <a:pPr marL="1028700" lvl="2" indent="-457200">
              <a:lnSpc>
                <a:spcPct val="80000"/>
              </a:lnSpc>
              <a:spcBef>
                <a:spcPts val="563"/>
              </a:spcBef>
              <a:spcAft>
                <a:spcPct val="0"/>
              </a:spcAft>
              <a:buClr>
                <a:srgbClr val="FF0000"/>
              </a:buClr>
              <a:buFont typeface="Wingdings" charset="2"/>
              <a:buChar char="Ø"/>
              <a:defRPr/>
            </a:pPr>
            <a:r>
              <a:rPr lang="en-US" sz="1800" dirty="0">
                <a:solidFill>
                  <a:schemeClr val="bg2"/>
                </a:solidFill>
                <a:latin typeface="Georgia" charset="0"/>
                <a:cs typeface="ＭＳ Ｐゴシック" charset="0"/>
                <a:sym typeface="Trebuchet MS" charset="0"/>
              </a:rPr>
              <a:t>3: Approached Expectations (MD score range: </a:t>
            </a:r>
            <a:r>
              <a:rPr lang="en-US" sz="1800" b="1" dirty="0">
                <a:solidFill>
                  <a:srgbClr val="FF0000"/>
                </a:solidFill>
                <a:latin typeface="Georgia" charset="0"/>
                <a:cs typeface="ＭＳ Ｐゴシック" charset="0"/>
                <a:sym typeface="Trebuchet MS" charset="0"/>
              </a:rPr>
              <a:t>*725</a:t>
            </a:r>
            <a:r>
              <a:rPr lang="en-US" sz="1800" dirty="0">
                <a:solidFill>
                  <a:srgbClr val="FF0000"/>
                </a:solidFill>
                <a:latin typeface="Georgia" charset="0"/>
                <a:cs typeface="ＭＳ Ｐゴシック" charset="0"/>
                <a:sym typeface="Trebuchet MS" charset="0"/>
              </a:rPr>
              <a:t>-749</a:t>
            </a:r>
            <a:r>
              <a:rPr lang="en-US" sz="1800" dirty="0">
                <a:solidFill>
                  <a:schemeClr val="bg2"/>
                </a:solidFill>
                <a:latin typeface="Georgia" charset="0"/>
                <a:cs typeface="ＭＳ Ｐゴシック" charset="0"/>
                <a:sym typeface="Trebuchet MS" charset="0"/>
              </a:rPr>
              <a:t>): </a:t>
            </a:r>
            <a:r>
              <a:rPr lang="en-US" sz="1800" b="1" dirty="0">
                <a:solidFill>
                  <a:schemeClr val="bg2"/>
                </a:solidFill>
                <a:latin typeface="Georgia" charset="0"/>
                <a:cs typeface="ＭＳ Ｐゴシック" charset="0"/>
                <a:sym typeface="Trebuchet MS" charset="0"/>
              </a:rPr>
              <a:t>64 </a:t>
            </a:r>
            <a:r>
              <a:rPr lang="en-US" sz="1800" dirty="0">
                <a:solidFill>
                  <a:schemeClr val="bg2"/>
                </a:solidFill>
                <a:latin typeface="Georgia" charset="0"/>
                <a:cs typeface="ＭＳ Ｐゴシック" charset="0"/>
                <a:sym typeface="Trebuchet MS" charset="0"/>
              </a:rPr>
              <a:t>students</a:t>
            </a:r>
          </a:p>
          <a:p>
            <a:pPr marL="1028700" lvl="2" indent="-457200">
              <a:lnSpc>
                <a:spcPct val="80000"/>
              </a:lnSpc>
              <a:spcBef>
                <a:spcPts val="563"/>
              </a:spcBef>
              <a:spcAft>
                <a:spcPct val="0"/>
              </a:spcAft>
              <a:buClr>
                <a:srgbClr val="FF0000"/>
              </a:buClr>
              <a:buFont typeface="Wingdings" charset="2"/>
              <a:buChar char="Ø"/>
              <a:defRPr/>
            </a:pPr>
            <a:r>
              <a:rPr lang="en-US" sz="1800" dirty="0">
                <a:solidFill>
                  <a:schemeClr val="bg2"/>
                </a:solidFill>
                <a:latin typeface="Georgia" charset="0"/>
                <a:cs typeface="ＭＳ Ｐゴシック" charset="0"/>
                <a:sym typeface="Trebuchet MS" charset="0"/>
              </a:rPr>
              <a:t>2: Partially-Met Expectations (MD score range: </a:t>
            </a:r>
            <a:r>
              <a:rPr lang="en-US" sz="1800" dirty="0">
                <a:solidFill>
                  <a:srgbClr val="FF0000"/>
                </a:solidFill>
                <a:latin typeface="Georgia" charset="0"/>
                <a:cs typeface="ＭＳ Ｐゴシック" charset="0"/>
                <a:sym typeface="Trebuchet MS" charset="0"/>
              </a:rPr>
              <a:t>700-724</a:t>
            </a:r>
            <a:r>
              <a:rPr lang="en-US" sz="1800" dirty="0">
                <a:solidFill>
                  <a:schemeClr val="bg2"/>
                </a:solidFill>
                <a:latin typeface="Georgia" charset="0"/>
                <a:cs typeface="ＭＳ Ｐゴシック" charset="0"/>
                <a:sym typeface="Trebuchet MS" charset="0"/>
              </a:rPr>
              <a:t>): </a:t>
            </a:r>
            <a:r>
              <a:rPr lang="en-US" sz="1800" b="1" dirty="0">
                <a:solidFill>
                  <a:schemeClr val="bg2"/>
                </a:solidFill>
                <a:latin typeface="Georgia" charset="0"/>
                <a:cs typeface="ＭＳ Ｐゴシック" charset="0"/>
                <a:sym typeface="Trebuchet MS" charset="0"/>
              </a:rPr>
              <a:t>36</a:t>
            </a:r>
            <a:r>
              <a:rPr lang="en-US" sz="1800" dirty="0">
                <a:solidFill>
                  <a:schemeClr val="bg2"/>
                </a:solidFill>
                <a:latin typeface="Georgia" charset="0"/>
                <a:cs typeface="ＭＳ Ｐゴシック" charset="0"/>
                <a:sym typeface="Trebuchet MS" charset="0"/>
              </a:rPr>
              <a:t> students</a:t>
            </a:r>
          </a:p>
          <a:p>
            <a:pPr marL="1028700" lvl="2" indent="-457200">
              <a:lnSpc>
                <a:spcPct val="80000"/>
              </a:lnSpc>
              <a:spcBef>
                <a:spcPts val="563"/>
              </a:spcBef>
              <a:spcAft>
                <a:spcPct val="0"/>
              </a:spcAft>
              <a:buClr>
                <a:srgbClr val="FF0000"/>
              </a:buClr>
              <a:buFont typeface="Wingdings" charset="2"/>
              <a:buChar char="Ø"/>
              <a:defRPr/>
            </a:pPr>
            <a:r>
              <a:rPr lang="en-US" sz="1800" dirty="0">
                <a:solidFill>
                  <a:schemeClr val="bg2"/>
                </a:solidFill>
                <a:latin typeface="Georgia" charset="0"/>
                <a:cs typeface="ＭＳ Ｐゴシック" charset="0"/>
                <a:sym typeface="Trebuchet MS" charset="0"/>
              </a:rPr>
              <a:t>1: Did not Meet Expectations (MD score range: </a:t>
            </a:r>
            <a:r>
              <a:rPr lang="en-US" sz="1800" dirty="0">
                <a:solidFill>
                  <a:srgbClr val="FF0000"/>
                </a:solidFill>
                <a:latin typeface="Georgia" charset="0"/>
                <a:cs typeface="ＭＳ Ｐゴシック" charset="0"/>
                <a:sym typeface="Trebuchet MS" charset="0"/>
              </a:rPr>
              <a:t>650- 699</a:t>
            </a:r>
            <a:r>
              <a:rPr lang="en-US" sz="1800" dirty="0">
                <a:solidFill>
                  <a:schemeClr val="bg2"/>
                </a:solidFill>
                <a:latin typeface="Georgia" charset="0"/>
                <a:cs typeface="ＭＳ Ｐゴシック" charset="0"/>
                <a:sym typeface="Trebuchet MS" charset="0"/>
              </a:rPr>
              <a:t>): </a:t>
            </a:r>
            <a:r>
              <a:rPr lang="en-US" sz="1800" b="1" dirty="0">
                <a:solidFill>
                  <a:schemeClr val="bg2"/>
                </a:solidFill>
                <a:latin typeface="Georgia" charset="0"/>
                <a:cs typeface="ＭＳ Ｐゴシック" charset="0"/>
                <a:sym typeface="Trebuchet MS" charset="0"/>
              </a:rPr>
              <a:t>21</a:t>
            </a:r>
            <a:r>
              <a:rPr lang="en-US" sz="1800" dirty="0">
                <a:solidFill>
                  <a:schemeClr val="bg2"/>
                </a:solidFill>
                <a:latin typeface="Georgia" charset="0"/>
                <a:cs typeface="ＭＳ Ｐゴシック" charset="0"/>
                <a:sym typeface="Trebuchet MS" charset="0"/>
              </a:rPr>
              <a:t> students</a:t>
            </a:r>
          </a:p>
          <a:p>
            <a:pPr marL="457200" indent="-457200" eaLnBrk="1" hangingPunct="1">
              <a:lnSpc>
                <a:spcPct val="80000"/>
              </a:lnSpc>
              <a:spcBef>
                <a:spcPts val="563"/>
              </a:spcBef>
              <a:spcAft>
                <a:spcPct val="0"/>
              </a:spcAft>
              <a:buClr>
                <a:srgbClr val="FF0000"/>
              </a:buClr>
              <a:buFont typeface="Wingdings" charset="2"/>
              <a:buChar char="Ø"/>
              <a:defRPr/>
            </a:pPr>
            <a:endParaRPr lang="en-US" sz="2000" dirty="0">
              <a:solidFill>
                <a:schemeClr val="bg2"/>
              </a:solidFill>
              <a:latin typeface="Georgia" charset="0"/>
              <a:cs typeface="ＭＳ Ｐゴシック" charset="0"/>
              <a:sym typeface="Trebuchet MS" charset="0"/>
            </a:endParaRPr>
          </a:p>
          <a:p>
            <a:pPr marL="457200" indent="-457200">
              <a:lnSpc>
                <a:spcPct val="80000"/>
              </a:lnSpc>
              <a:spcBef>
                <a:spcPts val="563"/>
              </a:spcBef>
              <a:spcAft>
                <a:spcPct val="0"/>
              </a:spcAft>
              <a:buClr>
                <a:srgbClr val="FF0000"/>
              </a:buClr>
              <a:buFont typeface="Wingdings" charset="2"/>
              <a:buChar char="Ø"/>
              <a:defRPr/>
            </a:pPr>
            <a:endParaRPr lang="en-US" sz="1800" b="1" dirty="0" smtClean="0">
              <a:solidFill>
                <a:schemeClr val="bg2"/>
              </a:solidFill>
              <a:latin typeface="Georgia" charset="0"/>
              <a:cs typeface="ＭＳ Ｐゴシック" charset="0"/>
              <a:sym typeface="Trebuchet MS" charset="0"/>
            </a:endParaRPr>
          </a:p>
          <a:p>
            <a:pPr marL="457200" indent="-457200">
              <a:lnSpc>
                <a:spcPct val="80000"/>
              </a:lnSpc>
              <a:spcBef>
                <a:spcPts val="563"/>
              </a:spcBef>
              <a:spcAft>
                <a:spcPct val="0"/>
              </a:spcAft>
              <a:buClr>
                <a:srgbClr val="FF0000"/>
              </a:buClr>
              <a:buFont typeface="Wingdings" charset="2"/>
              <a:buChar char="Ø"/>
              <a:defRPr/>
            </a:pPr>
            <a:endParaRPr lang="en-US" sz="1800" b="1" dirty="0" smtClean="0">
              <a:solidFill>
                <a:schemeClr val="bg2"/>
              </a:solidFill>
              <a:latin typeface="Georgia" charset="0"/>
              <a:cs typeface="ＭＳ Ｐゴシック" charset="0"/>
              <a:sym typeface="Trebuchet MS" charset="0"/>
            </a:endParaRPr>
          </a:p>
          <a:p>
            <a:pPr marL="457200" indent="-457200">
              <a:lnSpc>
                <a:spcPct val="80000"/>
              </a:lnSpc>
              <a:spcBef>
                <a:spcPts val="563"/>
              </a:spcBef>
              <a:spcAft>
                <a:spcPct val="0"/>
              </a:spcAft>
              <a:buClr>
                <a:srgbClr val="FF0000"/>
              </a:buClr>
              <a:buFont typeface="Wingdings" charset="2"/>
              <a:buChar char="Ø"/>
              <a:defRPr/>
            </a:pPr>
            <a:endParaRPr lang="en-US" sz="2000" b="1" dirty="0">
              <a:solidFill>
                <a:schemeClr val="bg2"/>
              </a:solidFill>
              <a:latin typeface="Georgia" charset="0"/>
              <a:cs typeface="ＭＳ Ｐゴシック" charset="0"/>
              <a:sym typeface="Trebuchet MS" charset="0"/>
            </a:endParaRPr>
          </a:p>
          <a:p>
            <a:pPr marL="457200" indent="-457200">
              <a:lnSpc>
                <a:spcPct val="80000"/>
              </a:lnSpc>
              <a:spcBef>
                <a:spcPts val="563"/>
              </a:spcBef>
              <a:spcAft>
                <a:spcPct val="0"/>
              </a:spcAft>
              <a:buClr>
                <a:srgbClr val="FF0000"/>
              </a:buClr>
              <a:buFont typeface="Wingdings" charset="2"/>
              <a:buChar char="Ø"/>
              <a:defRPr/>
            </a:pPr>
            <a:endParaRPr lang="en-US" sz="2000" b="1" dirty="0" smtClean="0">
              <a:solidFill>
                <a:schemeClr val="bg2"/>
              </a:solidFill>
              <a:latin typeface="Georgia" charset="0"/>
              <a:cs typeface="ＭＳ Ｐゴシック" charset="0"/>
              <a:sym typeface="Trebuchet MS" charset="0"/>
            </a:endParaRPr>
          </a:p>
          <a:p>
            <a:pPr marL="457200" indent="-457200">
              <a:lnSpc>
                <a:spcPct val="80000"/>
              </a:lnSpc>
              <a:spcBef>
                <a:spcPts val="563"/>
              </a:spcBef>
              <a:spcAft>
                <a:spcPct val="0"/>
              </a:spcAft>
              <a:buClr>
                <a:srgbClr val="FF0000"/>
              </a:buClr>
              <a:buFont typeface="Wingdings" charset="2"/>
              <a:buChar char="Ø"/>
              <a:defRPr/>
            </a:pPr>
            <a:endParaRPr lang="en-US" sz="2000" b="1" dirty="0">
              <a:solidFill>
                <a:schemeClr val="bg2"/>
              </a:solidFill>
              <a:latin typeface="Georgia" charset="0"/>
              <a:cs typeface="ＭＳ Ｐゴシック" charset="0"/>
              <a:sym typeface="Trebuchet MS" charset="0"/>
            </a:endParaRPr>
          </a:p>
          <a:p>
            <a:pPr marL="457200" indent="-457200" eaLnBrk="1" hangingPunct="1">
              <a:lnSpc>
                <a:spcPct val="80000"/>
              </a:lnSpc>
              <a:spcBef>
                <a:spcPts val="563"/>
              </a:spcBef>
              <a:spcAft>
                <a:spcPct val="0"/>
              </a:spcAft>
              <a:buClr>
                <a:srgbClr val="FF0000"/>
              </a:buClr>
              <a:buFont typeface="Wingdings" charset="2"/>
              <a:buChar char="Ø"/>
              <a:defRPr/>
            </a:pPr>
            <a:endParaRPr lang="en-US" sz="2000" dirty="0">
              <a:solidFill>
                <a:schemeClr val="bg2"/>
              </a:solidFill>
              <a:latin typeface="Georgia" charset="0"/>
              <a:cs typeface="ＭＳ Ｐゴシック" charset="0"/>
              <a:sym typeface="Trebuchet MS" charset="0"/>
            </a:endParaRPr>
          </a:p>
          <a:p>
            <a:pPr marL="457200" indent="-457200" eaLnBrk="1" hangingPunct="1">
              <a:lnSpc>
                <a:spcPct val="80000"/>
              </a:lnSpc>
              <a:spcBef>
                <a:spcPts val="563"/>
              </a:spcBef>
              <a:spcAft>
                <a:spcPct val="0"/>
              </a:spcAft>
              <a:buClr>
                <a:srgbClr val="FF0000"/>
              </a:buClr>
              <a:buFont typeface="Wingdings" charset="2"/>
              <a:buChar char="Ø"/>
              <a:defRPr/>
            </a:pPr>
            <a:endParaRPr lang="en-US" sz="2000" dirty="0" smtClean="0">
              <a:solidFill>
                <a:schemeClr val="bg2"/>
              </a:solidFill>
              <a:latin typeface="Georgia" charset="0"/>
              <a:cs typeface="ＭＳ Ｐゴシック" charset="0"/>
              <a:sym typeface="Trebuchet MS" charset="0"/>
            </a:endParaRPr>
          </a:p>
          <a:p>
            <a:pPr marL="0" eaLnBrk="1" hangingPunct="1">
              <a:lnSpc>
                <a:spcPct val="80000"/>
              </a:lnSpc>
              <a:spcBef>
                <a:spcPts val="563"/>
              </a:spcBef>
              <a:spcAft>
                <a:spcPct val="0"/>
              </a:spcAft>
              <a:buFontTx/>
              <a:buChar char="•"/>
              <a:defRPr/>
            </a:pPr>
            <a:endParaRPr lang="en-US" sz="3000" dirty="0">
              <a:solidFill>
                <a:srgbClr val="00387E"/>
              </a:solidFill>
              <a:latin typeface="Georgia" charset="0"/>
              <a:cs typeface="ＭＳ Ｐゴシック" charset="0"/>
              <a:sym typeface="Trebuchet MS" charset="0"/>
            </a:endParaRPr>
          </a:p>
          <a:p>
            <a:pPr marL="0" eaLnBrk="1" hangingPunct="1">
              <a:lnSpc>
                <a:spcPct val="80000"/>
              </a:lnSpc>
              <a:spcBef>
                <a:spcPts val="563"/>
              </a:spcBef>
              <a:spcAft>
                <a:spcPct val="0"/>
              </a:spcAft>
              <a:buFontTx/>
              <a:buChar char="•"/>
              <a:defRPr/>
            </a:pPr>
            <a:endParaRPr lang="en-US" sz="3000" dirty="0">
              <a:solidFill>
                <a:srgbClr val="00387E"/>
              </a:solidFill>
              <a:latin typeface="Georgia" charset="0"/>
              <a:cs typeface="ＭＳ Ｐゴシック" charset="0"/>
              <a:sym typeface="Trebuchet MS" charset="0"/>
            </a:endParaRPr>
          </a:p>
          <a:p>
            <a:pPr marL="0" eaLnBrk="1" hangingPunct="1">
              <a:lnSpc>
                <a:spcPct val="80000"/>
              </a:lnSpc>
              <a:spcBef>
                <a:spcPts val="563"/>
              </a:spcBef>
              <a:spcAft>
                <a:spcPct val="0"/>
              </a:spcAft>
              <a:buFontTx/>
              <a:buNone/>
              <a:defRPr/>
            </a:pPr>
            <a:endParaRPr lang="en-US" sz="3000" dirty="0">
              <a:solidFill>
                <a:srgbClr val="00387E"/>
              </a:solidFill>
              <a:latin typeface="Georgia" charset="0"/>
              <a:cs typeface="ＭＳ Ｐゴシック" charset="0"/>
              <a:sym typeface="Trebuchet MS"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7" y="3467100"/>
            <a:ext cx="9144000" cy="2188136"/>
          </a:xfrm>
          <a:prstGeom prst="rect">
            <a:avLst/>
          </a:prstGeom>
        </p:spPr>
      </p:pic>
    </p:spTree>
    <p:extLst>
      <p:ext uri="{BB962C8B-B14F-4D97-AF65-F5344CB8AC3E}">
        <p14:creationId xmlns:p14="http://schemas.microsoft.com/office/powerpoint/2010/main" val="18680332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txBox="1">
            <a:spLocks noGrp="1"/>
          </p:cNvSpPr>
          <p:nvPr>
            <p:ph type="title"/>
          </p:nvPr>
        </p:nvSpPr>
        <p:spPr>
          <a:xfrm>
            <a:off x="625475" y="203201"/>
            <a:ext cx="8152764" cy="420743"/>
          </a:xfrm>
        </p:spPr>
        <p:txBody>
          <a:bodyPr/>
          <a:lstStyle/>
          <a:p>
            <a:pPr algn="ctr" eaLnBrk="1" hangingPunct="1">
              <a:spcBef>
                <a:spcPct val="0"/>
              </a:spcBef>
              <a:spcAft>
                <a:spcPct val="0"/>
              </a:spcAft>
              <a:buClr>
                <a:srgbClr val="00387E"/>
              </a:buClr>
              <a:buFont typeface="Trebuchet MS" charset="0"/>
              <a:buNone/>
            </a:pPr>
            <a:r>
              <a:rPr lang="en-US" sz="2800" i="1" dirty="0" smtClean="0">
                <a:solidFill>
                  <a:srgbClr val="FF0000"/>
                </a:solidFill>
                <a:latin typeface="Georgia" charset="0"/>
                <a:cs typeface="ＭＳ Ｐゴシック" charset="0"/>
                <a:sym typeface="Trebuchet MS" charset="0"/>
              </a:rPr>
              <a:t/>
            </a:r>
            <a:br>
              <a:rPr lang="en-US" sz="2800" i="1" dirty="0" smtClean="0">
                <a:solidFill>
                  <a:srgbClr val="FF0000"/>
                </a:solidFill>
                <a:latin typeface="Georgia" charset="0"/>
                <a:cs typeface="ＭＳ Ｐゴシック" charset="0"/>
                <a:sym typeface="Trebuchet MS" charset="0"/>
              </a:rPr>
            </a:br>
            <a:r>
              <a:rPr lang="en-US" sz="2800" i="1" dirty="0">
                <a:solidFill>
                  <a:srgbClr val="FF0000"/>
                </a:solidFill>
                <a:latin typeface="Georgia" charset="0"/>
                <a:cs typeface="ＭＳ Ｐゴシック" charset="0"/>
                <a:sym typeface="Trebuchet MS" charset="0"/>
              </a:rPr>
              <a:t/>
            </a:r>
            <a:br>
              <a:rPr lang="en-US" sz="2800" i="1" dirty="0">
                <a:solidFill>
                  <a:srgbClr val="FF0000"/>
                </a:solidFill>
                <a:latin typeface="Georgia" charset="0"/>
                <a:cs typeface="ＭＳ Ｐゴシック" charset="0"/>
                <a:sym typeface="Trebuchet MS" charset="0"/>
              </a:rPr>
            </a:br>
            <a:r>
              <a:rPr lang="en-US" sz="2400" dirty="0" smtClean="0">
                <a:solidFill>
                  <a:schemeClr val="bg2"/>
                </a:solidFill>
                <a:latin typeface="Georgia" charset="0"/>
                <a:cs typeface="ＭＳ Ｐゴシック" charset="0"/>
                <a:sym typeface="Trebuchet MS" charset="0"/>
              </a:rPr>
              <a:t>PSAT Data October 2016</a:t>
            </a:r>
            <a:endParaRPr lang="en-US" sz="2400" b="1" dirty="0">
              <a:solidFill>
                <a:schemeClr val="bg2"/>
              </a:solidFill>
              <a:latin typeface="Georgia" charset="0"/>
              <a:cs typeface="ＭＳ Ｐゴシック" charset="0"/>
              <a:sym typeface="Trebuchet MS" charset="0"/>
            </a:endParaRPr>
          </a:p>
        </p:txBody>
      </p:sp>
      <p:sp>
        <p:nvSpPr>
          <p:cNvPr id="3" name="Content Placeholder 2"/>
          <p:cNvSpPr txBox="1">
            <a:spLocks noGrp="1"/>
          </p:cNvSpPr>
          <p:nvPr>
            <p:ph type="body" idx="1"/>
          </p:nvPr>
        </p:nvSpPr>
        <p:spPr>
          <a:xfrm>
            <a:off x="387274" y="808038"/>
            <a:ext cx="8390965" cy="5407025"/>
          </a:xfrm>
        </p:spPr>
        <p:txBody>
          <a:bodyPr/>
          <a:lstStyle>
            <a:lvl1pPr indent="177800">
              <a:defRPr sz="1000">
                <a:solidFill>
                  <a:srgbClr val="000000"/>
                </a:solidFill>
                <a:latin typeface="Arial" charset="0"/>
                <a:ea typeface="ＭＳ Ｐゴシック" charset="0"/>
                <a:sym typeface="Arial" charset="0"/>
              </a:defRPr>
            </a:lvl1pPr>
            <a:lvl2pPr marL="457200">
              <a:defRPr sz="1000">
                <a:solidFill>
                  <a:srgbClr val="000000"/>
                </a:solidFill>
                <a:latin typeface="Arial" charset="0"/>
                <a:ea typeface="Arial" charset="0"/>
                <a:cs typeface="Arial" charset="0"/>
                <a:sym typeface="Arial" charset="0"/>
              </a:defRPr>
            </a:lvl2pPr>
            <a:lvl3pPr marL="914400">
              <a:defRPr sz="1000">
                <a:solidFill>
                  <a:srgbClr val="000000"/>
                </a:solidFill>
                <a:latin typeface="Arial" charset="0"/>
                <a:ea typeface="Arial" charset="0"/>
                <a:cs typeface="Arial" charset="0"/>
                <a:sym typeface="Arial" charset="0"/>
              </a:defRPr>
            </a:lvl3pPr>
            <a:lvl4pPr marL="1371600">
              <a:defRPr sz="1000">
                <a:solidFill>
                  <a:srgbClr val="000000"/>
                </a:solidFill>
                <a:latin typeface="Arial" charset="0"/>
                <a:ea typeface="Arial" charset="0"/>
                <a:cs typeface="Arial" charset="0"/>
                <a:sym typeface="Arial" charset="0"/>
              </a:defRPr>
            </a:lvl4pPr>
            <a:lvl5pPr marL="1828800">
              <a:defRPr sz="1000">
                <a:solidFill>
                  <a:srgbClr val="000000"/>
                </a:solidFill>
                <a:latin typeface="Arial" charset="0"/>
                <a:ea typeface="Arial" charset="0"/>
                <a:cs typeface="Arial" charset="0"/>
                <a:sym typeface="Arial" charset="0"/>
              </a:defRPr>
            </a:lvl5pPr>
            <a:lvl6pPr marL="2286000" eaLnBrk="0" fontAlgn="base" hangingPunct="0">
              <a:spcBef>
                <a:spcPct val="0"/>
              </a:spcBef>
              <a:spcAft>
                <a:spcPct val="0"/>
              </a:spcAft>
              <a:defRPr sz="1000">
                <a:solidFill>
                  <a:srgbClr val="000000"/>
                </a:solidFill>
                <a:latin typeface="Arial" charset="0"/>
                <a:ea typeface="Arial" charset="0"/>
                <a:cs typeface="Arial" charset="0"/>
                <a:sym typeface="Arial" charset="0"/>
              </a:defRPr>
            </a:lvl6pPr>
            <a:lvl7pPr marL="2743200" eaLnBrk="0" fontAlgn="base" hangingPunct="0">
              <a:spcBef>
                <a:spcPct val="0"/>
              </a:spcBef>
              <a:spcAft>
                <a:spcPct val="0"/>
              </a:spcAft>
              <a:defRPr sz="1000">
                <a:solidFill>
                  <a:srgbClr val="000000"/>
                </a:solidFill>
                <a:latin typeface="Arial" charset="0"/>
                <a:ea typeface="Arial" charset="0"/>
                <a:cs typeface="Arial" charset="0"/>
                <a:sym typeface="Arial" charset="0"/>
              </a:defRPr>
            </a:lvl7pPr>
            <a:lvl8pPr marL="3200400" eaLnBrk="0" fontAlgn="base" hangingPunct="0">
              <a:spcBef>
                <a:spcPct val="0"/>
              </a:spcBef>
              <a:spcAft>
                <a:spcPct val="0"/>
              </a:spcAft>
              <a:defRPr sz="1000">
                <a:solidFill>
                  <a:srgbClr val="000000"/>
                </a:solidFill>
                <a:latin typeface="Arial" charset="0"/>
                <a:ea typeface="Arial" charset="0"/>
                <a:cs typeface="Arial" charset="0"/>
                <a:sym typeface="Arial" charset="0"/>
              </a:defRPr>
            </a:lvl8pPr>
            <a:lvl9pPr marL="3657600" eaLnBrk="0" fontAlgn="base" hangingPunct="0">
              <a:spcBef>
                <a:spcPct val="0"/>
              </a:spcBef>
              <a:spcAft>
                <a:spcPct val="0"/>
              </a:spcAft>
              <a:defRPr sz="1000">
                <a:solidFill>
                  <a:srgbClr val="000000"/>
                </a:solidFill>
                <a:latin typeface="Arial" charset="0"/>
                <a:ea typeface="Arial" charset="0"/>
                <a:cs typeface="Arial" charset="0"/>
                <a:sym typeface="Arial" charset="0"/>
              </a:defRPr>
            </a:lvl9pPr>
          </a:lstStyle>
          <a:p>
            <a:pPr marL="457200" indent="-457200" eaLnBrk="1" hangingPunct="1">
              <a:lnSpc>
                <a:spcPct val="80000"/>
              </a:lnSpc>
              <a:spcBef>
                <a:spcPts val="563"/>
              </a:spcBef>
              <a:spcAft>
                <a:spcPct val="0"/>
              </a:spcAft>
              <a:buClr>
                <a:srgbClr val="FF0000"/>
              </a:buClr>
              <a:buFont typeface="Wingdings" charset="2"/>
              <a:buChar char="Ø"/>
              <a:defRPr/>
            </a:pPr>
            <a:endParaRPr lang="en-US" sz="2400" dirty="0">
              <a:solidFill>
                <a:srgbClr val="FF0000"/>
              </a:solidFill>
              <a:latin typeface="Georgia" charset="0"/>
              <a:cs typeface="ＭＳ Ｐゴシック" charset="0"/>
              <a:sym typeface="Trebuchet MS" charset="0"/>
            </a:endParaRPr>
          </a:p>
          <a:p>
            <a:pPr marL="0" eaLnBrk="1" hangingPunct="1">
              <a:lnSpc>
                <a:spcPct val="80000"/>
              </a:lnSpc>
              <a:spcBef>
                <a:spcPts val="563"/>
              </a:spcBef>
              <a:spcAft>
                <a:spcPct val="0"/>
              </a:spcAft>
              <a:buFont typeface="Wingdings 2" charset="0"/>
              <a:buNone/>
              <a:defRPr/>
            </a:pPr>
            <a:endParaRPr lang="en-US" sz="3000" dirty="0">
              <a:solidFill>
                <a:srgbClr val="00387E"/>
              </a:solidFill>
              <a:latin typeface="Georgia" charset="0"/>
              <a:cs typeface="ＭＳ Ｐゴシック" charset="0"/>
              <a:sym typeface="Trebuchet MS" charset="0"/>
            </a:endParaRPr>
          </a:p>
          <a:p>
            <a:pPr marL="0" eaLnBrk="1" hangingPunct="1">
              <a:lnSpc>
                <a:spcPct val="80000"/>
              </a:lnSpc>
              <a:spcBef>
                <a:spcPts val="563"/>
              </a:spcBef>
              <a:spcAft>
                <a:spcPct val="0"/>
              </a:spcAft>
              <a:buFont typeface="Wingdings 2" charset="0"/>
              <a:buNone/>
              <a:defRPr/>
            </a:pPr>
            <a:endParaRPr lang="en-US" sz="3000" dirty="0">
              <a:solidFill>
                <a:srgbClr val="00387E"/>
              </a:solidFill>
              <a:latin typeface="Georgia" charset="0"/>
              <a:cs typeface="ＭＳ Ｐゴシック" charset="0"/>
              <a:sym typeface="Trebuchet MS" charset="0"/>
            </a:endParaRPr>
          </a:p>
          <a:p>
            <a:pPr marL="0" eaLnBrk="1" hangingPunct="1">
              <a:lnSpc>
                <a:spcPct val="80000"/>
              </a:lnSpc>
              <a:spcBef>
                <a:spcPts val="563"/>
              </a:spcBef>
              <a:spcAft>
                <a:spcPct val="0"/>
              </a:spcAft>
              <a:buFontTx/>
              <a:buChar char="•"/>
              <a:defRPr/>
            </a:pPr>
            <a:endParaRPr lang="en-US" sz="3000" dirty="0">
              <a:solidFill>
                <a:srgbClr val="00387E"/>
              </a:solidFill>
              <a:latin typeface="Georgia" charset="0"/>
              <a:cs typeface="ＭＳ Ｐゴシック" charset="0"/>
              <a:sym typeface="Trebuchet MS" charset="0"/>
            </a:endParaRPr>
          </a:p>
          <a:p>
            <a:pPr marL="0" eaLnBrk="1" hangingPunct="1">
              <a:lnSpc>
                <a:spcPct val="80000"/>
              </a:lnSpc>
              <a:spcBef>
                <a:spcPts val="563"/>
              </a:spcBef>
              <a:spcAft>
                <a:spcPct val="0"/>
              </a:spcAft>
              <a:buFontTx/>
              <a:buChar char="•"/>
              <a:defRPr/>
            </a:pPr>
            <a:endParaRPr lang="en-US" sz="3000" dirty="0">
              <a:solidFill>
                <a:srgbClr val="00387E"/>
              </a:solidFill>
              <a:latin typeface="Georgia" charset="0"/>
              <a:cs typeface="ＭＳ Ｐゴシック" charset="0"/>
              <a:sym typeface="Trebuchet MS" charset="0"/>
            </a:endParaRPr>
          </a:p>
          <a:p>
            <a:pPr marL="0" eaLnBrk="1" hangingPunct="1">
              <a:lnSpc>
                <a:spcPct val="80000"/>
              </a:lnSpc>
              <a:spcBef>
                <a:spcPts val="563"/>
              </a:spcBef>
              <a:spcAft>
                <a:spcPct val="0"/>
              </a:spcAft>
              <a:buFontTx/>
              <a:buNone/>
              <a:defRPr/>
            </a:pPr>
            <a:endParaRPr lang="en-US" sz="3000" dirty="0">
              <a:solidFill>
                <a:srgbClr val="00387E"/>
              </a:solidFill>
              <a:latin typeface="Georgia" charset="0"/>
              <a:cs typeface="ＭＳ Ｐゴシック" charset="0"/>
              <a:sym typeface="Trebuchet MS"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315" y="623944"/>
            <a:ext cx="7388879" cy="193081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315" y="2554761"/>
            <a:ext cx="7388879" cy="218890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314" y="4743663"/>
            <a:ext cx="7388880" cy="1890941"/>
          </a:xfrm>
          <a:prstGeom prst="rect">
            <a:avLst/>
          </a:prstGeom>
        </p:spPr>
      </p:pic>
    </p:spTree>
    <p:extLst>
      <p:ext uri="{BB962C8B-B14F-4D97-AF65-F5344CB8AC3E}">
        <p14:creationId xmlns:p14="http://schemas.microsoft.com/office/powerpoint/2010/main" val="2556207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txBox="1">
            <a:spLocks noGrp="1"/>
          </p:cNvSpPr>
          <p:nvPr>
            <p:ph type="title"/>
          </p:nvPr>
        </p:nvSpPr>
        <p:spPr>
          <a:xfrm>
            <a:off x="625475" y="203200"/>
            <a:ext cx="7596188" cy="1163021"/>
          </a:xfrm>
        </p:spPr>
        <p:txBody>
          <a:bodyPr/>
          <a:lstStyle/>
          <a:p>
            <a:pPr algn="ctr" eaLnBrk="1" hangingPunct="1">
              <a:spcBef>
                <a:spcPct val="0"/>
              </a:spcBef>
              <a:spcAft>
                <a:spcPct val="0"/>
              </a:spcAft>
              <a:buClr>
                <a:srgbClr val="00387E"/>
              </a:buClr>
              <a:buFont typeface="Trebuchet MS" charset="0"/>
              <a:buNone/>
            </a:pPr>
            <a:r>
              <a:rPr lang="en-US" sz="2800" i="1" dirty="0" smtClean="0">
                <a:solidFill>
                  <a:srgbClr val="FF0000"/>
                </a:solidFill>
                <a:latin typeface="Georgia" charset="0"/>
                <a:cs typeface="ＭＳ Ｐゴシック" charset="0"/>
                <a:sym typeface="Trebuchet MS" charset="0"/>
              </a:rPr>
              <a:t/>
            </a:r>
            <a:br>
              <a:rPr lang="en-US" sz="2800" i="1" dirty="0" smtClean="0">
                <a:solidFill>
                  <a:srgbClr val="FF0000"/>
                </a:solidFill>
                <a:latin typeface="Georgia" charset="0"/>
                <a:cs typeface="ＭＳ Ｐゴシック" charset="0"/>
                <a:sym typeface="Trebuchet MS" charset="0"/>
              </a:rPr>
            </a:br>
            <a:r>
              <a:rPr lang="en-US" sz="2800" i="1" dirty="0">
                <a:solidFill>
                  <a:srgbClr val="FF0000"/>
                </a:solidFill>
                <a:latin typeface="Georgia" charset="0"/>
                <a:cs typeface="ＭＳ Ｐゴシック" charset="0"/>
                <a:sym typeface="Trebuchet MS" charset="0"/>
              </a:rPr>
              <a:t/>
            </a:r>
            <a:br>
              <a:rPr lang="en-US" sz="2800" i="1" dirty="0">
                <a:solidFill>
                  <a:srgbClr val="FF0000"/>
                </a:solidFill>
                <a:latin typeface="Georgia" charset="0"/>
                <a:cs typeface="ＭＳ Ｐゴシック" charset="0"/>
                <a:sym typeface="Trebuchet MS" charset="0"/>
              </a:rPr>
            </a:br>
            <a:r>
              <a:rPr lang="en-US" sz="2800" i="1" dirty="0" smtClean="0">
                <a:solidFill>
                  <a:srgbClr val="FF0000"/>
                </a:solidFill>
                <a:latin typeface="Georgia" charset="0"/>
                <a:cs typeface="ＭＳ Ｐゴシック" charset="0"/>
                <a:sym typeface="Trebuchet MS" charset="0"/>
              </a:rPr>
              <a:t>AP Participation and Performance in 2017</a:t>
            </a:r>
            <a:endParaRPr lang="en-US" sz="2800" b="1" i="1" dirty="0">
              <a:solidFill>
                <a:srgbClr val="FF0000"/>
              </a:solidFill>
              <a:latin typeface="Georgia" charset="0"/>
              <a:cs typeface="ＭＳ Ｐゴシック" charset="0"/>
              <a:sym typeface="Trebuchet MS" charset="0"/>
            </a:endParaRPr>
          </a:p>
        </p:txBody>
      </p:sp>
      <p:sp>
        <p:nvSpPr>
          <p:cNvPr id="3" name="Content Placeholder 2"/>
          <p:cNvSpPr txBox="1">
            <a:spLocks noGrp="1"/>
          </p:cNvSpPr>
          <p:nvPr>
            <p:ph type="body" idx="1"/>
          </p:nvPr>
        </p:nvSpPr>
        <p:spPr>
          <a:xfrm>
            <a:off x="387274" y="808038"/>
            <a:ext cx="8390965" cy="5607050"/>
          </a:xfrm>
        </p:spPr>
        <p:txBody>
          <a:bodyPr/>
          <a:lstStyle>
            <a:lvl1pPr indent="177800">
              <a:defRPr sz="1000">
                <a:solidFill>
                  <a:srgbClr val="000000"/>
                </a:solidFill>
                <a:latin typeface="Arial" charset="0"/>
                <a:ea typeface="ＭＳ Ｐゴシック" charset="0"/>
                <a:sym typeface="Arial" charset="0"/>
              </a:defRPr>
            </a:lvl1pPr>
            <a:lvl2pPr marL="457200">
              <a:defRPr sz="1000">
                <a:solidFill>
                  <a:srgbClr val="000000"/>
                </a:solidFill>
                <a:latin typeface="Arial" charset="0"/>
                <a:ea typeface="Arial" charset="0"/>
                <a:cs typeface="Arial" charset="0"/>
                <a:sym typeface="Arial" charset="0"/>
              </a:defRPr>
            </a:lvl2pPr>
            <a:lvl3pPr marL="914400">
              <a:defRPr sz="1000">
                <a:solidFill>
                  <a:srgbClr val="000000"/>
                </a:solidFill>
                <a:latin typeface="Arial" charset="0"/>
                <a:ea typeface="Arial" charset="0"/>
                <a:cs typeface="Arial" charset="0"/>
                <a:sym typeface="Arial" charset="0"/>
              </a:defRPr>
            </a:lvl3pPr>
            <a:lvl4pPr marL="1371600">
              <a:defRPr sz="1000">
                <a:solidFill>
                  <a:srgbClr val="000000"/>
                </a:solidFill>
                <a:latin typeface="Arial" charset="0"/>
                <a:ea typeface="Arial" charset="0"/>
                <a:cs typeface="Arial" charset="0"/>
                <a:sym typeface="Arial" charset="0"/>
              </a:defRPr>
            </a:lvl4pPr>
            <a:lvl5pPr marL="1828800">
              <a:defRPr sz="1000">
                <a:solidFill>
                  <a:srgbClr val="000000"/>
                </a:solidFill>
                <a:latin typeface="Arial" charset="0"/>
                <a:ea typeface="Arial" charset="0"/>
                <a:cs typeface="Arial" charset="0"/>
                <a:sym typeface="Arial" charset="0"/>
              </a:defRPr>
            </a:lvl5pPr>
            <a:lvl6pPr marL="2286000" eaLnBrk="0" fontAlgn="base" hangingPunct="0">
              <a:spcBef>
                <a:spcPct val="0"/>
              </a:spcBef>
              <a:spcAft>
                <a:spcPct val="0"/>
              </a:spcAft>
              <a:defRPr sz="1000">
                <a:solidFill>
                  <a:srgbClr val="000000"/>
                </a:solidFill>
                <a:latin typeface="Arial" charset="0"/>
                <a:ea typeface="Arial" charset="0"/>
                <a:cs typeface="Arial" charset="0"/>
                <a:sym typeface="Arial" charset="0"/>
              </a:defRPr>
            </a:lvl6pPr>
            <a:lvl7pPr marL="2743200" eaLnBrk="0" fontAlgn="base" hangingPunct="0">
              <a:spcBef>
                <a:spcPct val="0"/>
              </a:spcBef>
              <a:spcAft>
                <a:spcPct val="0"/>
              </a:spcAft>
              <a:defRPr sz="1000">
                <a:solidFill>
                  <a:srgbClr val="000000"/>
                </a:solidFill>
                <a:latin typeface="Arial" charset="0"/>
                <a:ea typeface="Arial" charset="0"/>
                <a:cs typeface="Arial" charset="0"/>
                <a:sym typeface="Arial" charset="0"/>
              </a:defRPr>
            </a:lvl7pPr>
            <a:lvl8pPr marL="3200400" eaLnBrk="0" fontAlgn="base" hangingPunct="0">
              <a:spcBef>
                <a:spcPct val="0"/>
              </a:spcBef>
              <a:spcAft>
                <a:spcPct val="0"/>
              </a:spcAft>
              <a:defRPr sz="1000">
                <a:solidFill>
                  <a:srgbClr val="000000"/>
                </a:solidFill>
                <a:latin typeface="Arial" charset="0"/>
                <a:ea typeface="Arial" charset="0"/>
                <a:cs typeface="Arial" charset="0"/>
                <a:sym typeface="Arial" charset="0"/>
              </a:defRPr>
            </a:lvl8pPr>
            <a:lvl9pPr marL="3657600" eaLnBrk="0" fontAlgn="base" hangingPunct="0">
              <a:spcBef>
                <a:spcPct val="0"/>
              </a:spcBef>
              <a:spcAft>
                <a:spcPct val="0"/>
              </a:spcAft>
              <a:defRPr sz="1000">
                <a:solidFill>
                  <a:srgbClr val="000000"/>
                </a:solidFill>
                <a:latin typeface="Arial" charset="0"/>
                <a:ea typeface="Arial" charset="0"/>
                <a:cs typeface="Arial" charset="0"/>
                <a:sym typeface="Arial" charset="0"/>
              </a:defRPr>
            </a:lvl9pPr>
          </a:lstStyle>
          <a:p>
            <a:pPr marL="0" eaLnBrk="1" hangingPunct="1">
              <a:lnSpc>
                <a:spcPct val="80000"/>
              </a:lnSpc>
              <a:spcBef>
                <a:spcPts val="563"/>
              </a:spcBef>
              <a:spcAft>
                <a:spcPct val="0"/>
              </a:spcAft>
              <a:buFontTx/>
              <a:buNone/>
              <a:defRPr/>
            </a:pPr>
            <a:endParaRPr lang="en-US" sz="3200" b="1" dirty="0">
              <a:solidFill>
                <a:srgbClr val="00387E"/>
              </a:solidFill>
              <a:latin typeface="Georgia" charset="0"/>
              <a:cs typeface="ＭＳ Ｐゴシック" charset="0"/>
              <a:sym typeface="Trebuchet MS" charset="0"/>
            </a:endParaRPr>
          </a:p>
          <a:p>
            <a:pPr marL="457200" indent="-457200" eaLnBrk="1" hangingPunct="1">
              <a:lnSpc>
                <a:spcPct val="80000"/>
              </a:lnSpc>
              <a:spcBef>
                <a:spcPts val="563"/>
              </a:spcBef>
              <a:spcAft>
                <a:spcPct val="0"/>
              </a:spcAft>
              <a:buClr>
                <a:srgbClr val="FF0000"/>
              </a:buClr>
              <a:buFont typeface="Wingdings" charset="2"/>
              <a:buChar char="Ø"/>
              <a:defRPr/>
            </a:pPr>
            <a:endParaRPr lang="en-US" sz="2400" dirty="0">
              <a:solidFill>
                <a:srgbClr val="FF0000"/>
              </a:solidFill>
              <a:latin typeface="Georgia" charset="0"/>
              <a:cs typeface="ＭＳ Ｐゴシック" charset="0"/>
              <a:sym typeface="Trebuchet MS" charset="0"/>
            </a:endParaRPr>
          </a:p>
          <a:p>
            <a:pPr marL="457200" indent="-457200" eaLnBrk="1" hangingPunct="1">
              <a:lnSpc>
                <a:spcPct val="80000"/>
              </a:lnSpc>
              <a:spcBef>
                <a:spcPts val="563"/>
              </a:spcBef>
              <a:spcAft>
                <a:spcPct val="0"/>
              </a:spcAft>
              <a:buClr>
                <a:srgbClr val="FF0000"/>
              </a:buClr>
              <a:buFont typeface="Wingdings" charset="2"/>
              <a:buChar char="Ø"/>
              <a:defRPr/>
            </a:pPr>
            <a:r>
              <a:rPr lang="en-US" sz="2400" dirty="0" smtClean="0">
                <a:solidFill>
                  <a:srgbClr val="FF0000"/>
                </a:solidFill>
                <a:latin typeface="Georgia" charset="0"/>
                <a:cs typeface="ＭＳ Ｐゴシック" charset="0"/>
                <a:sym typeface="Trebuchet MS" charset="0"/>
              </a:rPr>
              <a:t>82%</a:t>
            </a:r>
            <a:r>
              <a:rPr lang="en-US" sz="2400" dirty="0" smtClean="0">
                <a:solidFill>
                  <a:srgbClr val="00387E"/>
                </a:solidFill>
                <a:latin typeface="Georgia" charset="0"/>
                <a:cs typeface="ＭＳ Ｐゴシック" charset="0"/>
                <a:sym typeface="Trebuchet MS" charset="0"/>
              </a:rPr>
              <a:t> </a:t>
            </a:r>
            <a:r>
              <a:rPr lang="en-US" sz="2400" dirty="0" smtClean="0">
                <a:solidFill>
                  <a:schemeClr val="bg2"/>
                </a:solidFill>
                <a:latin typeface="Georgia" charset="0"/>
                <a:cs typeface="ＭＳ Ｐゴシック" charset="0"/>
                <a:sym typeface="Trebuchet MS" charset="0"/>
              </a:rPr>
              <a:t>of CHS </a:t>
            </a:r>
            <a:r>
              <a:rPr lang="en-US" sz="2400" dirty="0">
                <a:solidFill>
                  <a:schemeClr val="bg2"/>
                </a:solidFill>
                <a:latin typeface="Georgia" charset="0"/>
                <a:cs typeface="ＭＳ Ｐゴシック" charset="0"/>
                <a:sym typeface="Trebuchet MS" charset="0"/>
              </a:rPr>
              <a:t>students </a:t>
            </a:r>
            <a:r>
              <a:rPr lang="en-US" sz="2400" dirty="0" smtClean="0">
                <a:solidFill>
                  <a:schemeClr val="bg2"/>
                </a:solidFill>
                <a:latin typeface="Georgia" charset="0"/>
                <a:cs typeface="ＭＳ Ｐゴシック" charset="0"/>
                <a:sym typeface="Trebuchet MS" charset="0"/>
              </a:rPr>
              <a:t>participated </a:t>
            </a:r>
            <a:r>
              <a:rPr lang="en-US" sz="2400" dirty="0">
                <a:solidFill>
                  <a:schemeClr val="bg2"/>
                </a:solidFill>
                <a:latin typeface="Georgia" charset="0"/>
                <a:cs typeface="ＭＳ Ｐゴシック" charset="0"/>
                <a:sym typeface="Trebuchet MS" charset="0"/>
              </a:rPr>
              <a:t>in 1 or more AP courses by the end of 12</a:t>
            </a:r>
            <a:r>
              <a:rPr lang="en-US" sz="2400" baseline="30000" dirty="0">
                <a:solidFill>
                  <a:schemeClr val="bg2"/>
                </a:solidFill>
                <a:latin typeface="Georgia" charset="0"/>
                <a:cs typeface="ＭＳ Ｐゴシック" charset="0"/>
                <a:sym typeface="Trebuchet MS" charset="0"/>
              </a:rPr>
              <a:t>th</a:t>
            </a:r>
            <a:r>
              <a:rPr lang="en-US" sz="2400" dirty="0">
                <a:solidFill>
                  <a:schemeClr val="bg2"/>
                </a:solidFill>
                <a:latin typeface="Georgia" charset="0"/>
                <a:cs typeface="ＭＳ Ｐゴシック" charset="0"/>
                <a:sym typeface="Trebuchet MS" charset="0"/>
              </a:rPr>
              <a:t> </a:t>
            </a:r>
            <a:r>
              <a:rPr lang="en-US" sz="2400" dirty="0" smtClean="0">
                <a:solidFill>
                  <a:schemeClr val="bg2"/>
                </a:solidFill>
                <a:latin typeface="Georgia" charset="0"/>
                <a:cs typeface="ＭＳ Ｐゴシック" charset="0"/>
                <a:sym typeface="Trebuchet MS" charset="0"/>
              </a:rPr>
              <a:t>grade</a:t>
            </a:r>
            <a:endParaRPr lang="en-US" sz="2400" dirty="0">
              <a:solidFill>
                <a:schemeClr val="bg2"/>
              </a:solidFill>
              <a:latin typeface="Georgia" charset="0"/>
              <a:cs typeface="ＭＳ Ｐゴシック" charset="0"/>
              <a:sym typeface="Trebuchet MS" charset="0"/>
            </a:endParaRPr>
          </a:p>
          <a:p>
            <a:pPr marL="457200" indent="-457200" eaLnBrk="1" hangingPunct="1">
              <a:lnSpc>
                <a:spcPct val="80000"/>
              </a:lnSpc>
              <a:spcBef>
                <a:spcPts val="563"/>
              </a:spcBef>
              <a:spcAft>
                <a:spcPct val="0"/>
              </a:spcAft>
              <a:buClr>
                <a:srgbClr val="FF0000"/>
              </a:buClr>
              <a:buFont typeface="Wingdings" charset="2"/>
              <a:buChar char="Ø"/>
              <a:defRPr/>
            </a:pPr>
            <a:endParaRPr lang="en-US" sz="2400" dirty="0" smtClean="0">
              <a:solidFill>
                <a:srgbClr val="FF0000"/>
              </a:solidFill>
              <a:latin typeface="Georgia" charset="0"/>
              <a:cs typeface="ＭＳ Ｐゴシック" charset="0"/>
              <a:sym typeface="Trebuchet MS" charset="0"/>
            </a:endParaRPr>
          </a:p>
          <a:p>
            <a:pPr marL="457200" indent="-457200" eaLnBrk="1" hangingPunct="1">
              <a:lnSpc>
                <a:spcPct val="80000"/>
              </a:lnSpc>
              <a:spcBef>
                <a:spcPts val="563"/>
              </a:spcBef>
              <a:spcAft>
                <a:spcPct val="0"/>
              </a:spcAft>
              <a:buClr>
                <a:srgbClr val="FF0000"/>
              </a:buClr>
              <a:buFont typeface="Wingdings" charset="2"/>
              <a:buChar char="Ø"/>
              <a:defRPr/>
            </a:pPr>
            <a:endParaRPr lang="en-US" sz="2400" dirty="0">
              <a:solidFill>
                <a:srgbClr val="FF0000"/>
              </a:solidFill>
              <a:latin typeface="Georgia" charset="0"/>
              <a:cs typeface="ＭＳ Ｐゴシック" charset="0"/>
              <a:sym typeface="Trebuchet MS" charset="0"/>
            </a:endParaRPr>
          </a:p>
          <a:p>
            <a:pPr marL="457200" indent="-457200" eaLnBrk="1" hangingPunct="1">
              <a:lnSpc>
                <a:spcPct val="80000"/>
              </a:lnSpc>
              <a:spcBef>
                <a:spcPts val="563"/>
              </a:spcBef>
              <a:spcAft>
                <a:spcPct val="0"/>
              </a:spcAft>
              <a:buClr>
                <a:srgbClr val="FF0000"/>
              </a:buClr>
              <a:buFont typeface="Wingdings" charset="2"/>
              <a:buChar char="Ø"/>
              <a:defRPr/>
            </a:pPr>
            <a:r>
              <a:rPr lang="en-US" sz="2400" dirty="0" smtClean="0">
                <a:solidFill>
                  <a:schemeClr val="bg2"/>
                </a:solidFill>
                <a:latin typeface="Georgia" charset="0"/>
                <a:cs typeface="ＭＳ Ｐゴシック" charset="0"/>
                <a:sym typeface="Trebuchet MS" charset="0"/>
              </a:rPr>
              <a:t>Of the </a:t>
            </a:r>
            <a:r>
              <a:rPr lang="en-US" sz="2400" dirty="0" smtClean="0">
                <a:solidFill>
                  <a:srgbClr val="FF0000"/>
                </a:solidFill>
                <a:latin typeface="Georgia" charset="0"/>
                <a:cs typeface="ＭＳ Ｐゴシック" charset="0"/>
                <a:sym typeface="Trebuchet MS" charset="0"/>
              </a:rPr>
              <a:t>683</a:t>
            </a:r>
            <a:r>
              <a:rPr lang="en-US" sz="2400" dirty="0" smtClean="0">
                <a:solidFill>
                  <a:srgbClr val="262461"/>
                </a:solidFill>
                <a:latin typeface="Georgia" charset="0"/>
                <a:cs typeface="ＭＳ Ｐゴシック" charset="0"/>
                <a:sym typeface="Trebuchet MS" charset="0"/>
              </a:rPr>
              <a:t> </a:t>
            </a:r>
            <a:r>
              <a:rPr lang="en-US" sz="2400" dirty="0" smtClean="0">
                <a:solidFill>
                  <a:schemeClr val="bg2"/>
                </a:solidFill>
                <a:latin typeface="Georgia" charset="0"/>
                <a:cs typeface="ＭＳ Ｐゴシック" charset="0"/>
                <a:sym typeface="Trebuchet MS" charset="0"/>
              </a:rPr>
              <a:t>CHS AP students who tested in May 2017, </a:t>
            </a:r>
            <a:r>
              <a:rPr lang="en-US" sz="2400" dirty="0" smtClean="0">
                <a:solidFill>
                  <a:srgbClr val="FF0000"/>
                </a:solidFill>
                <a:latin typeface="Georgia" charset="0"/>
                <a:cs typeface="ＭＳ Ｐゴシック" charset="0"/>
                <a:sym typeface="Trebuchet MS" charset="0"/>
              </a:rPr>
              <a:t>568</a:t>
            </a:r>
            <a:r>
              <a:rPr lang="en-US" sz="2400" dirty="0" smtClean="0">
                <a:solidFill>
                  <a:srgbClr val="262461"/>
                </a:solidFill>
                <a:latin typeface="Georgia" charset="0"/>
                <a:cs typeface="ＭＳ Ｐゴシック" charset="0"/>
                <a:sym typeface="Trebuchet MS" charset="0"/>
              </a:rPr>
              <a:t> </a:t>
            </a:r>
            <a:r>
              <a:rPr lang="en-US" sz="2400" dirty="0" smtClean="0">
                <a:solidFill>
                  <a:schemeClr val="bg2"/>
                </a:solidFill>
                <a:latin typeface="Georgia" charset="0"/>
                <a:cs typeface="ＭＳ Ｐゴシック" charset="0"/>
                <a:sym typeface="Trebuchet MS" charset="0"/>
              </a:rPr>
              <a:t>students</a:t>
            </a:r>
            <a:r>
              <a:rPr lang="en-US" sz="2400" dirty="0" smtClean="0">
                <a:solidFill>
                  <a:srgbClr val="262461"/>
                </a:solidFill>
                <a:latin typeface="Georgia" charset="0"/>
                <a:cs typeface="ＭＳ Ｐゴシック" charset="0"/>
                <a:sym typeface="Trebuchet MS" charset="0"/>
              </a:rPr>
              <a:t> (</a:t>
            </a:r>
            <a:r>
              <a:rPr lang="en-US" sz="2400" dirty="0" smtClean="0">
                <a:solidFill>
                  <a:srgbClr val="FF0000"/>
                </a:solidFill>
                <a:latin typeface="Georgia" charset="0"/>
                <a:cs typeface="ＭＳ Ｐゴシック" charset="0"/>
                <a:sym typeface="Trebuchet MS" charset="0"/>
              </a:rPr>
              <a:t>83%</a:t>
            </a:r>
            <a:r>
              <a:rPr lang="en-US" sz="2400" dirty="0" smtClean="0">
                <a:solidFill>
                  <a:schemeClr val="bg2"/>
                </a:solidFill>
                <a:latin typeface="Georgia" charset="0"/>
                <a:cs typeface="ＭＳ Ｐゴシック" charset="0"/>
                <a:sym typeface="Trebuchet MS" charset="0"/>
              </a:rPr>
              <a:t>) earned one or more score of 3 </a:t>
            </a:r>
            <a:r>
              <a:rPr lang="en-US" sz="2400" dirty="0">
                <a:solidFill>
                  <a:schemeClr val="bg2"/>
                </a:solidFill>
                <a:latin typeface="Georgia" charset="0"/>
                <a:cs typeface="ＭＳ Ｐゴシック" charset="0"/>
                <a:sym typeface="Trebuchet MS" charset="0"/>
              </a:rPr>
              <a:t>or </a:t>
            </a:r>
            <a:r>
              <a:rPr lang="en-US" sz="2400" dirty="0" smtClean="0">
                <a:solidFill>
                  <a:schemeClr val="bg2"/>
                </a:solidFill>
                <a:latin typeface="Georgia" charset="0"/>
                <a:cs typeface="ＭＳ Ｐゴシック" charset="0"/>
                <a:sym typeface="Trebuchet MS" charset="0"/>
              </a:rPr>
              <a:t>higher. (Student participation increased from 560 students in 2015 to 582 students in 2016 to 683 students in 2017).</a:t>
            </a:r>
          </a:p>
          <a:p>
            <a:pPr marL="457200" indent="-457200" eaLnBrk="1" hangingPunct="1">
              <a:lnSpc>
                <a:spcPct val="80000"/>
              </a:lnSpc>
              <a:spcBef>
                <a:spcPts val="563"/>
              </a:spcBef>
              <a:spcAft>
                <a:spcPct val="0"/>
              </a:spcAft>
              <a:buClr>
                <a:srgbClr val="FF0000"/>
              </a:buClr>
              <a:buFont typeface="Wingdings" charset="2"/>
              <a:buChar char="Ø"/>
              <a:defRPr/>
            </a:pPr>
            <a:endParaRPr lang="en-US" sz="2400" dirty="0">
              <a:solidFill>
                <a:schemeClr val="bg2"/>
              </a:solidFill>
              <a:latin typeface="Georgia" charset="0"/>
              <a:cs typeface="ＭＳ Ｐゴシック" charset="0"/>
              <a:sym typeface="Trebuchet MS" charset="0"/>
            </a:endParaRPr>
          </a:p>
          <a:p>
            <a:pPr marL="457200" indent="-457200">
              <a:lnSpc>
                <a:spcPct val="80000"/>
              </a:lnSpc>
              <a:spcBef>
                <a:spcPts val="563"/>
              </a:spcBef>
              <a:spcAft>
                <a:spcPct val="0"/>
              </a:spcAft>
              <a:buClr>
                <a:srgbClr val="FF0000"/>
              </a:buClr>
              <a:buFont typeface="Wingdings" charset="2"/>
              <a:buChar char="Ø"/>
              <a:defRPr/>
            </a:pPr>
            <a:r>
              <a:rPr lang="en-US" sz="2400" dirty="0" smtClean="0">
                <a:solidFill>
                  <a:srgbClr val="FF0000"/>
                </a:solidFill>
                <a:latin typeface="Georgia" charset="0"/>
                <a:cs typeface="ＭＳ Ｐゴシック" charset="0"/>
                <a:sym typeface="Trebuchet MS" charset="0"/>
              </a:rPr>
              <a:t>1,415</a:t>
            </a:r>
            <a:r>
              <a:rPr lang="en-US" sz="2400" dirty="0" smtClean="0">
                <a:solidFill>
                  <a:schemeClr val="bg2"/>
                </a:solidFill>
                <a:latin typeface="Georgia" charset="0"/>
                <a:cs typeface="ＭＳ Ｐゴシック" charset="0"/>
                <a:sym typeface="Trebuchet MS" charset="0"/>
              </a:rPr>
              <a:t> of the total </a:t>
            </a:r>
            <a:r>
              <a:rPr lang="en-US" sz="2400" dirty="0" smtClean="0">
                <a:solidFill>
                  <a:srgbClr val="FF0000"/>
                </a:solidFill>
                <a:latin typeface="Georgia" charset="0"/>
                <a:cs typeface="ＭＳ Ｐゴシック" charset="0"/>
                <a:sym typeface="Trebuchet MS" charset="0"/>
              </a:rPr>
              <a:t>1,713</a:t>
            </a:r>
            <a:r>
              <a:rPr lang="en-US" sz="2400" dirty="0" smtClean="0">
                <a:solidFill>
                  <a:schemeClr val="bg2"/>
                </a:solidFill>
                <a:latin typeface="Georgia" charset="0"/>
                <a:cs typeface="ＭＳ Ｐゴシック" charset="0"/>
                <a:sym typeface="Trebuchet MS" charset="0"/>
              </a:rPr>
              <a:t> AP exams taken (</a:t>
            </a:r>
            <a:r>
              <a:rPr lang="en-US" sz="2400" dirty="0" smtClean="0">
                <a:solidFill>
                  <a:srgbClr val="FF0000"/>
                </a:solidFill>
                <a:latin typeface="Georgia" charset="0"/>
                <a:cs typeface="ＭＳ Ｐゴシック" charset="0"/>
                <a:sym typeface="Trebuchet MS" charset="0"/>
              </a:rPr>
              <a:t>83%</a:t>
            </a:r>
            <a:r>
              <a:rPr lang="en-US" sz="2400" dirty="0" smtClean="0">
                <a:solidFill>
                  <a:schemeClr val="bg2"/>
                </a:solidFill>
                <a:latin typeface="Georgia" charset="0"/>
                <a:cs typeface="ＭＳ Ｐゴシック" charset="0"/>
                <a:sym typeface="Trebuchet MS" charset="0"/>
              </a:rPr>
              <a:t>) resulted in a score of 3 or higher. (Number of exams taken increased from 1,445 exams in 2015 to 1,545 exams in 2016 to 1,713 exams in 2017). </a:t>
            </a:r>
            <a:endParaRPr lang="en-US" sz="2400" dirty="0">
              <a:solidFill>
                <a:srgbClr val="FF0000"/>
              </a:solidFill>
              <a:latin typeface="Georgia" charset="0"/>
              <a:cs typeface="ＭＳ Ｐゴシック" charset="0"/>
              <a:sym typeface="Trebuchet MS" charset="0"/>
            </a:endParaRPr>
          </a:p>
          <a:p>
            <a:pPr marL="0" eaLnBrk="1" hangingPunct="1">
              <a:lnSpc>
                <a:spcPct val="80000"/>
              </a:lnSpc>
              <a:spcBef>
                <a:spcPts val="563"/>
              </a:spcBef>
              <a:spcAft>
                <a:spcPct val="0"/>
              </a:spcAft>
              <a:buFont typeface="Wingdings 2" charset="0"/>
              <a:buNone/>
              <a:defRPr/>
            </a:pPr>
            <a:endParaRPr lang="en-US" sz="3000" dirty="0">
              <a:solidFill>
                <a:srgbClr val="00387E"/>
              </a:solidFill>
              <a:latin typeface="Georgia" charset="0"/>
              <a:cs typeface="ＭＳ Ｐゴシック" charset="0"/>
              <a:sym typeface="Trebuchet MS" charset="0"/>
            </a:endParaRPr>
          </a:p>
          <a:p>
            <a:pPr marL="0" eaLnBrk="1" hangingPunct="1">
              <a:lnSpc>
                <a:spcPct val="80000"/>
              </a:lnSpc>
              <a:spcBef>
                <a:spcPts val="563"/>
              </a:spcBef>
              <a:spcAft>
                <a:spcPct val="0"/>
              </a:spcAft>
              <a:buFont typeface="Wingdings 2" charset="0"/>
              <a:buNone/>
              <a:defRPr/>
            </a:pPr>
            <a:endParaRPr lang="en-US" sz="3000" dirty="0">
              <a:solidFill>
                <a:srgbClr val="00387E"/>
              </a:solidFill>
              <a:latin typeface="Georgia" charset="0"/>
              <a:cs typeface="ＭＳ Ｐゴシック" charset="0"/>
              <a:sym typeface="Trebuchet MS" charset="0"/>
            </a:endParaRPr>
          </a:p>
          <a:p>
            <a:pPr marL="0" eaLnBrk="1" hangingPunct="1">
              <a:lnSpc>
                <a:spcPct val="80000"/>
              </a:lnSpc>
              <a:spcBef>
                <a:spcPts val="563"/>
              </a:spcBef>
              <a:spcAft>
                <a:spcPct val="0"/>
              </a:spcAft>
              <a:buFontTx/>
              <a:buChar char="•"/>
              <a:defRPr/>
            </a:pPr>
            <a:endParaRPr lang="en-US" sz="3000" dirty="0">
              <a:solidFill>
                <a:srgbClr val="00387E"/>
              </a:solidFill>
              <a:latin typeface="Georgia" charset="0"/>
              <a:cs typeface="ＭＳ Ｐゴシック" charset="0"/>
              <a:sym typeface="Trebuchet MS" charset="0"/>
            </a:endParaRPr>
          </a:p>
          <a:p>
            <a:pPr marL="0" eaLnBrk="1" hangingPunct="1">
              <a:lnSpc>
                <a:spcPct val="80000"/>
              </a:lnSpc>
              <a:spcBef>
                <a:spcPts val="563"/>
              </a:spcBef>
              <a:spcAft>
                <a:spcPct val="0"/>
              </a:spcAft>
              <a:buFontTx/>
              <a:buChar char="•"/>
              <a:defRPr/>
            </a:pPr>
            <a:endParaRPr lang="en-US" sz="3000" dirty="0">
              <a:solidFill>
                <a:srgbClr val="00387E"/>
              </a:solidFill>
              <a:latin typeface="Georgia" charset="0"/>
              <a:cs typeface="ＭＳ Ｐゴシック" charset="0"/>
              <a:sym typeface="Trebuchet MS" charset="0"/>
            </a:endParaRPr>
          </a:p>
          <a:p>
            <a:pPr marL="0" eaLnBrk="1" hangingPunct="1">
              <a:lnSpc>
                <a:spcPct val="80000"/>
              </a:lnSpc>
              <a:spcBef>
                <a:spcPts val="563"/>
              </a:spcBef>
              <a:spcAft>
                <a:spcPct val="0"/>
              </a:spcAft>
              <a:buFontTx/>
              <a:buNone/>
              <a:defRPr/>
            </a:pPr>
            <a:endParaRPr lang="en-US" sz="3000" dirty="0">
              <a:solidFill>
                <a:srgbClr val="00387E"/>
              </a:solidFill>
              <a:latin typeface="Georgia" charset="0"/>
              <a:cs typeface="ＭＳ Ｐゴシック" charset="0"/>
              <a:sym typeface="Trebuchet MS" charset="0"/>
            </a:endParaRPr>
          </a:p>
        </p:txBody>
      </p:sp>
    </p:spTree>
    <p:extLst>
      <p:ext uri="{BB962C8B-B14F-4D97-AF65-F5344CB8AC3E}">
        <p14:creationId xmlns:p14="http://schemas.microsoft.com/office/powerpoint/2010/main" val="74505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5" end="5"/>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312" y="107914"/>
            <a:ext cx="7124700" cy="5842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249" y="804827"/>
            <a:ext cx="6321425" cy="6053173"/>
          </a:xfrm>
          <a:prstGeom prst="rect">
            <a:avLst/>
          </a:prstGeom>
        </p:spPr>
      </p:pic>
    </p:spTree>
    <p:extLst>
      <p:ext uri="{BB962C8B-B14F-4D97-AF65-F5344CB8AC3E}">
        <p14:creationId xmlns:p14="http://schemas.microsoft.com/office/powerpoint/2010/main" val="3782241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349" y="293651"/>
            <a:ext cx="7124700" cy="5842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675" y="1514475"/>
            <a:ext cx="7526651" cy="4148137"/>
          </a:xfrm>
          <a:prstGeom prst="rect">
            <a:avLst/>
          </a:prstGeom>
        </p:spPr>
      </p:pic>
    </p:spTree>
    <p:extLst>
      <p:ext uri="{BB962C8B-B14F-4D97-AF65-F5344CB8AC3E}">
        <p14:creationId xmlns:p14="http://schemas.microsoft.com/office/powerpoint/2010/main" val="2617947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330" y="-223924"/>
            <a:ext cx="9313330" cy="2732497"/>
          </a:xfrm>
        </p:spPr>
        <p:txBody>
          <a:bodyPr/>
          <a:lstStyle/>
          <a:p>
            <a:pPr algn="ctr"/>
            <a:r>
              <a:rPr lang="en-US" i="1" dirty="0" smtClean="0">
                <a:solidFill>
                  <a:schemeClr val="bg1"/>
                </a:solidFill>
                <a:latin typeface="Georgia" charset="0"/>
                <a:ea typeface="ＭＳ Ｐゴシック" charset="0"/>
                <a:cs typeface="ＭＳ Ｐゴシック" charset="0"/>
              </a:rPr>
              <a:t>B</a:t>
            </a:r>
            <a:r>
              <a:rPr lang="en-US" i="1" dirty="0" smtClean="0">
                <a:solidFill>
                  <a:srgbClr val="FF0000"/>
                </a:solidFill>
                <a:latin typeface="Georgia" charset="0"/>
                <a:ea typeface="ＭＳ Ｐゴシック" charset="0"/>
                <a:cs typeface="ＭＳ Ｐゴシック" charset="0"/>
              </a:rPr>
              <a:t>a</a:t>
            </a:r>
            <a:r>
              <a:rPr lang="en-US" i="1" dirty="0" smtClean="0">
                <a:solidFill>
                  <a:schemeClr val="bg2">
                    <a:lumMod val="60000"/>
                    <a:lumOff val="40000"/>
                  </a:schemeClr>
                </a:solidFill>
                <a:latin typeface="Georgia" charset="0"/>
                <a:ea typeface="ＭＳ Ｐゴシック" charset="0"/>
                <a:cs typeface="ＭＳ Ｐゴシック" charset="0"/>
              </a:rPr>
              <a:t>c</a:t>
            </a:r>
            <a:r>
              <a:rPr lang="en-US" i="1" dirty="0" smtClean="0">
                <a:solidFill>
                  <a:schemeClr val="bg1"/>
                </a:solidFill>
                <a:latin typeface="Georgia" charset="0"/>
                <a:ea typeface="ＭＳ Ｐゴシック" charset="0"/>
                <a:cs typeface="ＭＳ Ｐゴシック" charset="0"/>
              </a:rPr>
              <a:t>k </a:t>
            </a:r>
            <a:r>
              <a:rPr lang="en-US" i="1" dirty="0" smtClean="0">
                <a:solidFill>
                  <a:srgbClr val="FF0000"/>
                </a:solidFill>
                <a:latin typeface="Georgia" charset="0"/>
                <a:ea typeface="ＭＳ Ｐゴシック" charset="0"/>
                <a:cs typeface="ＭＳ Ｐゴシック" charset="0"/>
              </a:rPr>
              <a:t>t</a:t>
            </a:r>
            <a:r>
              <a:rPr lang="en-US" i="1" dirty="0" smtClean="0">
                <a:solidFill>
                  <a:schemeClr val="bg2">
                    <a:lumMod val="60000"/>
                    <a:lumOff val="40000"/>
                  </a:schemeClr>
                </a:solidFill>
                <a:latin typeface="Georgia" charset="0"/>
                <a:ea typeface="ＭＳ Ｐゴシック" charset="0"/>
                <a:cs typeface="ＭＳ Ｐゴシック" charset="0"/>
              </a:rPr>
              <a:t>o</a:t>
            </a:r>
            <a:r>
              <a:rPr lang="en-US" i="1" dirty="0" smtClean="0">
                <a:solidFill>
                  <a:schemeClr val="bg1"/>
                </a:solidFill>
                <a:latin typeface="Georgia" charset="0"/>
                <a:ea typeface="ＭＳ Ｐゴシック" charset="0"/>
                <a:cs typeface="ＭＳ Ｐゴシック" charset="0"/>
              </a:rPr>
              <a:t> S</a:t>
            </a:r>
            <a:r>
              <a:rPr lang="en-US" i="1" dirty="0" smtClean="0">
                <a:solidFill>
                  <a:srgbClr val="FF0000"/>
                </a:solidFill>
                <a:latin typeface="Georgia" charset="0"/>
                <a:ea typeface="ＭＳ Ｐゴシック" charset="0"/>
                <a:cs typeface="ＭＳ Ｐゴシック" charset="0"/>
              </a:rPr>
              <a:t>c</a:t>
            </a:r>
            <a:r>
              <a:rPr lang="en-US" i="1" dirty="0" smtClean="0">
                <a:solidFill>
                  <a:schemeClr val="bg2">
                    <a:lumMod val="60000"/>
                    <a:lumOff val="40000"/>
                  </a:schemeClr>
                </a:solidFill>
                <a:latin typeface="Georgia" charset="0"/>
                <a:ea typeface="ＭＳ Ｐゴシック" charset="0"/>
                <a:cs typeface="ＭＳ Ｐゴシック" charset="0"/>
              </a:rPr>
              <a:t>h</a:t>
            </a:r>
            <a:r>
              <a:rPr lang="en-US" i="1" dirty="0" smtClean="0">
                <a:solidFill>
                  <a:schemeClr val="bg1"/>
                </a:solidFill>
                <a:latin typeface="Georgia" charset="0"/>
                <a:ea typeface="ＭＳ Ｐゴシック" charset="0"/>
                <a:cs typeface="ＭＳ Ｐゴシック" charset="0"/>
              </a:rPr>
              <a:t>o</a:t>
            </a:r>
            <a:r>
              <a:rPr lang="en-US" i="1" dirty="0" smtClean="0">
                <a:solidFill>
                  <a:srgbClr val="FF0000"/>
                </a:solidFill>
                <a:latin typeface="Georgia" charset="0"/>
                <a:ea typeface="ＭＳ Ｐゴシック" charset="0"/>
                <a:cs typeface="ＭＳ Ｐゴシック" charset="0"/>
              </a:rPr>
              <a:t>o</a:t>
            </a:r>
            <a:r>
              <a:rPr lang="en-US" i="1" dirty="0" smtClean="0">
                <a:solidFill>
                  <a:schemeClr val="bg2">
                    <a:lumMod val="60000"/>
                    <a:lumOff val="40000"/>
                  </a:schemeClr>
                </a:solidFill>
                <a:latin typeface="Georgia" charset="0"/>
                <a:ea typeface="ＭＳ Ｐゴシック" charset="0"/>
                <a:cs typeface="ＭＳ Ｐゴシック" charset="0"/>
              </a:rPr>
              <a:t>l</a:t>
            </a:r>
            <a:r>
              <a:rPr lang="en-US" i="1" dirty="0" smtClean="0">
                <a:solidFill>
                  <a:schemeClr val="bg1"/>
                </a:solidFill>
                <a:latin typeface="Georgia" charset="0"/>
                <a:ea typeface="ＭＳ Ｐゴシック" charset="0"/>
                <a:cs typeface="ＭＳ Ｐゴシック" charset="0"/>
              </a:rPr>
              <a:t> N</a:t>
            </a:r>
            <a:r>
              <a:rPr lang="en-US" i="1" dirty="0" smtClean="0">
                <a:solidFill>
                  <a:srgbClr val="FF0000"/>
                </a:solidFill>
                <a:latin typeface="Georgia" charset="0"/>
                <a:ea typeface="ＭＳ Ｐゴシック" charset="0"/>
                <a:cs typeface="ＭＳ Ｐゴシック" charset="0"/>
              </a:rPr>
              <a:t>i</a:t>
            </a:r>
            <a:r>
              <a:rPr lang="en-US" i="1" dirty="0" smtClean="0">
                <a:solidFill>
                  <a:schemeClr val="bg2">
                    <a:lumMod val="60000"/>
                    <a:lumOff val="40000"/>
                  </a:schemeClr>
                </a:solidFill>
                <a:latin typeface="Georgia" charset="0"/>
                <a:ea typeface="ＭＳ Ｐゴシック" charset="0"/>
                <a:cs typeface="ＭＳ Ｐゴシック" charset="0"/>
              </a:rPr>
              <a:t>g</a:t>
            </a:r>
            <a:r>
              <a:rPr lang="en-US" i="1" dirty="0" smtClean="0">
                <a:solidFill>
                  <a:schemeClr val="bg1"/>
                </a:solidFill>
                <a:latin typeface="Georgia" charset="0"/>
                <a:ea typeface="ＭＳ Ｐゴシック" charset="0"/>
                <a:cs typeface="ＭＳ Ｐゴシック" charset="0"/>
              </a:rPr>
              <a:t>h</a:t>
            </a:r>
            <a:r>
              <a:rPr lang="en-US" i="1" dirty="0" smtClean="0">
                <a:solidFill>
                  <a:srgbClr val="FF0000"/>
                </a:solidFill>
                <a:latin typeface="Georgia" charset="0"/>
                <a:ea typeface="ＭＳ Ｐゴシック" charset="0"/>
                <a:cs typeface="ＭＳ Ｐゴシック" charset="0"/>
              </a:rPr>
              <a:t>t</a:t>
            </a:r>
            <a:r>
              <a:rPr lang="en-US" dirty="0" smtClean="0">
                <a:solidFill>
                  <a:schemeClr val="bg1"/>
                </a:solidFill>
                <a:latin typeface="Georgia" charset="0"/>
                <a:ea typeface="ＭＳ Ｐゴシック" charset="0"/>
                <a:cs typeface="ＭＳ Ｐゴシック" charset="0"/>
              </a:rPr>
              <a:t/>
            </a:r>
            <a:br>
              <a:rPr lang="en-US" dirty="0" smtClean="0">
                <a:solidFill>
                  <a:schemeClr val="bg1"/>
                </a:solidFill>
                <a:latin typeface="Georgia" charset="0"/>
                <a:ea typeface="ＭＳ Ｐゴシック" charset="0"/>
                <a:cs typeface="ＭＳ Ｐゴシック" charset="0"/>
              </a:rPr>
            </a:br>
            <a:r>
              <a:rPr lang="en-US" sz="2000" i="1" dirty="0" smtClean="0">
                <a:solidFill>
                  <a:schemeClr val="bg1"/>
                </a:solidFill>
                <a:latin typeface="Georgia" charset="0"/>
                <a:ea typeface="ＭＳ Ｐゴシック" charset="0"/>
                <a:cs typeface="ＭＳ Ｐゴシック" charset="0"/>
              </a:rPr>
              <a:t>September 6, 2017</a:t>
            </a:r>
            <a:endParaRPr lang="en-US" sz="2000" i="1" dirty="0">
              <a:solidFill>
                <a:schemeClr val="bg1"/>
              </a:solidFill>
              <a:latin typeface="Georgia" charset="0"/>
              <a:ea typeface="ＭＳ Ｐゴシック" charset="0"/>
              <a:cs typeface="ＭＳ Ｐゴシック" charset="0"/>
            </a:endParaRPr>
          </a:p>
        </p:txBody>
      </p:sp>
      <p:sp>
        <p:nvSpPr>
          <p:cNvPr id="16387" name="Content Placeholder 2"/>
          <p:cNvSpPr>
            <a:spLocks noGrp="1"/>
          </p:cNvSpPr>
          <p:nvPr>
            <p:ph type="subTitle" idx="1"/>
          </p:nvPr>
        </p:nvSpPr>
        <p:spPr>
          <a:xfrm>
            <a:off x="-33662" y="2614613"/>
            <a:ext cx="5183005" cy="4447780"/>
          </a:xfrm>
        </p:spPr>
        <p:txBody>
          <a:bodyPr/>
          <a:lstStyle/>
          <a:p>
            <a:pPr algn="ctr">
              <a:buFont typeface="Wingdings 2" charset="0"/>
              <a:buNone/>
            </a:pPr>
            <a:endParaRPr lang="en-US" sz="4000" dirty="0" smtClean="0">
              <a:latin typeface="Georgia" charset="0"/>
              <a:ea typeface="ＭＳ Ｐゴシック" charset="0"/>
              <a:cs typeface="ＭＳ Ｐゴシック" charset="0"/>
            </a:endParaRPr>
          </a:p>
          <a:p>
            <a:pPr algn="ctr">
              <a:buFont typeface="Wingdings 2" charset="0"/>
              <a:buNone/>
            </a:pPr>
            <a:r>
              <a:rPr lang="en-US" sz="3600" b="1" dirty="0" smtClean="0">
                <a:solidFill>
                  <a:srgbClr val="FF0000"/>
                </a:solidFill>
                <a:latin typeface="Georgia" charset="0"/>
                <a:ea typeface="ＭＳ Ｐゴシック" charset="0"/>
                <a:cs typeface="ＭＳ Ｐゴシック" charset="0"/>
              </a:rPr>
              <a:t>Centennial </a:t>
            </a:r>
            <a:r>
              <a:rPr lang="en-US" sz="3600" b="1" dirty="0">
                <a:solidFill>
                  <a:srgbClr val="FF0000"/>
                </a:solidFill>
                <a:latin typeface="Georgia" charset="0"/>
                <a:ea typeface="ＭＳ Ｐゴシック" charset="0"/>
                <a:cs typeface="ＭＳ Ｐゴシック" charset="0"/>
              </a:rPr>
              <a:t>High </a:t>
            </a:r>
            <a:r>
              <a:rPr lang="en-US" sz="3600" b="1" dirty="0" smtClean="0">
                <a:solidFill>
                  <a:srgbClr val="FF0000"/>
                </a:solidFill>
                <a:latin typeface="Georgia" charset="0"/>
                <a:ea typeface="ＭＳ Ｐゴシック" charset="0"/>
                <a:cs typeface="ＭＳ Ｐゴシック" charset="0"/>
              </a:rPr>
              <a:t>School</a:t>
            </a:r>
          </a:p>
          <a:p>
            <a:pPr algn="ctr">
              <a:buFont typeface="Wingdings 2" charset="0"/>
              <a:buNone/>
            </a:pPr>
            <a:endParaRPr lang="en-US" sz="4000" dirty="0" smtClean="0">
              <a:latin typeface="Georgia" charset="0"/>
              <a:ea typeface="ＭＳ Ｐゴシック" charset="0"/>
              <a:cs typeface="ＭＳ Ｐゴシック" charset="0"/>
            </a:endParaRPr>
          </a:p>
          <a:p>
            <a:pPr algn="ctr">
              <a:buFont typeface="Wingdings 2" charset="0"/>
              <a:buNone/>
            </a:pPr>
            <a:endParaRPr lang="en-US" sz="4000" dirty="0">
              <a:latin typeface="Georgia" charset="0"/>
              <a:ea typeface="ＭＳ Ｐゴシック" charset="0"/>
              <a:cs typeface="ＭＳ Ｐゴシック" charset="0"/>
            </a:endParaRPr>
          </a:p>
          <a:p>
            <a:pPr algn="ctr">
              <a:buFont typeface="Wingdings 2" charset="0"/>
              <a:buNone/>
            </a:pPr>
            <a:r>
              <a:rPr lang="en-US" sz="2800" i="1" dirty="0">
                <a:latin typeface="Georgia" charset="0"/>
                <a:ea typeface="ＭＳ Ｐゴシック" charset="0"/>
                <a:cs typeface="ＭＳ Ｐゴシック" charset="0"/>
              </a:rPr>
              <a:t>Performance, Rigor, and </a:t>
            </a:r>
            <a:r>
              <a:rPr lang="en-US" sz="2800" i="1" dirty="0" smtClean="0">
                <a:latin typeface="Georgia" charset="0"/>
                <a:ea typeface="ＭＳ Ｐゴシック" charset="0"/>
                <a:cs typeface="ＭＳ Ｐゴシック" charset="0"/>
              </a:rPr>
              <a:t>Engagement</a:t>
            </a:r>
          </a:p>
          <a:p>
            <a:pPr algn="ctr">
              <a:buFont typeface="Wingdings 2" charset="0"/>
              <a:buNone/>
            </a:pPr>
            <a:endParaRPr lang="en-US" sz="4000" i="1" dirty="0">
              <a:latin typeface="Georgia" charset="0"/>
              <a:ea typeface="ＭＳ Ｐゴシック" charset="0"/>
              <a:cs typeface="ＭＳ Ｐゴシック" charset="0"/>
            </a:endParaRPr>
          </a:p>
          <a:p>
            <a:pPr algn="l"/>
            <a:endParaRPr lang="en-US" sz="4000" dirty="0">
              <a:latin typeface="Georgia" charset="0"/>
              <a:ea typeface="ＭＳ Ｐゴシック" charset="0"/>
              <a:cs typeface="ＭＳ Ｐゴシック" charset="0"/>
            </a:endParaRPr>
          </a:p>
          <a:p>
            <a:pPr algn="l">
              <a:buFont typeface="Wingdings 2" charset="0"/>
              <a:buNone/>
            </a:pPr>
            <a:endParaRPr lang="en-US" dirty="0">
              <a:latin typeface="Georgia" charset="0"/>
              <a:ea typeface="ＭＳ Ｐゴシック" charset="0"/>
              <a:cs typeface="ＭＳ Ｐゴシック"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1813" y="2614613"/>
            <a:ext cx="4955241" cy="3829050"/>
          </a:xfrm>
          <a:prstGeom prst="rect">
            <a:avLst/>
          </a:prstGeom>
        </p:spPr>
      </p:pic>
    </p:spTree>
    <p:extLst>
      <p:ext uri="{BB962C8B-B14F-4D97-AF65-F5344CB8AC3E}">
        <p14:creationId xmlns:p14="http://schemas.microsoft.com/office/powerpoint/2010/main" val="10080738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549" y="785812"/>
            <a:ext cx="7982931" cy="5222875"/>
          </a:xfrm>
          <a:prstGeom prst="rect">
            <a:avLst/>
          </a:prstGeom>
        </p:spPr>
      </p:pic>
    </p:spTree>
    <p:extLst>
      <p:ext uri="{BB962C8B-B14F-4D97-AF65-F5344CB8AC3E}">
        <p14:creationId xmlns:p14="http://schemas.microsoft.com/office/powerpoint/2010/main" val="19382239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375" y="512430"/>
            <a:ext cx="7289800" cy="5712157"/>
          </a:xfrm>
          <a:prstGeom prst="rect">
            <a:avLst/>
          </a:prstGeom>
        </p:spPr>
      </p:pic>
    </p:spTree>
    <p:extLst>
      <p:ext uri="{BB962C8B-B14F-4D97-AF65-F5344CB8AC3E}">
        <p14:creationId xmlns:p14="http://schemas.microsoft.com/office/powerpoint/2010/main" val="5504526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txBox="1">
            <a:spLocks noGrp="1"/>
          </p:cNvSpPr>
          <p:nvPr>
            <p:ph type="title"/>
          </p:nvPr>
        </p:nvSpPr>
        <p:spPr>
          <a:xfrm>
            <a:off x="773906" y="214314"/>
            <a:ext cx="7596187" cy="628649"/>
          </a:xfrm>
        </p:spPr>
        <p:txBody>
          <a:bodyPr/>
          <a:lstStyle/>
          <a:p>
            <a:pPr algn="ctr" eaLnBrk="1" hangingPunct="1">
              <a:spcBef>
                <a:spcPct val="0"/>
              </a:spcBef>
              <a:spcAft>
                <a:spcPct val="0"/>
              </a:spcAft>
              <a:buClr>
                <a:srgbClr val="00387E"/>
              </a:buClr>
              <a:buFont typeface="Trebuchet MS" charset="0"/>
              <a:buNone/>
            </a:pPr>
            <a:r>
              <a:rPr lang="en-US" sz="3500" b="1" dirty="0">
                <a:solidFill>
                  <a:srgbClr val="FF0000"/>
                </a:solidFill>
                <a:latin typeface="Georgia" charset="0"/>
                <a:cs typeface="ＭＳ Ｐゴシック" charset="0"/>
                <a:sym typeface="Trebuchet MS" charset="0"/>
              </a:rPr>
              <a:t/>
            </a:r>
            <a:br>
              <a:rPr lang="en-US" sz="3500" b="1" dirty="0">
                <a:solidFill>
                  <a:srgbClr val="FF0000"/>
                </a:solidFill>
                <a:latin typeface="Georgia" charset="0"/>
                <a:cs typeface="ＭＳ Ｐゴシック" charset="0"/>
                <a:sym typeface="Trebuchet MS" charset="0"/>
              </a:rPr>
            </a:br>
            <a:r>
              <a:rPr lang="en-US" sz="2800" b="1" dirty="0" smtClean="0">
                <a:solidFill>
                  <a:srgbClr val="FF0000"/>
                </a:solidFill>
                <a:latin typeface="Georgia" charset="0"/>
                <a:cs typeface="ＭＳ Ｐゴシック" charset="0"/>
                <a:sym typeface="Trebuchet MS" charset="0"/>
              </a:rPr>
              <a:t>2017 </a:t>
            </a:r>
            <a:r>
              <a:rPr lang="en-US" sz="2800" b="1" i="1" dirty="0">
                <a:solidFill>
                  <a:srgbClr val="FF0000"/>
                </a:solidFill>
                <a:latin typeface="Georgia" charset="0"/>
                <a:cs typeface="ＭＳ Ｐゴシック" charset="0"/>
                <a:sym typeface="Trebuchet MS" charset="0"/>
              </a:rPr>
              <a:t>AP Scholars</a:t>
            </a:r>
          </a:p>
        </p:txBody>
      </p:sp>
      <p:sp>
        <p:nvSpPr>
          <p:cNvPr id="11266" name="Content Placeholder 2"/>
          <p:cNvSpPr txBox="1">
            <a:spLocks noGrp="1"/>
          </p:cNvSpPr>
          <p:nvPr>
            <p:ph type="body" idx="1"/>
          </p:nvPr>
        </p:nvSpPr>
        <p:spPr>
          <a:xfrm>
            <a:off x="-100013" y="328613"/>
            <a:ext cx="9244013" cy="5214937"/>
          </a:xfrm>
        </p:spPr>
        <p:txBody>
          <a:bodyPr/>
          <a:lstStyle>
            <a:lvl1pPr indent="177800">
              <a:defRPr sz="1000">
                <a:solidFill>
                  <a:srgbClr val="000000"/>
                </a:solidFill>
                <a:latin typeface="Arial" charset="0"/>
                <a:ea typeface="ＭＳ Ｐゴシック" charset="0"/>
                <a:sym typeface="Arial" charset="0"/>
              </a:defRPr>
            </a:lvl1pPr>
            <a:lvl2pPr marL="457200">
              <a:defRPr sz="1000">
                <a:solidFill>
                  <a:srgbClr val="000000"/>
                </a:solidFill>
                <a:latin typeface="Arial" charset="0"/>
                <a:ea typeface="Arial" charset="0"/>
                <a:cs typeface="Arial" charset="0"/>
                <a:sym typeface="Arial" charset="0"/>
              </a:defRPr>
            </a:lvl2pPr>
            <a:lvl3pPr marL="914400">
              <a:defRPr sz="1000">
                <a:solidFill>
                  <a:srgbClr val="000000"/>
                </a:solidFill>
                <a:latin typeface="Arial" charset="0"/>
                <a:ea typeface="Arial" charset="0"/>
                <a:cs typeface="Arial" charset="0"/>
                <a:sym typeface="Arial" charset="0"/>
              </a:defRPr>
            </a:lvl3pPr>
            <a:lvl4pPr marL="1371600">
              <a:defRPr sz="1000">
                <a:solidFill>
                  <a:srgbClr val="000000"/>
                </a:solidFill>
                <a:latin typeface="Arial" charset="0"/>
                <a:ea typeface="Arial" charset="0"/>
                <a:cs typeface="Arial" charset="0"/>
                <a:sym typeface="Arial" charset="0"/>
              </a:defRPr>
            </a:lvl4pPr>
            <a:lvl5pPr marL="1828800">
              <a:defRPr sz="1000">
                <a:solidFill>
                  <a:srgbClr val="000000"/>
                </a:solidFill>
                <a:latin typeface="Arial" charset="0"/>
                <a:ea typeface="Arial" charset="0"/>
                <a:cs typeface="Arial" charset="0"/>
                <a:sym typeface="Arial" charset="0"/>
              </a:defRPr>
            </a:lvl5pPr>
            <a:lvl6pPr marL="2286000" eaLnBrk="0" fontAlgn="base" hangingPunct="0">
              <a:spcBef>
                <a:spcPct val="0"/>
              </a:spcBef>
              <a:spcAft>
                <a:spcPct val="0"/>
              </a:spcAft>
              <a:defRPr sz="1000">
                <a:solidFill>
                  <a:srgbClr val="000000"/>
                </a:solidFill>
                <a:latin typeface="Arial" charset="0"/>
                <a:ea typeface="Arial" charset="0"/>
                <a:cs typeface="Arial" charset="0"/>
                <a:sym typeface="Arial" charset="0"/>
              </a:defRPr>
            </a:lvl6pPr>
            <a:lvl7pPr marL="2743200" eaLnBrk="0" fontAlgn="base" hangingPunct="0">
              <a:spcBef>
                <a:spcPct val="0"/>
              </a:spcBef>
              <a:spcAft>
                <a:spcPct val="0"/>
              </a:spcAft>
              <a:defRPr sz="1000">
                <a:solidFill>
                  <a:srgbClr val="000000"/>
                </a:solidFill>
                <a:latin typeface="Arial" charset="0"/>
                <a:ea typeface="Arial" charset="0"/>
                <a:cs typeface="Arial" charset="0"/>
                <a:sym typeface="Arial" charset="0"/>
              </a:defRPr>
            </a:lvl7pPr>
            <a:lvl8pPr marL="3200400" eaLnBrk="0" fontAlgn="base" hangingPunct="0">
              <a:spcBef>
                <a:spcPct val="0"/>
              </a:spcBef>
              <a:spcAft>
                <a:spcPct val="0"/>
              </a:spcAft>
              <a:defRPr sz="1000">
                <a:solidFill>
                  <a:srgbClr val="000000"/>
                </a:solidFill>
                <a:latin typeface="Arial" charset="0"/>
                <a:ea typeface="Arial" charset="0"/>
                <a:cs typeface="Arial" charset="0"/>
                <a:sym typeface="Arial" charset="0"/>
              </a:defRPr>
            </a:lvl8pPr>
            <a:lvl9pPr marL="3657600" eaLnBrk="0" fontAlgn="base" hangingPunct="0">
              <a:spcBef>
                <a:spcPct val="0"/>
              </a:spcBef>
              <a:spcAft>
                <a:spcPct val="0"/>
              </a:spcAft>
              <a:defRPr sz="1000">
                <a:solidFill>
                  <a:srgbClr val="000000"/>
                </a:solidFill>
                <a:latin typeface="Arial" charset="0"/>
                <a:ea typeface="Arial" charset="0"/>
                <a:cs typeface="Arial" charset="0"/>
                <a:sym typeface="Arial" charset="0"/>
              </a:defRPr>
            </a:lvl9pPr>
          </a:lstStyle>
          <a:p>
            <a:pPr marL="0" indent="0" eaLnBrk="1" hangingPunct="1">
              <a:spcBef>
                <a:spcPts val="563"/>
              </a:spcBef>
              <a:spcAft>
                <a:spcPct val="0"/>
              </a:spcAft>
              <a:buClr>
                <a:srgbClr val="FF0000"/>
              </a:buClr>
              <a:buFont typeface="Arial"/>
              <a:buNone/>
              <a:defRPr/>
            </a:pPr>
            <a:endParaRPr lang="en-US" sz="2800" dirty="0" smtClean="0">
              <a:solidFill>
                <a:srgbClr val="00387E"/>
              </a:solidFill>
              <a:latin typeface="Georgia" charset="0"/>
              <a:cs typeface="ＭＳ Ｐゴシック" charset="0"/>
              <a:sym typeface="Trebuchet MS" charset="0"/>
            </a:endParaRPr>
          </a:p>
          <a:p>
            <a:pPr marL="457200" indent="-457200" eaLnBrk="1" hangingPunct="1">
              <a:spcBef>
                <a:spcPts val="563"/>
              </a:spcBef>
              <a:spcAft>
                <a:spcPct val="0"/>
              </a:spcAft>
              <a:buClr>
                <a:srgbClr val="FF0000"/>
              </a:buClr>
              <a:buFont typeface="Wingdings" charset="2"/>
              <a:buChar char="Ø"/>
              <a:defRPr/>
            </a:pPr>
            <a:endParaRPr lang="en-US" sz="2000" dirty="0" smtClean="0">
              <a:solidFill>
                <a:srgbClr val="00387E"/>
              </a:solidFill>
              <a:latin typeface="Georgia" charset="0"/>
              <a:cs typeface="ＭＳ Ｐゴシック" charset="0"/>
              <a:sym typeface="Trebuchet MS" charset="0"/>
            </a:endParaRPr>
          </a:p>
          <a:p>
            <a:pPr marL="457200" indent="-457200" eaLnBrk="1" hangingPunct="1">
              <a:spcBef>
                <a:spcPts val="563"/>
              </a:spcBef>
              <a:spcAft>
                <a:spcPct val="0"/>
              </a:spcAft>
              <a:buClr>
                <a:srgbClr val="FF0000"/>
              </a:buClr>
              <a:buFont typeface="Wingdings" charset="2"/>
              <a:buChar char="Ø"/>
              <a:defRPr/>
            </a:pPr>
            <a:r>
              <a:rPr lang="en-US" sz="2000" dirty="0" smtClean="0">
                <a:solidFill>
                  <a:srgbClr val="00387E"/>
                </a:solidFill>
                <a:latin typeface="Georgia" charset="0"/>
                <a:cs typeface="ＭＳ Ｐゴシック" charset="0"/>
                <a:sym typeface="Trebuchet MS" charset="0"/>
              </a:rPr>
              <a:t>The AP Scholars program awards distinct levels of recognition based on academic excellence and performance criteria</a:t>
            </a:r>
            <a:r>
              <a:rPr lang="en-US" sz="2000" dirty="0" smtClean="0">
                <a:solidFill>
                  <a:schemeClr val="bg2"/>
                </a:solidFill>
                <a:latin typeface="Georgia" charset="0"/>
                <a:cs typeface="ＭＳ Ｐゴシック" charset="0"/>
                <a:sym typeface="Trebuchet MS" charset="0"/>
              </a:rPr>
              <a:t>. </a:t>
            </a:r>
            <a:r>
              <a:rPr lang="en-US" sz="2000" dirty="0">
                <a:solidFill>
                  <a:srgbClr val="00387E"/>
                </a:solidFill>
                <a:latin typeface="Georgia" charset="0"/>
                <a:cs typeface="ＭＳ Ｐゴシック" charset="0"/>
                <a:sym typeface="Trebuchet MS" charset="0"/>
              </a:rPr>
              <a:t>A total of </a:t>
            </a:r>
            <a:r>
              <a:rPr lang="en-US" sz="2000" dirty="0" smtClean="0">
                <a:solidFill>
                  <a:srgbClr val="FF0000"/>
                </a:solidFill>
                <a:latin typeface="Georgia" charset="0"/>
                <a:cs typeface="ＭＳ Ｐゴシック" charset="0"/>
                <a:sym typeface="Trebuchet MS" charset="0"/>
              </a:rPr>
              <a:t>317 </a:t>
            </a:r>
            <a:r>
              <a:rPr lang="en-US" sz="2000" dirty="0">
                <a:solidFill>
                  <a:srgbClr val="FF0000"/>
                </a:solidFill>
                <a:latin typeface="Georgia" charset="0"/>
                <a:cs typeface="ＭＳ Ｐゴシック" charset="0"/>
                <a:sym typeface="Trebuchet MS" charset="0"/>
              </a:rPr>
              <a:t>CHS students earning an average score of </a:t>
            </a:r>
            <a:r>
              <a:rPr lang="en-US" sz="2000" dirty="0" smtClean="0">
                <a:solidFill>
                  <a:srgbClr val="FF0000"/>
                </a:solidFill>
                <a:latin typeface="Georgia" charset="0"/>
                <a:cs typeface="ＭＳ Ｐゴシック" charset="0"/>
                <a:sym typeface="Trebuchet MS" charset="0"/>
              </a:rPr>
              <a:t>4.14 (CHS had 277:4.19 in 2016, 264:4.21 in 2015) </a:t>
            </a:r>
            <a:r>
              <a:rPr lang="en-US" sz="2000" dirty="0" smtClean="0">
                <a:solidFill>
                  <a:schemeClr val="bg2"/>
                </a:solidFill>
                <a:latin typeface="Georgia" charset="0"/>
                <a:cs typeface="ＭＳ Ｐゴシック" charset="0"/>
                <a:sym typeface="Trebuchet MS" charset="0"/>
              </a:rPr>
              <a:t>received accolades in the following categories:</a:t>
            </a:r>
          </a:p>
          <a:p>
            <a:pPr marL="457200" indent="-457200" eaLnBrk="1" hangingPunct="1">
              <a:spcBef>
                <a:spcPts val="563"/>
              </a:spcBef>
              <a:spcAft>
                <a:spcPct val="0"/>
              </a:spcAft>
              <a:buClr>
                <a:srgbClr val="FF0000"/>
              </a:buClr>
              <a:buFont typeface="Wingdings" charset="2"/>
              <a:buChar char="Ø"/>
              <a:defRPr/>
            </a:pPr>
            <a:endParaRPr lang="en-US" sz="2000" b="1" dirty="0" smtClean="0">
              <a:solidFill>
                <a:srgbClr val="FF0000"/>
              </a:solidFill>
              <a:latin typeface="Georgia" charset="0"/>
              <a:cs typeface="ＭＳ Ｐゴシック" charset="0"/>
              <a:sym typeface="Trebuchet MS" charset="0"/>
            </a:endParaRPr>
          </a:p>
          <a:p>
            <a:pPr marL="457200" indent="-457200" eaLnBrk="1" hangingPunct="1">
              <a:spcBef>
                <a:spcPts val="563"/>
              </a:spcBef>
              <a:spcAft>
                <a:spcPct val="0"/>
              </a:spcAft>
              <a:buClr>
                <a:srgbClr val="FF0000"/>
              </a:buClr>
              <a:buFont typeface="Wingdings" charset="2"/>
              <a:buChar char="Ø"/>
              <a:defRPr/>
            </a:pPr>
            <a:endParaRPr lang="en-US" sz="2000" b="1" dirty="0" smtClean="0">
              <a:solidFill>
                <a:srgbClr val="FF0000"/>
              </a:solidFill>
              <a:latin typeface="Georgia" charset="0"/>
              <a:cs typeface="ＭＳ Ｐゴシック" charset="0"/>
              <a:sym typeface="Trebuchet MS" charset="0"/>
            </a:endParaRPr>
          </a:p>
          <a:p>
            <a:pPr marL="457200" indent="-457200" eaLnBrk="1" hangingPunct="1">
              <a:spcBef>
                <a:spcPts val="563"/>
              </a:spcBef>
              <a:spcAft>
                <a:spcPct val="0"/>
              </a:spcAft>
              <a:buClr>
                <a:srgbClr val="FF0000"/>
              </a:buClr>
              <a:buFont typeface="Wingdings" charset="2"/>
              <a:buChar char="Ø"/>
              <a:defRPr/>
            </a:pPr>
            <a:r>
              <a:rPr lang="en-US" sz="2000" i="1" dirty="0" smtClean="0">
                <a:solidFill>
                  <a:srgbClr val="FF0000"/>
                </a:solidFill>
                <a:latin typeface="Georgia" charset="0"/>
                <a:cs typeface="ＭＳ Ｐゴシック" charset="0"/>
                <a:sym typeface="Trebuchet MS" charset="0"/>
              </a:rPr>
              <a:t>AP Scholars:</a:t>
            </a:r>
            <a:r>
              <a:rPr lang="en-US" sz="2000" i="1" dirty="0" smtClean="0">
                <a:solidFill>
                  <a:srgbClr val="00387E"/>
                </a:solidFill>
                <a:latin typeface="Georgia" charset="0"/>
                <a:cs typeface="ＭＳ Ｐゴシック" charset="0"/>
                <a:sym typeface="Trebuchet MS" charset="0"/>
              </a:rPr>
              <a:t> </a:t>
            </a:r>
            <a:r>
              <a:rPr lang="en-US" sz="2000" dirty="0" smtClean="0">
                <a:solidFill>
                  <a:srgbClr val="00387E"/>
                </a:solidFill>
                <a:latin typeface="Georgia" charset="0"/>
                <a:cs typeface="ＭＳ Ｐゴシック" charset="0"/>
                <a:sym typeface="Trebuchet MS" charset="0"/>
              </a:rPr>
              <a:t>Granted to students who receive scores of 3 or higher on 3 or more AP exams </a:t>
            </a:r>
            <a:r>
              <a:rPr lang="en-US" sz="2000" dirty="0" smtClean="0">
                <a:solidFill>
                  <a:srgbClr val="FF0000"/>
                </a:solidFill>
                <a:latin typeface="Georgia" charset="0"/>
                <a:cs typeface="ＭＳ Ｐゴシック" charset="0"/>
                <a:sym typeface="Trebuchet MS" charset="0"/>
              </a:rPr>
              <a:t>CHS had 101 </a:t>
            </a:r>
            <a:r>
              <a:rPr lang="en-US" sz="2000" i="1" dirty="0" smtClean="0">
                <a:solidFill>
                  <a:srgbClr val="FF0000"/>
                </a:solidFill>
                <a:latin typeface="Georgia" charset="0"/>
                <a:cs typeface="ＭＳ Ｐゴシック" charset="0"/>
                <a:sym typeface="Trebuchet MS" charset="0"/>
              </a:rPr>
              <a:t>AP Scholars</a:t>
            </a:r>
            <a:r>
              <a:rPr lang="en-US" sz="2000" dirty="0" smtClean="0">
                <a:solidFill>
                  <a:srgbClr val="FF0000"/>
                </a:solidFill>
                <a:latin typeface="Georgia" charset="0"/>
                <a:cs typeface="ＭＳ Ｐゴシック" charset="0"/>
                <a:sym typeface="Trebuchet MS" charset="0"/>
              </a:rPr>
              <a:t> earning an average score of 3.27 (CHS had 73:3.23 in 2016, 79:3.25 in 2015)</a:t>
            </a:r>
          </a:p>
          <a:p>
            <a:pPr marL="457200" indent="-457200" eaLnBrk="1" hangingPunct="1">
              <a:spcBef>
                <a:spcPts val="563"/>
              </a:spcBef>
              <a:spcAft>
                <a:spcPct val="0"/>
              </a:spcAft>
              <a:buClr>
                <a:srgbClr val="FF0000"/>
              </a:buClr>
              <a:buFont typeface="Wingdings" charset="2"/>
              <a:buChar char="Ø"/>
              <a:defRPr/>
            </a:pPr>
            <a:endParaRPr lang="en-US" sz="2000" dirty="0" smtClean="0">
              <a:solidFill>
                <a:srgbClr val="FF0000"/>
              </a:solidFill>
              <a:latin typeface="Georgia" charset="0"/>
              <a:cs typeface="ＭＳ Ｐゴシック" charset="0"/>
              <a:sym typeface="Trebuchet MS" charset="0"/>
            </a:endParaRPr>
          </a:p>
          <a:p>
            <a:pPr marL="457200" indent="-457200" eaLnBrk="1" hangingPunct="1">
              <a:spcBef>
                <a:spcPts val="563"/>
              </a:spcBef>
              <a:spcAft>
                <a:spcPct val="0"/>
              </a:spcAft>
              <a:buClr>
                <a:srgbClr val="FF0000"/>
              </a:buClr>
              <a:buFont typeface="Wingdings" charset="2"/>
              <a:buChar char="Ø"/>
              <a:defRPr/>
            </a:pPr>
            <a:endParaRPr lang="en-US" sz="2000" dirty="0">
              <a:solidFill>
                <a:srgbClr val="FF0000"/>
              </a:solidFill>
              <a:latin typeface="Georgia" charset="0"/>
              <a:cs typeface="ＭＳ Ｐゴシック" charset="0"/>
              <a:sym typeface="Trebuchet MS" charset="0"/>
            </a:endParaRPr>
          </a:p>
          <a:p>
            <a:pPr marL="457200" indent="-457200">
              <a:spcBef>
                <a:spcPts val="563"/>
              </a:spcBef>
              <a:spcAft>
                <a:spcPct val="0"/>
              </a:spcAft>
              <a:buClr>
                <a:srgbClr val="FF0000"/>
              </a:buClr>
              <a:buFont typeface="Wingdings" charset="2"/>
              <a:buChar char="Ø"/>
              <a:defRPr/>
            </a:pPr>
            <a:r>
              <a:rPr lang="en-US" sz="2000" i="1" dirty="0">
                <a:solidFill>
                  <a:srgbClr val="FF0000"/>
                </a:solidFill>
                <a:latin typeface="Georgia" charset="0"/>
                <a:cs typeface="ＭＳ Ｐゴシック" charset="0"/>
                <a:sym typeface="Trebuchet MS" charset="0"/>
              </a:rPr>
              <a:t>AP Scholars with Honor:</a:t>
            </a:r>
            <a:r>
              <a:rPr lang="en-US" sz="2000" i="1" dirty="0">
                <a:solidFill>
                  <a:srgbClr val="00387E"/>
                </a:solidFill>
                <a:latin typeface="Georgia" charset="0"/>
                <a:cs typeface="ＭＳ Ｐゴシック" charset="0"/>
                <a:sym typeface="Trebuchet MS" charset="0"/>
              </a:rPr>
              <a:t> </a:t>
            </a:r>
            <a:r>
              <a:rPr lang="en-US" sz="2000" dirty="0">
                <a:solidFill>
                  <a:schemeClr val="bg2"/>
                </a:solidFill>
                <a:latin typeface="Georgia"/>
                <a:cs typeface="Georgia"/>
              </a:rPr>
              <a:t>Granted to students who receive an average score of at least 3.25 on all AP Exams taken, </a:t>
            </a:r>
            <a:r>
              <a:rPr lang="en-US" sz="2000" b="1" dirty="0">
                <a:solidFill>
                  <a:schemeClr val="bg2"/>
                </a:solidFill>
                <a:latin typeface="Georgia"/>
                <a:cs typeface="Georgia"/>
              </a:rPr>
              <a:t>and</a:t>
            </a:r>
            <a:r>
              <a:rPr lang="en-US" sz="2000" dirty="0">
                <a:solidFill>
                  <a:schemeClr val="bg2"/>
                </a:solidFill>
                <a:latin typeface="Georgia"/>
                <a:cs typeface="Georgia"/>
              </a:rPr>
              <a:t> scores of 3 or higher on four or more of these exams </a:t>
            </a:r>
            <a:r>
              <a:rPr lang="en-US" sz="2000" dirty="0" smtClean="0">
                <a:solidFill>
                  <a:srgbClr val="FF0000"/>
                </a:solidFill>
                <a:latin typeface="Georgia"/>
                <a:cs typeface="Georgia"/>
              </a:rPr>
              <a:t>CHS </a:t>
            </a:r>
            <a:r>
              <a:rPr lang="en-US" sz="2000" dirty="0">
                <a:solidFill>
                  <a:srgbClr val="FF0000"/>
                </a:solidFill>
                <a:latin typeface="Georgia"/>
                <a:cs typeface="Georgia"/>
              </a:rPr>
              <a:t>had </a:t>
            </a:r>
            <a:r>
              <a:rPr lang="en-US" sz="2000" dirty="0" smtClean="0">
                <a:solidFill>
                  <a:srgbClr val="FF0000"/>
                </a:solidFill>
                <a:latin typeface="Georgia"/>
                <a:cs typeface="Georgia"/>
              </a:rPr>
              <a:t>42 </a:t>
            </a:r>
            <a:r>
              <a:rPr lang="en-US" sz="2000" i="1" dirty="0">
                <a:solidFill>
                  <a:srgbClr val="FF0000"/>
                </a:solidFill>
                <a:latin typeface="Georgia"/>
                <a:cs typeface="Georgia"/>
              </a:rPr>
              <a:t>AP Scholars with Honor</a:t>
            </a:r>
            <a:r>
              <a:rPr lang="en-US" sz="2000" dirty="0">
                <a:solidFill>
                  <a:srgbClr val="FF0000"/>
                </a:solidFill>
                <a:latin typeface="Georgia"/>
                <a:cs typeface="Georgia"/>
              </a:rPr>
              <a:t> earning an average score of </a:t>
            </a:r>
            <a:r>
              <a:rPr lang="en-US" sz="2000" dirty="0" smtClean="0">
                <a:solidFill>
                  <a:srgbClr val="FF0000"/>
                </a:solidFill>
                <a:latin typeface="Georgia"/>
                <a:cs typeface="Georgia"/>
              </a:rPr>
              <a:t>3.81 </a:t>
            </a:r>
            <a:r>
              <a:rPr lang="en-US" sz="2000" dirty="0">
                <a:solidFill>
                  <a:srgbClr val="FF0000"/>
                </a:solidFill>
                <a:latin typeface="Georgia" charset="0"/>
                <a:cs typeface="ＭＳ Ｐゴシック" charset="0"/>
                <a:sym typeface="Trebuchet MS" charset="0"/>
              </a:rPr>
              <a:t>(CHS had </a:t>
            </a:r>
            <a:r>
              <a:rPr lang="en-US" sz="2000" dirty="0" smtClean="0">
                <a:solidFill>
                  <a:srgbClr val="FF0000"/>
                </a:solidFill>
                <a:latin typeface="Georgia" charset="0"/>
                <a:cs typeface="ＭＳ Ｐゴシック" charset="0"/>
                <a:sym typeface="Trebuchet MS" charset="0"/>
              </a:rPr>
              <a:t>51:3.72 </a:t>
            </a:r>
            <a:r>
              <a:rPr lang="en-US" sz="2000" dirty="0">
                <a:solidFill>
                  <a:srgbClr val="FF0000"/>
                </a:solidFill>
                <a:latin typeface="Georgia" charset="0"/>
                <a:cs typeface="ＭＳ Ｐゴシック" charset="0"/>
                <a:sym typeface="Trebuchet MS" charset="0"/>
              </a:rPr>
              <a:t>in </a:t>
            </a:r>
            <a:r>
              <a:rPr lang="en-US" sz="2000" dirty="0" smtClean="0">
                <a:solidFill>
                  <a:srgbClr val="FF0000"/>
                </a:solidFill>
                <a:latin typeface="Georgia" charset="0"/>
                <a:cs typeface="ＭＳ Ｐゴシック" charset="0"/>
                <a:sym typeface="Trebuchet MS" charset="0"/>
              </a:rPr>
              <a:t>2016, 39:3.83 in 2015)</a:t>
            </a:r>
            <a:endParaRPr lang="en-US" sz="2000" b="1" dirty="0">
              <a:solidFill>
                <a:srgbClr val="00387E"/>
              </a:solidFill>
              <a:latin typeface="Georgia" charset="0"/>
              <a:cs typeface="ＭＳ Ｐゴシック" charset="0"/>
              <a:sym typeface="Trebuchet MS" charset="0"/>
            </a:endParaRPr>
          </a:p>
          <a:p>
            <a:pPr marL="457200" indent="-457200" eaLnBrk="1" hangingPunct="1">
              <a:spcBef>
                <a:spcPts val="563"/>
              </a:spcBef>
              <a:spcAft>
                <a:spcPct val="0"/>
              </a:spcAft>
              <a:buClr>
                <a:srgbClr val="FF0000"/>
              </a:buClr>
              <a:buFont typeface="Wingdings" charset="2"/>
              <a:buChar char="Ø"/>
              <a:defRPr/>
            </a:pPr>
            <a:endParaRPr lang="en-US" sz="2000" dirty="0">
              <a:solidFill>
                <a:srgbClr val="FF0000"/>
              </a:solidFill>
              <a:latin typeface="Georgia" charset="0"/>
              <a:cs typeface="ＭＳ Ｐゴシック" charset="0"/>
              <a:sym typeface="Trebuchet MS" charset="0"/>
            </a:endParaRPr>
          </a:p>
          <a:p>
            <a:pPr marL="0" indent="0" eaLnBrk="1" hangingPunct="1">
              <a:spcBef>
                <a:spcPts val="563"/>
              </a:spcBef>
              <a:spcAft>
                <a:spcPct val="0"/>
              </a:spcAft>
              <a:buClr>
                <a:srgbClr val="FF0000"/>
              </a:buClr>
              <a:buFont typeface="Arial"/>
              <a:buNone/>
              <a:defRPr/>
            </a:pPr>
            <a:endParaRPr lang="en-US" sz="2800" dirty="0" smtClean="0">
              <a:solidFill>
                <a:schemeClr val="bg2"/>
              </a:solidFill>
              <a:latin typeface="Georgia" charset="0"/>
              <a:cs typeface="ＭＳ Ｐゴシック" charset="0"/>
              <a:sym typeface="Trebuchet MS" charset="0"/>
            </a:endParaRPr>
          </a:p>
          <a:p>
            <a:pPr marL="457200" indent="-457200" eaLnBrk="1" hangingPunct="1">
              <a:spcBef>
                <a:spcPts val="563"/>
              </a:spcBef>
              <a:spcAft>
                <a:spcPct val="0"/>
              </a:spcAft>
              <a:buClr>
                <a:srgbClr val="FF0000"/>
              </a:buClr>
              <a:buFont typeface="Wingdings" charset="2"/>
              <a:buChar char="Ø"/>
              <a:defRPr/>
            </a:pPr>
            <a:endParaRPr lang="en-US" sz="3200" dirty="0" smtClean="0">
              <a:solidFill>
                <a:srgbClr val="00387E"/>
              </a:solidFill>
              <a:latin typeface="Georgia" charset="0"/>
              <a:cs typeface="ＭＳ Ｐゴシック" charset="0"/>
              <a:sym typeface="Trebuchet MS" charset="0"/>
            </a:endParaRPr>
          </a:p>
          <a:p>
            <a:pPr marL="0" indent="0" eaLnBrk="1" hangingPunct="1">
              <a:spcBef>
                <a:spcPts val="563"/>
              </a:spcBef>
              <a:spcAft>
                <a:spcPct val="0"/>
              </a:spcAft>
              <a:buFont typeface="Arial"/>
              <a:buNone/>
              <a:defRPr/>
            </a:pPr>
            <a:endParaRPr lang="en-US" sz="2800" dirty="0">
              <a:solidFill>
                <a:srgbClr val="00387E"/>
              </a:solidFill>
              <a:latin typeface="Georgia" charset="0"/>
              <a:cs typeface="ＭＳ Ｐゴシック" charset="0"/>
              <a:sym typeface="Trebuchet MS" charset="0"/>
            </a:endParaRPr>
          </a:p>
          <a:p>
            <a:pPr marL="0" indent="0" eaLnBrk="1" hangingPunct="1">
              <a:spcBef>
                <a:spcPts val="563"/>
              </a:spcBef>
              <a:spcAft>
                <a:spcPct val="0"/>
              </a:spcAft>
              <a:buFont typeface="Arial"/>
              <a:buNone/>
              <a:defRPr/>
            </a:pPr>
            <a:endParaRPr lang="en-US" sz="3200" dirty="0">
              <a:solidFill>
                <a:srgbClr val="00387E"/>
              </a:solidFill>
              <a:latin typeface="Georgia" charset="0"/>
              <a:cs typeface="ＭＳ Ｐゴシック" charset="0"/>
              <a:sym typeface="Trebuchet MS" charset="0"/>
            </a:endParaRPr>
          </a:p>
          <a:p>
            <a:pPr marL="0" eaLnBrk="1" hangingPunct="1">
              <a:spcBef>
                <a:spcPts val="563"/>
              </a:spcBef>
              <a:spcAft>
                <a:spcPct val="0"/>
              </a:spcAft>
              <a:buFontTx/>
              <a:buNone/>
              <a:defRPr/>
            </a:pPr>
            <a:endParaRPr lang="en-US" sz="3200" dirty="0">
              <a:solidFill>
                <a:srgbClr val="00387E"/>
              </a:solidFill>
              <a:latin typeface="Georgia" charset="0"/>
              <a:cs typeface="ＭＳ Ｐゴシック" charset="0"/>
              <a:sym typeface="Trebuchet MS" charset="0"/>
            </a:endParaRPr>
          </a:p>
          <a:p>
            <a:pPr marL="0" indent="0" eaLnBrk="1" hangingPunct="1">
              <a:spcBef>
                <a:spcPts val="563"/>
              </a:spcBef>
              <a:spcAft>
                <a:spcPct val="0"/>
              </a:spcAft>
              <a:buFont typeface="Arial"/>
              <a:buNone/>
              <a:defRPr/>
            </a:pPr>
            <a:endParaRPr lang="en-US" sz="3200" dirty="0">
              <a:solidFill>
                <a:srgbClr val="953735"/>
              </a:solidFill>
              <a:latin typeface="Georgia" charset="0"/>
              <a:cs typeface="ＭＳ Ｐゴシック" charset="0"/>
              <a:sym typeface="Trebuchet MS" charset="0"/>
            </a:endParaRPr>
          </a:p>
        </p:txBody>
      </p:sp>
    </p:spTree>
    <p:extLst>
      <p:ext uri="{BB962C8B-B14F-4D97-AF65-F5344CB8AC3E}">
        <p14:creationId xmlns:p14="http://schemas.microsoft.com/office/powerpoint/2010/main" val="9885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1266">
                                            <p:txEl>
                                              <p:pRg st="2" end="2"/>
                                            </p:txEl>
                                          </p:spTgt>
                                        </p:tgtEl>
                                        <p:attrNameLst>
                                          <p:attrName>style.visibility</p:attrName>
                                        </p:attrNameLst>
                                      </p:cBhvr>
                                      <p:to>
                                        <p:strVal val="visible"/>
                                      </p:to>
                                    </p:set>
                                    <p:anim calcmode="lin" valueType="num">
                                      <p:cBhvr additive="base">
                                        <p:cTn id="7" dur="500"/>
                                        <p:tgtEl>
                                          <p:spTgt spid="11266">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11266">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1266">
                                            <p:txEl>
                                              <p:pRg st="5" end="5"/>
                                            </p:txEl>
                                          </p:spTgt>
                                        </p:tgtEl>
                                        <p:attrNameLst>
                                          <p:attrName>style.visibility</p:attrName>
                                        </p:attrNameLst>
                                      </p:cBhvr>
                                      <p:to>
                                        <p:strVal val="visible"/>
                                      </p:to>
                                    </p:set>
                                    <p:anim calcmode="lin" valueType="num">
                                      <p:cBhvr additive="base">
                                        <p:cTn id="13" dur="500"/>
                                        <p:tgtEl>
                                          <p:spTgt spid="11266">
                                            <p:txEl>
                                              <p:pRg st="5" end="5"/>
                                            </p:txEl>
                                          </p:spTgt>
                                        </p:tgtEl>
                                        <p:attrNameLst>
                                          <p:attrName>ppt_y</p:attrName>
                                        </p:attrNameLst>
                                      </p:cBhvr>
                                      <p:tavLst>
                                        <p:tav tm="0">
                                          <p:val>
                                            <p:strVal val="#ppt_y+#ppt_h*1.125000"/>
                                          </p:val>
                                        </p:tav>
                                        <p:tav tm="100000">
                                          <p:val>
                                            <p:strVal val="#ppt_y"/>
                                          </p:val>
                                        </p:tav>
                                      </p:tavLst>
                                    </p:anim>
                                    <p:animEffect transition="in" filter="wipe(up)">
                                      <p:cBhvr>
                                        <p:cTn id="14" dur="500"/>
                                        <p:tgtEl>
                                          <p:spTgt spid="11266">
                                            <p:txEl>
                                              <p:pRg st="5" end="5"/>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1266">
                                            <p:txEl>
                                              <p:pRg st="8" end="8"/>
                                            </p:txEl>
                                          </p:spTgt>
                                        </p:tgtEl>
                                        <p:attrNameLst>
                                          <p:attrName>style.visibility</p:attrName>
                                        </p:attrNameLst>
                                      </p:cBhvr>
                                      <p:to>
                                        <p:strVal val="visible"/>
                                      </p:to>
                                    </p:set>
                                    <p:anim calcmode="lin" valueType="num">
                                      <p:cBhvr additive="base">
                                        <p:cTn id="19" dur="500"/>
                                        <p:tgtEl>
                                          <p:spTgt spid="11266">
                                            <p:txEl>
                                              <p:pRg st="8" end="8"/>
                                            </p:txEl>
                                          </p:spTgt>
                                        </p:tgtEl>
                                        <p:attrNameLst>
                                          <p:attrName>ppt_y</p:attrName>
                                        </p:attrNameLst>
                                      </p:cBhvr>
                                      <p:tavLst>
                                        <p:tav tm="0">
                                          <p:val>
                                            <p:strVal val="#ppt_y+#ppt_h*1.125000"/>
                                          </p:val>
                                        </p:tav>
                                        <p:tav tm="100000">
                                          <p:val>
                                            <p:strVal val="#ppt_y"/>
                                          </p:val>
                                        </p:tav>
                                      </p:tavLst>
                                    </p:anim>
                                    <p:animEffect transition="in" filter="wipe(up)">
                                      <p:cBhvr>
                                        <p:cTn id="20" dur="500"/>
                                        <p:tgtEl>
                                          <p:spTgt spid="1126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txBox="1">
            <a:spLocks noGrp="1"/>
          </p:cNvSpPr>
          <p:nvPr>
            <p:ph type="title"/>
          </p:nvPr>
        </p:nvSpPr>
        <p:spPr>
          <a:xfrm>
            <a:off x="715963" y="300039"/>
            <a:ext cx="7596187" cy="685800"/>
          </a:xfrm>
        </p:spPr>
        <p:txBody>
          <a:bodyPr/>
          <a:lstStyle/>
          <a:p>
            <a:pPr algn="ctr" eaLnBrk="1" hangingPunct="1">
              <a:spcBef>
                <a:spcPct val="0"/>
              </a:spcBef>
              <a:spcAft>
                <a:spcPct val="0"/>
              </a:spcAft>
              <a:buClr>
                <a:srgbClr val="00387E"/>
              </a:buClr>
              <a:buFont typeface="Trebuchet MS" charset="0"/>
              <a:buNone/>
            </a:pPr>
            <a:r>
              <a:rPr lang="en-US" sz="2800" b="1" i="1" dirty="0" smtClean="0">
                <a:solidFill>
                  <a:srgbClr val="FF0000"/>
                </a:solidFill>
                <a:latin typeface="Georgia" charset="0"/>
                <a:cs typeface="ＭＳ Ｐゴシック" charset="0"/>
                <a:sym typeface="Trebuchet MS" charset="0"/>
              </a:rPr>
              <a:t>2017 </a:t>
            </a:r>
            <a:r>
              <a:rPr lang="en-US" sz="2800" b="1" i="1" dirty="0">
                <a:solidFill>
                  <a:srgbClr val="FF0000"/>
                </a:solidFill>
                <a:latin typeface="Georgia" charset="0"/>
                <a:cs typeface="ＭＳ Ｐゴシック" charset="0"/>
                <a:sym typeface="Trebuchet MS" charset="0"/>
              </a:rPr>
              <a:t>AP Scholars</a:t>
            </a:r>
          </a:p>
        </p:txBody>
      </p:sp>
      <p:sp>
        <p:nvSpPr>
          <p:cNvPr id="11266" name="Content Placeholder 2"/>
          <p:cNvSpPr txBox="1">
            <a:spLocks noGrp="1"/>
          </p:cNvSpPr>
          <p:nvPr>
            <p:ph type="body" idx="1"/>
          </p:nvPr>
        </p:nvSpPr>
        <p:spPr>
          <a:xfrm>
            <a:off x="0" y="724969"/>
            <a:ext cx="9144000" cy="4432819"/>
          </a:xfrm>
        </p:spPr>
        <p:txBody>
          <a:bodyPr/>
          <a:lstStyle>
            <a:lvl1pPr indent="177800">
              <a:defRPr sz="1000">
                <a:solidFill>
                  <a:srgbClr val="000000"/>
                </a:solidFill>
                <a:latin typeface="Arial" charset="0"/>
                <a:ea typeface="ＭＳ Ｐゴシック" charset="0"/>
                <a:sym typeface="Arial" charset="0"/>
              </a:defRPr>
            </a:lvl1pPr>
            <a:lvl2pPr marL="457200">
              <a:defRPr sz="1000">
                <a:solidFill>
                  <a:srgbClr val="000000"/>
                </a:solidFill>
                <a:latin typeface="Arial" charset="0"/>
                <a:ea typeface="Arial" charset="0"/>
                <a:cs typeface="Arial" charset="0"/>
                <a:sym typeface="Arial" charset="0"/>
              </a:defRPr>
            </a:lvl2pPr>
            <a:lvl3pPr marL="914400">
              <a:defRPr sz="1000">
                <a:solidFill>
                  <a:srgbClr val="000000"/>
                </a:solidFill>
                <a:latin typeface="Arial" charset="0"/>
                <a:ea typeface="Arial" charset="0"/>
                <a:cs typeface="Arial" charset="0"/>
                <a:sym typeface="Arial" charset="0"/>
              </a:defRPr>
            </a:lvl3pPr>
            <a:lvl4pPr marL="1371600">
              <a:defRPr sz="1000">
                <a:solidFill>
                  <a:srgbClr val="000000"/>
                </a:solidFill>
                <a:latin typeface="Arial" charset="0"/>
                <a:ea typeface="Arial" charset="0"/>
                <a:cs typeface="Arial" charset="0"/>
                <a:sym typeface="Arial" charset="0"/>
              </a:defRPr>
            </a:lvl4pPr>
            <a:lvl5pPr marL="1828800">
              <a:defRPr sz="1000">
                <a:solidFill>
                  <a:srgbClr val="000000"/>
                </a:solidFill>
                <a:latin typeface="Arial" charset="0"/>
                <a:ea typeface="Arial" charset="0"/>
                <a:cs typeface="Arial" charset="0"/>
                <a:sym typeface="Arial" charset="0"/>
              </a:defRPr>
            </a:lvl5pPr>
            <a:lvl6pPr marL="2286000" eaLnBrk="0" fontAlgn="base" hangingPunct="0">
              <a:spcBef>
                <a:spcPct val="0"/>
              </a:spcBef>
              <a:spcAft>
                <a:spcPct val="0"/>
              </a:spcAft>
              <a:defRPr sz="1000">
                <a:solidFill>
                  <a:srgbClr val="000000"/>
                </a:solidFill>
                <a:latin typeface="Arial" charset="0"/>
                <a:ea typeface="Arial" charset="0"/>
                <a:cs typeface="Arial" charset="0"/>
                <a:sym typeface="Arial" charset="0"/>
              </a:defRPr>
            </a:lvl6pPr>
            <a:lvl7pPr marL="2743200" eaLnBrk="0" fontAlgn="base" hangingPunct="0">
              <a:spcBef>
                <a:spcPct val="0"/>
              </a:spcBef>
              <a:spcAft>
                <a:spcPct val="0"/>
              </a:spcAft>
              <a:defRPr sz="1000">
                <a:solidFill>
                  <a:srgbClr val="000000"/>
                </a:solidFill>
                <a:latin typeface="Arial" charset="0"/>
                <a:ea typeface="Arial" charset="0"/>
                <a:cs typeface="Arial" charset="0"/>
                <a:sym typeface="Arial" charset="0"/>
              </a:defRPr>
            </a:lvl7pPr>
            <a:lvl8pPr marL="3200400" eaLnBrk="0" fontAlgn="base" hangingPunct="0">
              <a:spcBef>
                <a:spcPct val="0"/>
              </a:spcBef>
              <a:spcAft>
                <a:spcPct val="0"/>
              </a:spcAft>
              <a:defRPr sz="1000">
                <a:solidFill>
                  <a:srgbClr val="000000"/>
                </a:solidFill>
                <a:latin typeface="Arial" charset="0"/>
                <a:ea typeface="Arial" charset="0"/>
                <a:cs typeface="Arial" charset="0"/>
                <a:sym typeface="Arial" charset="0"/>
              </a:defRPr>
            </a:lvl8pPr>
            <a:lvl9pPr marL="3657600" eaLnBrk="0" fontAlgn="base" hangingPunct="0">
              <a:spcBef>
                <a:spcPct val="0"/>
              </a:spcBef>
              <a:spcAft>
                <a:spcPct val="0"/>
              </a:spcAft>
              <a:defRPr sz="1000">
                <a:solidFill>
                  <a:srgbClr val="000000"/>
                </a:solidFill>
                <a:latin typeface="Arial" charset="0"/>
                <a:ea typeface="Arial" charset="0"/>
                <a:cs typeface="Arial" charset="0"/>
                <a:sym typeface="Arial" charset="0"/>
              </a:defRPr>
            </a:lvl9pPr>
          </a:lstStyle>
          <a:p>
            <a:pPr marL="457200" indent="-457200" eaLnBrk="1" hangingPunct="1">
              <a:spcBef>
                <a:spcPts val="563"/>
              </a:spcBef>
              <a:spcAft>
                <a:spcPct val="0"/>
              </a:spcAft>
              <a:buClr>
                <a:srgbClr val="FF0000"/>
              </a:buClr>
              <a:buFont typeface="Wingdings" charset="2"/>
              <a:buChar char="Ø"/>
              <a:defRPr/>
            </a:pPr>
            <a:endParaRPr lang="en-US" sz="2400" i="1" dirty="0" smtClean="0">
              <a:solidFill>
                <a:srgbClr val="FF0000"/>
              </a:solidFill>
              <a:latin typeface="Georgia" charset="0"/>
              <a:cs typeface="ＭＳ Ｐゴシック" charset="0"/>
              <a:sym typeface="Trebuchet MS" charset="0"/>
            </a:endParaRPr>
          </a:p>
          <a:p>
            <a:pPr marL="457200" indent="-457200" eaLnBrk="1" hangingPunct="1">
              <a:spcBef>
                <a:spcPts val="563"/>
              </a:spcBef>
              <a:spcAft>
                <a:spcPct val="0"/>
              </a:spcAft>
              <a:buClr>
                <a:srgbClr val="FF0000"/>
              </a:buClr>
              <a:buFont typeface="Wingdings" charset="2"/>
              <a:buChar char="Ø"/>
              <a:defRPr/>
            </a:pPr>
            <a:r>
              <a:rPr lang="en-US" sz="2000" i="1" dirty="0" smtClean="0">
                <a:solidFill>
                  <a:srgbClr val="FF0000"/>
                </a:solidFill>
                <a:latin typeface="Georgia" charset="0"/>
                <a:cs typeface="ＭＳ Ｐゴシック" charset="0"/>
                <a:sym typeface="Trebuchet MS" charset="0"/>
              </a:rPr>
              <a:t>AP </a:t>
            </a:r>
            <a:r>
              <a:rPr lang="en-US" sz="2000" i="1" dirty="0">
                <a:solidFill>
                  <a:srgbClr val="FF0000"/>
                </a:solidFill>
                <a:latin typeface="Georgia" charset="0"/>
                <a:cs typeface="ＭＳ Ｐゴシック" charset="0"/>
                <a:sym typeface="Trebuchet MS" charset="0"/>
              </a:rPr>
              <a:t>Scholars with </a:t>
            </a:r>
            <a:r>
              <a:rPr lang="en-US" sz="2000" i="1" dirty="0" smtClean="0">
                <a:solidFill>
                  <a:srgbClr val="FF0000"/>
                </a:solidFill>
                <a:latin typeface="Georgia" charset="0"/>
                <a:cs typeface="ＭＳ Ｐゴシック" charset="0"/>
                <a:sym typeface="Trebuchet MS" charset="0"/>
              </a:rPr>
              <a:t>Distinction</a:t>
            </a:r>
            <a:r>
              <a:rPr lang="en-US" sz="2000" i="1" dirty="0" smtClean="0">
                <a:solidFill>
                  <a:srgbClr val="00387E"/>
                </a:solidFill>
                <a:latin typeface="Georgia"/>
                <a:cs typeface="Georgia"/>
                <a:sym typeface="Trebuchet MS" charset="0"/>
              </a:rPr>
              <a:t>: </a:t>
            </a:r>
            <a:r>
              <a:rPr lang="en-US" sz="2000" dirty="0">
                <a:solidFill>
                  <a:srgbClr val="00387E"/>
                </a:solidFill>
                <a:latin typeface="Georgia"/>
                <a:cs typeface="Georgia"/>
              </a:rPr>
              <a:t>Granted to students who receive an average score of at least 3.5 on all AP Exams taken, </a:t>
            </a:r>
            <a:r>
              <a:rPr lang="en-US" sz="2000" b="1" dirty="0">
                <a:solidFill>
                  <a:srgbClr val="00387E"/>
                </a:solidFill>
                <a:latin typeface="Georgia"/>
                <a:cs typeface="Georgia"/>
              </a:rPr>
              <a:t>and</a:t>
            </a:r>
            <a:r>
              <a:rPr lang="en-US" sz="2000" dirty="0">
                <a:solidFill>
                  <a:srgbClr val="00387E"/>
                </a:solidFill>
                <a:latin typeface="Georgia"/>
                <a:cs typeface="Georgia"/>
              </a:rPr>
              <a:t> scores of 3 or higher on five or more of these </a:t>
            </a:r>
            <a:r>
              <a:rPr lang="en-US" sz="2000" dirty="0" smtClean="0">
                <a:solidFill>
                  <a:srgbClr val="00387E"/>
                </a:solidFill>
                <a:latin typeface="Georgia"/>
                <a:cs typeface="Georgia"/>
              </a:rPr>
              <a:t>exams </a:t>
            </a:r>
            <a:r>
              <a:rPr lang="en-US" sz="2000" dirty="0" smtClean="0">
                <a:solidFill>
                  <a:srgbClr val="FF0000"/>
                </a:solidFill>
                <a:latin typeface="Georgia"/>
                <a:cs typeface="Georgia"/>
              </a:rPr>
              <a:t>CHS </a:t>
            </a:r>
            <a:r>
              <a:rPr lang="en-US" sz="2000" dirty="0">
                <a:solidFill>
                  <a:srgbClr val="FF0000"/>
                </a:solidFill>
                <a:latin typeface="Georgia"/>
                <a:cs typeface="Georgia"/>
              </a:rPr>
              <a:t>had </a:t>
            </a:r>
            <a:r>
              <a:rPr lang="en-US" sz="2000" dirty="0" smtClean="0">
                <a:solidFill>
                  <a:srgbClr val="FF0000"/>
                </a:solidFill>
                <a:latin typeface="Georgia"/>
                <a:cs typeface="Georgia"/>
              </a:rPr>
              <a:t>174 </a:t>
            </a:r>
            <a:r>
              <a:rPr lang="en-US" sz="2000" i="1" dirty="0">
                <a:solidFill>
                  <a:srgbClr val="FF0000"/>
                </a:solidFill>
                <a:latin typeface="Georgia"/>
                <a:cs typeface="Georgia"/>
              </a:rPr>
              <a:t>AP Scholars with </a:t>
            </a:r>
            <a:r>
              <a:rPr lang="en-US" sz="2000" i="1" dirty="0" smtClean="0">
                <a:solidFill>
                  <a:srgbClr val="FF0000"/>
                </a:solidFill>
                <a:latin typeface="Georgia"/>
                <a:cs typeface="Georgia"/>
              </a:rPr>
              <a:t>Distinction</a:t>
            </a:r>
            <a:r>
              <a:rPr lang="en-US" sz="2000" dirty="0" smtClean="0">
                <a:solidFill>
                  <a:srgbClr val="FF0000"/>
                </a:solidFill>
                <a:latin typeface="Georgia"/>
                <a:cs typeface="Georgia"/>
              </a:rPr>
              <a:t> earning </a:t>
            </a:r>
            <a:r>
              <a:rPr lang="en-US" sz="2000" dirty="0">
                <a:solidFill>
                  <a:srgbClr val="FF0000"/>
                </a:solidFill>
                <a:latin typeface="Georgia"/>
                <a:cs typeface="Georgia"/>
              </a:rPr>
              <a:t>an average score of </a:t>
            </a:r>
            <a:r>
              <a:rPr lang="en-US" sz="2000" dirty="0" smtClean="0">
                <a:solidFill>
                  <a:srgbClr val="FF0000"/>
                </a:solidFill>
                <a:latin typeface="Georgia"/>
                <a:cs typeface="Georgia"/>
              </a:rPr>
              <a:t>4.30 (CHS had 153:4.36 in 2016, 146:4.37 in 2015)</a:t>
            </a:r>
          </a:p>
          <a:p>
            <a:pPr marL="457200" indent="-457200" eaLnBrk="1" hangingPunct="1">
              <a:spcBef>
                <a:spcPts val="563"/>
              </a:spcBef>
              <a:spcAft>
                <a:spcPct val="0"/>
              </a:spcAft>
              <a:buClr>
                <a:srgbClr val="FF0000"/>
              </a:buClr>
              <a:buFont typeface="Wingdings" charset="2"/>
              <a:buChar char="Ø"/>
              <a:defRPr/>
            </a:pPr>
            <a:endParaRPr lang="en-US" sz="2000" b="1" dirty="0">
              <a:solidFill>
                <a:srgbClr val="FF0000"/>
              </a:solidFill>
              <a:latin typeface="Georgia"/>
              <a:cs typeface="Georgia"/>
              <a:sym typeface="Trebuchet MS" charset="0"/>
            </a:endParaRPr>
          </a:p>
          <a:p>
            <a:pPr marL="457200" indent="-457200">
              <a:spcBef>
                <a:spcPts val="563"/>
              </a:spcBef>
              <a:spcAft>
                <a:spcPct val="0"/>
              </a:spcAft>
              <a:buClr>
                <a:srgbClr val="FF0000"/>
              </a:buClr>
              <a:buFont typeface="Wingdings" charset="2"/>
              <a:buChar char="Ø"/>
              <a:defRPr/>
            </a:pPr>
            <a:r>
              <a:rPr lang="en-US" sz="2000" i="1" dirty="0">
                <a:solidFill>
                  <a:srgbClr val="FF0000"/>
                </a:solidFill>
                <a:latin typeface="Georgia" charset="0"/>
                <a:cs typeface="ＭＳ Ｐゴシック" charset="0"/>
                <a:sym typeface="Trebuchet MS" charset="0"/>
              </a:rPr>
              <a:t>National AP Scholars: </a:t>
            </a:r>
            <a:r>
              <a:rPr lang="en-US" sz="2000" dirty="0">
                <a:solidFill>
                  <a:srgbClr val="00387E"/>
                </a:solidFill>
                <a:latin typeface="Georgia"/>
                <a:cs typeface="Georgia"/>
              </a:rPr>
              <a:t>Granted to students in the United States who receive an average score of at least 4 on all AP Exams taken, </a:t>
            </a:r>
            <a:r>
              <a:rPr lang="en-US" sz="2000" b="1" dirty="0">
                <a:solidFill>
                  <a:srgbClr val="00387E"/>
                </a:solidFill>
                <a:latin typeface="Georgia"/>
                <a:cs typeface="Georgia"/>
              </a:rPr>
              <a:t>and</a:t>
            </a:r>
            <a:r>
              <a:rPr lang="en-US" sz="2000" dirty="0">
                <a:solidFill>
                  <a:srgbClr val="00387E"/>
                </a:solidFill>
                <a:latin typeface="Georgia"/>
                <a:cs typeface="Georgia"/>
              </a:rPr>
              <a:t> scores of 4 or higher on eight or more of these exams </a:t>
            </a:r>
            <a:r>
              <a:rPr lang="en-US" sz="2000" dirty="0" smtClean="0">
                <a:solidFill>
                  <a:srgbClr val="FF0000"/>
                </a:solidFill>
                <a:latin typeface="Georgia"/>
                <a:cs typeface="Georgia"/>
              </a:rPr>
              <a:t>CHS </a:t>
            </a:r>
            <a:r>
              <a:rPr lang="en-US" sz="2000" dirty="0">
                <a:solidFill>
                  <a:srgbClr val="FF0000"/>
                </a:solidFill>
                <a:latin typeface="Georgia"/>
                <a:cs typeface="Georgia"/>
              </a:rPr>
              <a:t>had </a:t>
            </a:r>
            <a:r>
              <a:rPr lang="en-US" sz="2000" dirty="0" smtClean="0">
                <a:solidFill>
                  <a:srgbClr val="FF0000"/>
                </a:solidFill>
                <a:latin typeface="Georgia"/>
                <a:cs typeface="Georgia"/>
              </a:rPr>
              <a:t>52 </a:t>
            </a:r>
            <a:r>
              <a:rPr lang="en-US" sz="2000" i="1" dirty="0">
                <a:solidFill>
                  <a:srgbClr val="FF0000"/>
                </a:solidFill>
                <a:latin typeface="Georgia"/>
                <a:cs typeface="Georgia"/>
              </a:rPr>
              <a:t>National AP Scholars </a:t>
            </a:r>
            <a:r>
              <a:rPr lang="en-US" sz="2000" dirty="0">
                <a:solidFill>
                  <a:srgbClr val="FF0000"/>
                </a:solidFill>
                <a:latin typeface="Georgia"/>
                <a:cs typeface="Georgia"/>
              </a:rPr>
              <a:t>earning an average score of </a:t>
            </a:r>
            <a:r>
              <a:rPr lang="en-US" sz="2000" dirty="0" smtClean="0">
                <a:solidFill>
                  <a:srgbClr val="FF0000"/>
                </a:solidFill>
                <a:latin typeface="Georgia"/>
                <a:cs typeface="Georgia"/>
              </a:rPr>
              <a:t>4.56 (CHS had 57:4.61 in 2016, 48:4.67 in 2015)</a:t>
            </a:r>
            <a:endParaRPr lang="en-US" sz="2000" dirty="0">
              <a:solidFill>
                <a:srgbClr val="FF0000"/>
              </a:solidFill>
              <a:latin typeface="Georgia"/>
              <a:cs typeface="Georgia"/>
            </a:endParaRPr>
          </a:p>
          <a:p>
            <a:pPr marL="457200" indent="-457200" eaLnBrk="1" hangingPunct="1">
              <a:spcBef>
                <a:spcPts val="563"/>
              </a:spcBef>
              <a:spcAft>
                <a:spcPct val="0"/>
              </a:spcAft>
              <a:buClr>
                <a:srgbClr val="FF0000"/>
              </a:buClr>
              <a:buFont typeface="Wingdings" charset="2"/>
              <a:buChar char="Ø"/>
              <a:defRPr/>
            </a:pPr>
            <a:endParaRPr lang="en-US" sz="2000" dirty="0">
              <a:solidFill>
                <a:srgbClr val="00387E"/>
              </a:solidFill>
              <a:latin typeface="Georgia"/>
              <a:cs typeface="Georgia"/>
            </a:endParaRPr>
          </a:p>
          <a:p>
            <a:pPr marL="457200" indent="-457200">
              <a:spcBef>
                <a:spcPts val="563"/>
              </a:spcBef>
              <a:spcAft>
                <a:spcPct val="0"/>
              </a:spcAft>
              <a:buClr>
                <a:srgbClr val="FF0000"/>
              </a:buClr>
              <a:buFont typeface="Wingdings" charset="2"/>
              <a:buChar char="Ø"/>
              <a:defRPr/>
            </a:pPr>
            <a:r>
              <a:rPr lang="en-US" sz="2000" i="1" dirty="0" smtClean="0">
                <a:solidFill>
                  <a:srgbClr val="FF0000"/>
                </a:solidFill>
                <a:latin typeface="Georgia" charset="0"/>
                <a:cs typeface="ＭＳ Ｐゴシック" charset="0"/>
                <a:sym typeface="Trebuchet MS" charset="0"/>
              </a:rPr>
              <a:t>AP International Diploma: </a:t>
            </a:r>
            <a:r>
              <a:rPr lang="en-US" sz="2000" dirty="0">
                <a:solidFill>
                  <a:srgbClr val="00387E"/>
                </a:solidFill>
                <a:latin typeface="Georgia"/>
                <a:cs typeface="Georgia"/>
              </a:rPr>
              <a:t>Granted to students </a:t>
            </a:r>
            <a:r>
              <a:rPr lang="en-US" sz="2000" dirty="0" smtClean="0">
                <a:solidFill>
                  <a:srgbClr val="00387E"/>
                </a:solidFill>
                <a:latin typeface="Georgia"/>
                <a:cs typeface="Georgia"/>
              </a:rPr>
              <a:t>who earn scores of 3 or higher on five or more total AP exams based on the following exam criteria: Two AP exams from </a:t>
            </a:r>
            <a:r>
              <a:rPr lang="en-US" sz="2000" u="sng" dirty="0" smtClean="0">
                <a:solidFill>
                  <a:srgbClr val="00387E"/>
                </a:solidFill>
                <a:latin typeface="Georgia"/>
                <a:cs typeface="Georgia"/>
              </a:rPr>
              <a:t>two different </a:t>
            </a:r>
            <a:r>
              <a:rPr lang="en-US" sz="2000" dirty="0" smtClean="0">
                <a:solidFill>
                  <a:srgbClr val="00387E"/>
                </a:solidFill>
                <a:latin typeface="Georgia"/>
                <a:cs typeface="Georgia"/>
              </a:rPr>
              <a:t>World language and culture courses </a:t>
            </a:r>
            <a:r>
              <a:rPr lang="en-US" sz="2000" b="1" dirty="0" smtClean="0">
                <a:solidFill>
                  <a:srgbClr val="00387E"/>
                </a:solidFill>
                <a:latin typeface="Georgia"/>
                <a:cs typeface="Georgia"/>
              </a:rPr>
              <a:t>or</a:t>
            </a:r>
            <a:r>
              <a:rPr lang="en-US" sz="2000" dirty="0" smtClean="0">
                <a:solidFill>
                  <a:srgbClr val="00387E"/>
                </a:solidFill>
                <a:latin typeface="Georgia"/>
                <a:cs typeface="Georgia"/>
              </a:rPr>
              <a:t> Two AP exams from one world language and culture course </a:t>
            </a:r>
            <a:r>
              <a:rPr lang="en-US" sz="2000" u="sng" dirty="0" smtClean="0">
                <a:solidFill>
                  <a:srgbClr val="00387E"/>
                </a:solidFill>
                <a:latin typeface="Georgia"/>
                <a:cs typeface="Georgia"/>
              </a:rPr>
              <a:t>and</a:t>
            </a:r>
            <a:r>
              <a:rPr lang="en-US" sz="2000" dirty="0" smtClean="0">
                <a:solidFill>
                  <a:srgbClr val="00387E"/>
                </a:solidFill>
                <a:latin typeface="Georgia"/>
                <a:cs typeface="Georgia"/>
              </a:rPr>
              <a:t> one English course </a:t>
            </a:r>
            <a:r>
              <a:rPr lang="en-US" sz="2000" dirty="0" smtClean="0">
                <a:solidFill>
                  <a:srgbClr val="FF0000"/>
                </a:solidFill>
                <a:latin typeface="Georgia"/>
                <a:cs typeface="Georgia"/>
              </a:rPr>
              <a:t>CHS </a:t>
            </a:r>
            <a:r>
              <a:rPr lang="en-US" sz="2000" dirty="0">
                <a:solidFill>
                  <a:srgbClr val="FF0000"/>
                </a:solidFill>
                <a:latin typeface="Georgia"/>
                <a:cs typeface="Georgia"/>
              </a:rPr>
              <a:t>had </a:t>
            </a:r>
            <a:r>
              <a:rPr lang="en-US" sz="2000" dirty="0" smtClean="0">
                <a:solidFill>
                  <a:srgbClr val="FF0000"/>
                </a:solidFill>
                <a:latin typeface="Georgia"/>
                <a:cs typeface="Georgia"/>
              </a:rPr>
              <a:t>2 </a:t>
            </a:r>
            <a:r>
              <a:rPr lang="en-US" sz="2000" i="1" dirty="0" smtClean="0">
                <a:solidFill>
                  <a:srgbClr val="FF0000"/>
                </a:solidFill>
                <a:latin typeface="Georgia"/>
                <a:cs typeface="Georgia"/>
              </a:rPr>
              <a:t>AP International Diplomas </a:t>
            </a:r>
            <a:r>
              <a:rPr lang="en-US" sz="2000" dirty="0">
                <a:solidFill>
                  <a:srgbClr val="FF0000"/>
                </a:solidFill>
                <a:latin typeface="Georgia"/>
                <a:cs typeface="Georgia"/>
              </a:rPr>
              <a:t>earning an average score of </a:t>
            </a:r>
            <a:r>
              <a:rPr lang="en-US" sz="2000" dirty="0" smtClean="0">
                <a:solidFill>
                  <a:srgbClr val="FF0000"/>
                </a:solidFill>
                <a:latin typeface="Georgia"/>
                <a:cs typeface="Georgia"/>
              </a:rPr>
              <a:t>4.04 (CHS did not have any </a:t>
            </a:r>
            <a:r>
              <a:rPr lang="en-US" sz="2000" dirty="0">
                <a:solidFill>
                  <a:srgbClr val="FF0000"/>
                </a:solidFill>
                <a:latin typeface="Georgia"/>
                <a:cs typeface="Georgia"/>
              </a:rPr>
              <a:t>in 2016, </a:t>
            </a:r>
            <a:r>
              <a:rPr lang="en-US" sz="2000" dirty="0" smtClean="0">
                <a:solidFill>
                  <a:srgbClr val="FF0000"/>
                </a:solidFill>
                <a:latin typeface="Georgia"/>
                <a:cs typeface="Georgia"/>
              </a:rPr>
              <a:t>1:4.30 </a:t>
            </a:r>
            <a:r>
              <a:rPr lang="en-US" sz="2000" dirty="0">
                <a:solidFill>
                  <a:srgbClr val="FF0000"/>
                </a:solidFill>
                <a:latin typeface="Georgia"/>
                <a:cs typeface="Georgia"/>
              </a:rPr>
              <a:t>in 2015</a:t>
            </a:r>
            <a:r>
              <a:rPr lang="en-US" sz="2000" dirty="0" smtClean="0">
                <a:solidFill>
                  <a:srgbClr val="FF0000"/>
                </a:solidFill>
                <a:latin typeface="Georgia"/>
                <a:cs typeface="Georgia"/>
              </a:rPr>
              <a:t>)</a:t>
            </a:r>
            <a:endParaRPr lang="en-US" sz="2000" i="1" dirty="0">
              <a:solidFill>
                <a:srgbClr val="FF0000"/>
              </a:solidFill>
              <a:latin typeface="Georgia" charset="0"/>
              <a:cs typeface="ＭＳ Ｐゴシック" charset="0"/>
              <a:sym typeface="Trebuchet MS" charset="0"/>
            </a:endParaRPr>
          </a:p>
          <a:p>
            <a:pPr marL="0" indent="0" eaLnBrk="1" hangingPunct="1">
              <a:spcBef>
                <a:spcPts val="563"/>
              </a:spcBef>
              <a:spcAft>
                <a:spcPct val="0"/>
              </a:spcAft>
              <a:buFont typeface="Arial"/>
              <a:buNone/>
              <a:defRPr/>
            </a:pPr>
            <a:endParaRPr lang="en-US" sz="2800" dirty="0">
              <a:solidFill>
                <a:srgbClr val="00387E"/>
              </a:solidFill>
              <a:latin typeface="Georgia" charset="0"/>
              <a:cs typeface="ＭＳ Ｐゴシック" charset="0"/>
              <a:sym typeface="Trebuchet MS" charset="0"/>
            </a:endParaRPr>
          </a:p>
          <a:p>
            <a:pPr marL="0" indent="0" eaLnBrk="1" hangingPunct="1">
              <a:spcBef>
                <a:spcPts val="563"/>
              </a:spcBef>
              <a:spcAft>
                <a:spcPct val="0"/>
              </a:spcAft>
              <a:buFont typeface="Arial"/>
              <a:buNone/>
              <a:defRPr/>
            </a:pPr>
            <a:endParaRPr lang="en-US" sz="3200" dirty="0">
              <a:solidFill>
                <a:srgbClr val="00387E"/>
              </a:solidFill>
              <a:latin typeface="Georgia" charset="0"/>
              <a:cs typeface="ＭＳ Ｐゴシック" charset="0"/>
              <a:sym typeface="Trebuchet MS" charset="0"/>
            </a:endParaRPr>
          </a:p>
          <a:p>
            <a:pPr marL="0" eaLnBrk="1" hangingPunct="1">
              <a:spcBef>
                <a:spcPts val="563"/>
              </a:spcBef>
              <a:spcAft>
                <a:spcPct val="0"/>
              </a:spcAft>
              <a:buFontTx/>
              <a:buNone/>
              <a:defRPr/>
            </a:pPr>
            <a:endParaRPr lang="en-US" sz="3200" dirty="0">
              <a:solidFill>
                <a:srgbClr val="00387E"/>
              </a:solidFill>
              <a:latin typeface="Georgia" charset="0"/>
              <a:cs typeface="ＭＳ Ｐゴシック" charset="0"/>
              <a:sym typeface="Trebuchet MS" charset="0"/>
            </a:endParaRPr>
          </a:p>
          <a:p>
            <a:pPr marL="0" indent="0" eaLnBrk="1" hangingPunct="1">
              <a:spcBef>
                <a:spcPts val="563"/>
              </a:spcBef>
              <a:spcAft>
                <a:spcPct val="0"/>
              </a:spcAft>
              <a:buFont typeface="Arial"/>
              <a:buNone/>
              <a:defRPr/>
            </a:pPr>
            <a:endParaRPr lang="en-US" sz="3200" dirty="0">
              <a:solidFill>
                <a:srgbClr val="953735"/>
              </a:solidFill>
              <a:latin typeface="Georgia" charset="0"/>
              <a:cs typeface="ＭＳ Ｐゴシック" charset="0"/>
              <a:sym typeface="Trebuchet MS" charset="0"/>
            </a:endParaRPr>
          </a:p>
        </p:txBody>
      </p:sp>
    </p:spTree>
    <p:extLst>
      <p:ext uri="{BB962C8B-B14F-4D97-AF65-F5344CB8AC3E}">
        <p14:creationId xmlns:p14="http://schemas.microsoft.com/office/powerpoint/2010/main" val="153474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1266">
                                            <p:txEl>
                                              <p:pRg st="1" end="1"/>
                                            </p:txEl>
                                          </p:spTgt>
                                        </p:tgtEl>
                                        <p:attrNameLst>
                                          <p:attrName>style.visibility</p:attrName>
                                        </p:attrNameLst>
                                      </p:cBhvr>
                                      <p:to>
                                        <p:strVal val="visible"/>
                                      </p:to>
                                    </p:set>
                                    <p:anim calcmode="lin" valueType="num">
                                      <p:cBhvr additive="base">
                                        <p:cTn id="7" dur="500"/>
                                        <p:tgtEl>
                                          <p:spTgt spid="11266">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11266">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1266">
                                            <p:txEl>
                                              <p:pRg st="3" end="3"/>
                                            </p:txEl>
                                          </p:spTgt>
                                        </p:tgtEl>
                                        <p:attrNameLst>
                                          <p:attrName>style.visibility</p:attrName>
                                        </p:attrNameLst>
                                      </p:cBhvr>
                                      <p:to>
                                        <p:strVal val="visible"/>
                                      </p:to>
                                    </p:set>
                                    <p:anim calcmode="lin" valueType="num">
                                      <p:cBhvr additive="base">
                                        <p:cTn id="13" dur="500"/>
                                        <p:tgtEl>
                                          <p:spTgt spid="11266">
                                            <p:txEl>
                                              <p:pRg st="3" end="3"/>
                                            </p:txEl>
                                          </p:spTgt>
                                        </p:tgtEl>
                                        <p:attrNameLst>
                                          <p:attrName>ppt_y</p:attrName>
                                        </p:attrNameLst>
                                      </p:cBhvr>
                                      <p:tavLst>
                                        <p:tav tm="0">
                                          <p:val>
                                            <p:strVal val="#ppt_y+#ppt_h*1.125000"/>
                                          </p:val>
                                        </p:tav>
                                        <p:tav tm="100000">
                                          <p:val>
                                            <p:strVal val="#ppt_y"/>
                                          </p:val>
                                        </p:tav>
                                      </p:tavLst>
                                    </p:anim>
                                    <p:animEffect transition="in" filter="wipe(up)">
                                      <p:cBhvr>
                                        <p:cTn id="14" dur="500"/>
                                        <p:tgtEl>
                                          <p:spTgt spid="11266">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1266">
                                            <p:txEl>
                                              <p:pRg st="5" end="5"/>
                                            </p:txEl>
                                          </p:spTgt>
                                        </p:tgtEl>
                                        <p:attrNameLst>
                                          <p:attrName>style.visibility</p:attrName>
                                        </p:attrNameLst>
                                      </p:cBhvr>
                                      <p:to>
                                        <p:strVal val="visible"/>
                                      </p:to>
                                    </p:set>
                                    <p:anim calcmode="lin" valueType="num">
                                      <p:cBhvr additive="base">
                                        <p:cTn id="19" dur="500"/>
                                        <p:tgtEl>
                                          <p:spTgt spid="11266">
                                            <p:txEl>
                                              <p:pRg st="5" end="5"/>
                                            </p:txEl>
                                          </p:spTgt>
                                        </p:tgtEl>
                                        <p:attrNameLst>
                                          <p:attrName>ppt_y</p:attrName>
                                        </p:attrNameLst>
                                      </p:cBhvr>
                                      <p:tavLst>
                                        <p:tav tm="0">
                                          <p:val>
                                            <p:strVal val="#ppt_y+#ppt_h*1.125000"/>
                                          </p:val>
                                        </p:tav>
                                        <p:tav tm="100000">
                                          <p:val>
                                            <p:strVal val="#ppt_y"/>
                                          </p:val>
                                        </p:tav>
                                      </p:tavLst>
                                    </p:anim>
                                    <p:animEffect transition="in" filter="wipe(up)">
                                      <p:cBhvr>
                                        <p:cTn id="20" dur="500"/>
                                        <p:tgtEl>
                                          <p:spTgt spid="1126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txBox="1">
            <a:spLocks noGrp="1"/>
          </p:cNvSpPr>
          <p:nvPr>
            <p:ph type="title"/>
          </p:nvPr>
        </p:nvSpPr>
        <p:spPr>
          <a:xfrm>
            <a:off x="715963" y="97372"/>
            <a:ext cx="7596187" cy="1172030"/>
          </a:xfrm>
        </p:spPr>
        <p:txBody>
          <a:bodyPr/>
          <a:lstStyle/>
          <a:p>
            <a:pPr algn="ctr" eaLnBrk="1" hangingPunct="1">
              <a:spcBef>
                <a:spcPct val="0"/>
              </a:spcBef>
              <a:spcAft>
                <a:spcPct val="0"/>
              </a:spcAft>
              <a:buClr>
                <a:srgbClr val="00387E"/>
              </a:buClr>
              <a:buFont typeface="Trebuchet MS" charset="0"/>
              <a:buNone/>
            </a:pPr>
            <a:r>
              <a:rPr lang="en-US" sz="3500" b="1" dirty="0">
                <a:solidFill>
                  <a:srgbClr val="FF0000"/>
                </a:solidFill>
                <a:latin typeface="Georgia" charset="0"/>
                <a:cs typeface="ＭＳ Ｐゴシック" charset="0"/>
                <a:sym typeface="Trebuchet MS" charset="0"/>
              </a:rPr>
              <a:t/>
            </a:r>
            <a:br>
              <a:rPr lang="en-US" sz="3500" b="1" dirty="0">
                <a:solidFill>
                  <a:srgbClr val="FF0000"/>
                </a:solidFill>
                <a:latin typeface="Georgia" charset="0"/>
                <a:cs typeface="ＭＳ Ｐゴシック" charset="0"/>
                <a:sym typeface="Trebuchet MS" charset="0"/>
              </a:rPr>
            </a:br>
            <a:r>
              <a:rPr lang="en-US" sz="3500" b="1" dirty="0">
                <a:solidFill>
                  <a:srgbClr val="FF0000"/>
                </a:solidFill>
                <a:latin typeface="Georgia" charset="0"/>
                <a:cs typeface="ＭＳ Ｐゴシック" charset="0"/>
                <a:sym typeface="Trebuchet MS" charset="0"/>
              </a:rPr>
              <a:t/>
            </a:r>
            <a:br>
              <a:rPr lang="en-US" sz="3500" b="1" dirty="0">
                <a:solidFill>
                  <a:srgbClr val="FF0000"/>
                </a:solidFill>
                <a:latin typeface="Georgia" charset="0"/>
                <a:cs typeface="ＭＳ Ｐゴシック" charset="0"/>
                <a:sym typeface="Trebuchet MS" charset="0"/>
              </a:rPr>
            </a:br>
            <a:r>
              <a:rPr lang="en-US" sz="3500" b="1" i="1" dirty="0">
                <a:solidFill>
                  <a:srgbClr val="FF0000"/>
                </a:solidFill>
                <a:latin typeface="Georgia" charset="0"/>
                <a:cs typeface="ＭＳ Ｐゴシック" charset="0"/>
                <a:sym typeface="Trebuchet MS" charset="0"/>
              </a:rPr>
              <a:t/>
            </a:r>
            <a:br>
              <a:rPr lang="en-US" sz="3500" b="1" i="1" dirty="0">
                <a:solidFill>
                  <a:srgbClr val="FF0000"/>
                </a:solidFill>
                <a:latin typeface="Georgia" charset="0"/>
                <a:cs typeface="ＭＳ Ｐゴシック" charset="0"/>
                <a:sym typeface="Trebuchet MS" charset="0"/>
              </a:rPr>
            </a:br>
            <a:r>
              <a:rPr lang="en-US" sz="3500" b="1" i="1" dirty="0">
                <a:solidFill>
                  <a:srgbClr val="262461"/>
                </a:solidFill>
                <a:latin typeface="Georgia" charset="0"/>
                <a:cs typeface="ＭＳ Ｐゴシック" charset="0"/>
                <a:sym typeface="Trebuchet MS" charset="0"/>
              </a:rPr>
              <a:t> </a:t>
            </a:r>
            <a:r>
              <a:rPr lang="en-US" sz="2800" b="1" i="1" dirty="0" smtClean="0">
                <a:solidFill>
                  <a:srgbClr val="FF0000"/>
                </a:solidFill>
                <a:latin typeface="Georgia" charset="0"/>
                <a:cs typeface="ＭＳ Ｐゴシック" charset="0"/>
                <a:sym typeface="Trebuchet MS" charset="0"/>
              </a:rPr>
              <a:t/>
            </a:r>
            <a:br>
              <a:rPr lang="en-US" sz="2800" b="1" i="1" dirty="0" smtClean="0">
                <a:solidFill>
                  <a:srgbClr val="FF0000"/>
                </a:solidFill>
                <a:latin typeface="Georgia" charset="0"/>
                <a:cs typeface="ＭＳ Ｐゴシック" charset="0"/>
                <a:sym typeface="Trebuchet MS" charset="0"/>
              </a:rPr>
            </a:br>
            <a:r>
              <a:rPr lang="en-US" sz="2800" b="1" i="1" dirty="0" smtClean="0">
                <a:solidFill>
                  <a:srgbClr val="FF0000"/>
                </a:solidFill>
                <a:latin typeface="Georgia" charset="0"/>
                <a:cs typeface="ＭＳ Ｐゴシック" charset="0"/>
                <a:sym typeface="Trebuchet MS" charset="0"/>
              </a:rPr>
              <a:t>Centennial </a:t>
            </a:r>
            <a:r>
              <a:rPr lang="en-US" sz="2800" b="1" i="1" dirty="0">
                <a:solidFill>
                  <a:srgbClr val="FF0000"/>
                </a:solidFill>
                <a:latin typeface="Georgia" charset="0"/>
                <a:cs typeface="ＭＳ Ｐゴシック" charset="0"/>
                <a:sym typeface="Trebuchet MS" charset="0"/>
              </a:rPr>
              <a:t>Scholars </a:t>
            </a:r>
            <a:r>
              <a:rPr lang="en-US" sz="2800" b="1" i="1" dirty="0" smtClean="0">
                <a:solidFill>
                  <a:srgbClr val="FF0000"/>
                </a:solidFill>
                <a:latin typeface="Georgia" charset="0"/>
                <a:cs typeface="ＭＳ Ｐゴシック" charset="0"/>
                <a:sym typeface="Trebuchet MS" charset="0"/>
              </a:rPr>
              <a:t>Program</a:t>
            </a:r>
            <a:endParaRPr lang="en-US" sz="2800" b="1" i="1" dirty="0">
              <a:solidFill>
                <a:srgbClr val="FF0000"/>
              </a:solidFill>
              <a:latin typeface="Georgia" charset="0"/>
              <a:cs typeface="ＭＳ Ｐゴシック" charset="0"/>
              <a:sym typeface="Trebuchet MS" charset="0"/>
            </a:endParaRPr>
          </a:p>
        </p:txBody>
      </p:sp>
      <p:sp>
        <p:nvSpPr>
          <p:cNvPr id="11266" name="Content Placeholder 2"/>
          <p:cNvSpPr txBox="1">
            <a:spLocks noGrp="1"/>
          </p:cNvSpPr>
          <p:nvPr>
            <p:ph type="body" idx="1"/>
          </p:nvPr>
        </p:nvSpPr>
        <p:spPr>
          <a:xfrm>
            <a:off x="311972" y="576797"/>
            <a:ext cx="8584602" cy="4572000"/>
          </a:xfrm>
        </p:spPr>
        <p:txBody>
          <a:bodyPr/>
          <a:lstStyle>
            <a:lvl1pPr indent="177800">
              <a:defRPr sz="1000">
                <a:solidFill>
                  <a:srgbClr val="000000"/>
                </a:solidFill>
                <a:latin typeface="Arial" charset="0"/>
                <a:ea typeface="ＭＳ Ｐゴシック" charset="0"/>
                <a:sym typeface="Arial" charset="0"/>
              </a:defRPr>
            </a:lvl1pPr>
            <a:lvl2pPr marL="457200">
              <a:defRPr sz="1000">
                <a:solidFill>
                  <a:srgbClr val="000000"/>
                </a:solidFill>
                <a:latin typeface="Arial" charset="0"/>
                <a:ea typeface="Arial" charset="0"/>
                <a:cs typeface="Arial" charset="0"/>
                <a:sym typeface="Arial" charset="0"/>
              </a:defRPr>
            </a:lvl2pPr>
            <a:lvl3pPr marL="914400">
              <a:defRPr sz="1000">
                <a:solidFill>
                  <a:srgbClr val="000000"/>
                </a:solidFill>
                <a:latin typeface="Arial" charset="0"/>
                <a:ea typeface="Arial" charset="0"/>
                <a:cs typeface="Arial" charset="0"/>
                <a:sym typeface="Arial" charset="0"/>
              </a:defRPr>
            </a:lvl3pPr>
            <a:lvl4pPr marL="1371600">
              <a:defRPr sz="1000">
                <a:solidFill>
                  <a:srgbClr val="000000"/>
                </a:solidFill>
                <a:latin typeface="Arial" charset="0"/>
                <a:ea typeface="Arial" charset="0"/>
                <a:cs typeface="Arial" charset="0"/>
                <a:sym typeface="Arial" charset="0"/>
              </a:defRPr>
            </a:lvl4pPr>
            <a:lvl5pPr marL="1828800">
              <a:defRPr sz="1000">
                <a:solidFill>
                  <a:srgbClr val="000000"/>
                </a:solidFill>
                <a:latin typeface="Arial" charset="0"/>
                <a:ea typeface="Arial" charset="0"/>
                <a:cs typeface="Arial" charset="0"/>
                <a:sym typeface="Arial" charset="0"/>
              </a:defRPr>
            </a:lvl5pPr>
            <a:lvl6pPr marL="2286000" eaLnBrk="0" fontAlgn="base" hangingPunct="0">
              <a:spcBef>
                <a:spcPct val="0"/>
              </a:spcBef>
              <a:spcAft>
                <a:spcPct val="0"/>
              </a:spcAft>
              <a:defRPr sz="1000">
                <a:solidFill>
                  <a:srgbClr val="000000"/>
                </a:solidFill>
                <a:latin typeface="Arial" charset="0"/>
                <a:ea typeface="Arial" charset="0"/>
                <a:cs typeface="Arial" charset="0"/>
                <a:sym typeface="Arial" charset="0"/>
              </a:defRPr>
            </a:lvl6pPr>
            <a:lvl7pPr marL="2743200" eaLnBrk="0" fontAlgn="base" hangingPunct="0">
              <a:spcBef>
                <a:spcPct val="0"/>
              </a:spcBef>
              <a:spcAft>
                <a:spcPct val="0"/>
              </a:spcAft>
              <a:defRPr sz="1000">
                <a:solidFill>
                  <a:srgbClr val="000000"/>
                </a:solidFill>
                <a:latin typeface="Arial" charset="0"/>
                <a:ea typeface="Arial" charset="0"/>
                <a:cs typeface="Arial" charset="0"/>
                <a:sym typeface="Arial" charset="0"/>
              </a:defRPr>
            </a:lvl7pPr>
            <a:lvl8pPr marL="3200400" eaLnBrk="0" fontAlgn="base" hangingPunct="0">
              <a:spcBef>
                <a:spcPct val="0"/>
              </a:spcBef>
              <a:spcAft>
                <a:spcPct val="0"/>
              </a:spcAft>
              <a:defRPr sz="1000">
                <a:solidFill>
                  <a:srgbClr val="000000"/>
                </a:solidFill>
                <a:latin typeface="Arial" charset="0"/>
                <a:ea typeface="Arial" charset="0"/>
                <a:cs typeface="Arial" charset="0"/>
                <a:sym typeface="Arial" charset="0"/>
              </a:defRPr>
            </a:lvl8pPr>
            <a:lvl9pPr marL="3657600" eaLnBrk="0" fontAlgn="base" hangingPunct="0">
              <a:spcBef>
                <a:spcPct val="0"/>
              </a:spcBef>
              <a:spcAft>
                <a:spcPct val="0"/>
              </a:spcAft>
              <a:defRPr sz="1000">
                <a:solidFill>
                  <a:srgbClr val="000000"/>
                </a:solidFill>
                <a:latin typeface="Arial" charset="0"/>
                <a:ea typeface="Arial" charset="0"/>
                <a:cs typeface="Arial" charset="0"/>
                <a:sym typeface="Arial" charset="0"/>
              </a:defRPr>
            </a:lvl9pPr>
          </a:lstStyle>
          <a:p>
            <a:pPr marL="0" indent="0" eaLnBrk="1" hangingPunct="1">
              <a:spcBef>
                <a:spcPts val="563"/>
              </a:spcBef>
              <a:spcAft>
                <a:spcPct val="0"/>
              </a:spcAft>
              <a:buClr>
                <a:srgbClr val="FF0000"/>
              </a:buClr>
              <a:buFont typeface="Arial"/>
              <a:buNone/>
              <a:defRPr/>
            </a:pPr>
            <a:endParaRPr lang="en-US" sz="2800" dirty="0" smtClean="0">
              <a:solidFill>
                <a:srgbClr val="00387E"/>
              </a:solidFill>
              <a:latin typeface="Georgia" charset="0"/>
              <a:cs typeface="ＭＳ Ｐゴシック" charset="0"/>
              <a:sym typeface="Trebuchet MS" charset="0"/>
            </a:endParaRPr>
          </a:p>
          <a:p>
            <a:pPr marL="457200" indent="-457200" eaLnBrk="1" hangingPunct="1">
              <a:spcBef>
                <a:spcPts val="563"/>
              </a:spcBef>
              <a:spcAft>
                <a:spcPct val="0"/>
              </a:spcAft>
              <a:buClr>
                <a:srgbClr val="FF0000"/>
              </a:buClr>
              <a:buFont typeface="Wingdings" charset="2"/>
              <a:buChar char="Ø"/>
              <a:defRPr/>
            </a:pPr>
            <a:endParaRPr lang="en-US" sz="2400" dirty="0" smtClean="0">
              <a:solidFill>
                <a:srgbClr val="00387E"/>
              </a:solidFill>
              <a:latin typeface="Georgia" charset="0"/>
              <a:cs typeface="ＭＳ Ｐゴシック" charset="0"/>
              <a:sym typeface="Trebuchet MS" charset="0"/>
            </a:endParaRPr>
          </a:p>
          <a:p>
            <a:pPr marL="457200" indent="-457200" eaLnBrk="1" hangingPunct="1">
              <a:spcBef>
                <a:spcPts val="563"/>
              </a:spcBef>
              <a:spcAft>
                <a:spcPct val="0"/>
              </a:spcAft>
              <a:buClr>
                <a:srgbClr val="FF0000"/>
              </a:buClr>
              <a:buFont typeface="Wingdings" charset="2"/>
              <a:buChar char="Ø"/>
              <a:defRPr/>
            </a:pPr>
            <a:r>
              <a:rPr lang="en-US" sz="2400" dirty="0" smtClean="0">
                <a:solidFill>
                  <a:srgbClr val="00387E"/>
                </a:solidFill>
                <a:latin typeface="Georgia" charset="0"/>
                <a:cs typeface="ＭＳ Ｐゴシック" charset="0"/>
                <a:sym typeface="Trebuchet MS" charset="0"/>
              </a:rPr>
              <a:t>This past year, </a:t>
            </a:r>
            <a:r>
              <a:rPr lang="en-US" sz="2400" b="1" dirty="0" smtClean="0">
                <a:solidFill>
                  <a:srgbClr val="FF0000"/>
                </a:solidFill>
                <a:latin typeface="Georgia" charset="0"/>
                <a:cs typeface="ＭＳ Ｐゴシック" charset="0"/>
                <a:sym typeface="Trebuchet MS" charset="0"/>
              </a:rPr>
              <a:t>99</a:t>
            </a:r>
            <a:r>
              <a:rPr lang="en-US" sz="2400" dirty="0" smtClean="0">
                <a:solidFill>
                  <a:srgbClr val="FF0000"/>
                </a:solidFill>
                <a:latin typeface="Georgia" charset="0"/>
                <a:cs typeface="ＭＳ Ｐゴシック" charset="0"/>
                <a:sym typeface="Trebuchet MS" charset="0"/>
              </a:rPr>
              <a:t> </a:t>
            </a:r>
            <a:r>
              <a:rPr lang="en-US" sz="2400" dirty="0" smtClean="0">
                <a:solidFill>
                  <a:schemeClr val="bg2"/>
                </a:solidFill>
                <a:latin typeface="Georgia" charset="0"/>
                <a:cs typeface="ＭＳ Ｐゴシック" charset="0"/>
                <a:sym typeface="Trebuchet MS" charset="0"/>
              </a:rPr>
              <a:t>CHS students </a:t>
            </a:r>
            <a:r>
              <a:rPr lang="en-US" sz="2400" dirty="0" smtClean="0">
                <a:solidFill>
                  <a:srgbClr val="00387E"/>
                </a:solidFill>
                <a:latin typeface="Georgia" charset="0"/>
                <a:cs typeface="ＭＳ Ｐゴシック" charset="0"/>
                <a:sym typeface="Trebuchet MS" charset="0"/>
              </a:rPr>
              <a:t>received the </a:t>
            </a:r>
            <a:r>
              <a:rPr lang="en-US" sz="2400" b="1" i="1" dirty="0" smtClean="0">
                <a:solidFill>
                  <a:srgbClr val="FF0000"/>
                </a:solidFill>
                <a:latin typeface="Georgia" charset="0"/>
                <a:cs typeface="ＭＳ Ｐゴシック" charset="0"/>
                <a:sym typeface="Trebuchet MS" charset="0"/>
              </a:rPr>
              <a:t>Centennial Scholars</a:t>
            </a:r>
            <a:r>
              <a:rPr lang="en-US" sz="2400" dirty="0" smtClean="0">
                <a:solidFill>
                  <a:srgbClr val="FF0000"/>
                </a:solidFill>
                <a:latin typeface="Georgia" charset="0"/>
                <a:cs typeface="ＭＳ Ｐゴシック" charset="0"/>
                <a:sym typeface="Trebuchet MS" charset="0"/>
              </a:rPr>
              <a:t> </a:t>
            </a:r>
            <a:r>
              <a:rPr lang="en-US" sz="2400" dirty="0" smtClean="0">
                <a:solidFill>
                  <a:srgbClr val="00387E"/>
                </a:solidFill>
                <a:latin typeface="Georgia" charset="0"/>
                <a:cs typeface="ＭＳ Ｐゴシック" charset="0"/>
                <a:sym typeface="Trebuchet MS" charset="0"/>
              </a:rPr>
              <a:t>distinction</a:t>
            </a:r>
            <a:r>
              <a:rPr lang="en-US" sz="2400" dirty="0" smtClean="0">
                <a:solidFill>
                  <a:srgbClr val="FF0000"/>
                </a:solidFill>
                <a:latin typeface="Georgia" charset="0"/>
                <a:cs typeface="ＭＳ Ｐゴシック" charset="0"/>
                <a:sym typeface="Trebuchet MS" charset="0"/>
              </a:rPr>
              <a:t> </a:t>
            </a:r>
            <a:r>
              <a:rPr lang="en-US" sz="2400" dirty="0" smtClean="0">
                <a:solidFill>
                  <a:srgbClr val="00387E"/>
                </a:solidFill>
                <a:latin typeface="Georgia" charset="0"/>
                <a:cs typeface="ＭＳ Ｐゴシック" charset="0"/>
                <a:sym typeface="Trebuchet MS" charset="0"/>
              </a:rPr>
              <a:t>for having maintained a “B” average and having participated in </a:t>
            </a:r>
            <a:r>
              <a:rPr lang="en-US" sz="2400" dirty="0" smtClean="0">
                <a:solidFill>
                  <a:srgbClr val="FF0000"/>
                </a:solidFill>
                <a:latin typeface="Georgia" charset="0"/>
                <a:cs typeface="ＭＳ Ｐゴシック" charset="0"/>
                <a:sym typeface="Trebuchet MS" charset="0"/>
              </a:rPr>
              <a:t>at least 6 AP exams in 4 distinct subject areas and scoring at least a 3 or higher on all exams</a:t>
            </a:r>
            <a:r>
              <a:rPr lang="en-US" sz="2400" dirty="0">
                <a:solidFill>
                  <a:srgbClr val="FF0000"/>
                </a:solidFill>
                <a:latin typeface="Georgia" charset="0"/>
                <a:cs typeface="ＭＳ Ｐゴシック" charset="0"/>
                <a:sym typeface="Trebuchet MS" charset="0"/>
              </a:rPr>
              <a:t> </a:t>
            </a:r>
            <a:r>
              <a:rPr lang="en-US" sz="2400" dirty="0" smtClean="0">
                <a:solidFill>
                  <a:srgbClr val="FF0000"/>
                </a:solidFill>
                <a:latin typeface="Georgia" charset="0"/>
                <a:cs typeface="ＭＳ Ｐゴシック" charset="0"/>
                <a:sym typeface="Trebuchet MS" charset="0"/>
              </a:rPr>
              <a:t>(CHS had 88 in 2016)</a:t>
            </a:r>
          </a:p>
          <a:p>
            <a:pPr marL="0" indent="0" algn="ctr" eaLnBrk="1" hangingPunct="1">
              <a:spcBef>
                <a:spcPts val="563"/>
              </a:spcBef>
              <a:spcAft>
                <a:spcPct val="0"/>
              </a:spcAft>
              <a:buClr>
                <a:srgbClr val="FF0000"/>
              </a:buClr>
              <a:buFont typeface="Arial"/>
              <a:buNone/>
              <a:defRPr/>
            </a:pPr>
            <a:endParaRPr lang="en-US" sz="2800" i="1" dirty="0">
              <a:solidFill>
                <a:srgbClr val="FF0000"/>
              </a:solidFill>
              <a:latin typeface="Georgia" charset="0"/>
              <a:cs typeface="ＭＳ Ｐゴシック" charset="0"/>
              <a:sym typeface="Trebuchet MS" charset="0"/>
            </a:endParaRPr>
          </a:p>
          <a:p>
            <a:pPr marL="0" indent="0" algn="ctr" eaLnBrk="1" hangingPunct="1">
              <a:spcBef>
                <a:spcPts val="563"/>
              </a:spcBef>
              <a:spcAft>
                <a:spcPct val="0"/>
              </a:spcAft>
              <a:buClr>
                <a:srgbClr val="FF0000"/>
              </a:buClr>
              <a:buFont typeface="Arial"/>
              <a:buNone/>
              <a:defRPr/>
            </a:pPr>
            <a:r>
              <a:rPr lang="en-US" sz="2400" i="1" dirty="0" smtClean="0">
                <a:solidFill>
                  <a:srgbClr val="FF0000"/>
                </a:solidFill>
                <a:latin typeface="Georgia" charset="0"/>
                <a:cs typeface="ＭＳ Ｐゴシック" charset="0"/>
                <a:sym typeface="Trebuchet MS" charset="0"/>
              </a:rPr>
              <a:t>Way to go Eagles! </a:t>
            </a:r>
          </a:p>
          <a:p>
            <a:pPr marL="0" indent="0" eaLnBrk="1" hangingPunct="1">
              <a:spcBef>
                <a:spcPts val="563"/>
              </a:spcBef>
              <a:spcAft>
                <a:spcPct val="0"/>
              </a:spcAft>
              <a:buClr>
                <a:srgbClr val="FF0000"/>
              </a:buClr>
              <a:buFont typeface="Arial"/>
              <a:buNone/>
              <a:defRPr/>
            </a:pPr>
            <a:endParaRPr lang="en-US" sz="2800" b="1" dirty="0" smtClean="0">
              <a:solidFill>
                <a:srgbClr val="FF0000"/>
              </a:solidFill>
              <a:latin typeface="Georgia" charset="0"/>
              <a:cs typeface="ＭＳ Ｐゴシック" charset="0"/>
              <a:sym typeface="Trebuchet MS" charset="0"/>
            </a:endParaRPr>
          </a:p>
          <a:p>
            <a:pPr marL="0" indent="0" eaLnBrk="1" hangingPunct="1">
              <a:spcBef>
                <a:spcPts val="563"/>
              </a:spcBef>
              <a:spcAft>
                <a:spcPct val="0"/>
              </a:spcAft>
              <a:buClr>
                <a:srgbClr val="FF0000"/>
              </a:buClr>
              <a:buFont typeface="Arial"/>
              <a:buNone/>
              <a:defRPr/>
            </a:pPr>
            <a:endParaRPr lang="en-US" sz="2800" b="1" dirty="0" smtClean="0">
              <a:solidFill>
                <a:srgbClr val="FF0000"/>
              </a:solidFill>
              <a:latin typeface="Georgia" charset="0"/>
              <a:cs typeface="ＭＳ Ｐゴシック" charset="0"/>
              <a:sym typeface="Trebuchet MS" charset="0"/>
            </a:endParaRPr>
          </a:p>
          <a:p>
            <a:pPr marL="457200" indent="-457200" eaLnBrk="1" hangingPunct="1">
              <a:spcBef>
                <a:spcPts val="563"/>
              </a:spcBef>
              <a:spcAft>
                <a:spcPct val="0"/>
              </a:spcAft>
              <a:buClr>
                <a:srgbClr val="FF0000"/>
              </a:buClr>
              <a:buFont typeface="Wingdings" charset="2"/>
              <a:buChar char="Ø"/>
              <a:defRPr/>
            </a:pPr>
            <a:endParaRPr lang="en-US" sz="3200" dirty="0" smtClean="0">
              <a:solidFill>
                <a:srgbClr val="00387E"/>
              </a:solidFill>
              <a:latin typeface="Georgia" charset="0"/>
              <a:cs typeface="ＭＳ Ｐゴシック" charset="0"/>
              <a:sym typeface="Trebuchet MS" charset="0"/>
            </a:endParaRPr>
          </a:p>
          <a:p>
            <a:pPr marL="0" indent="0" eaLnBrk="1" hangingPunct="1">
              <a:spcBef>
                <a:spcPts val="563"/>
              </a:spcBef>
              <a:spcAft>
                <a:spcPct val="0"/>
              </a:spcAft>
              <a:buFont typeface="Arial"/>
              <a:buNone/>
              <a:defRPr/>
            </a:pPr>
            <a:endParaRPr lang="en-US" sz="2800" dirty="0">
              <a:solidFill>
                <a:srgbClr val="00387E"/>
              </a:solidFill>
              <a:latin typeface="Georgia" charset="0"/>
              <a:cs typeface="ＭＳ Ｐゴシック" charset="0"/>
              <a:sym typeface="Trebuchet MS" charset="0"/>
            </a:endParaRPr>
          </a:p>
          <a:p>
            <a:pPr marL="0" indent="0" eaLnBrk="1" hangingPunct="1">
              <a:spcBef>
                <a:spcPts val="563"/>
              </a:spcBef>
              <a:spcAft>
                <a:spcPct val="0"/>
              </a:spcAft>
              <a:buFont typeface="Arial"/>
              <a:buNone/>
              <a:defRPr/>
            </a:pPr>
            <a:endParaRPr lang="en-US" sz="3200" dirty="0">
              <a:solidFill>
                <a:srgbClr val="00387E"/>
              </a:solidFill>
              <a:latin typeface="Georgia" charset="0"/>
              <a:cs typeface="ＭＳ Ｐゴシック" charset="0"/>
              <a:sym typeface="Trebuchet MS" charset="0"/>
            </a:endParaRPr>
          </a:p>
          <a:p>
            <a:pPr marL="0" eaLnBrk="1" hangingPunct="1">
              <a:spcBef>
                <a:spcPts val="563"/>
              </a:spcBef>
              <a:spcAft>
                <a:spcPct val="0"/>
              </a:spcAft>
              <a:buFontTx/>
              <a:buNone/>
              <a:defRPr/>
            </a:pPr>
            <a:endParaRPr lang="en-US" sz="3200" dirty="0">
              <a:solidFill>
                <a:srgbClr val="00387E"/>
              </a:solidFill>
              <a:latin typeface="Georgia" charset="0"/>
              <a:cs typeface="ＭＳ Ｐゴシック" charset="0"/>
              <a:sym typeface="Trebuchet MS" charset="0"/>
            </a:endParaRPr>
          </a:p>
          <a:p>
            <a:pPr marL="0" indent="0" eaLnBrk="1" hangingPunct="1">
              <a:spcBef>
                <a:spcPts val="563"/>
              </a:spcBef>
              <a:spcAft>
                <a:spcPct val="0"/>
              </a:spcAft>
              <a:buFont typeface="Arial"/>
              <a:buNone/>
              <a:defRPr/>
            </a:pPr>
            <a:endParaRPr lang="en-US" sz="3200" dirty="0">
              <a:solidFill>
                <a:srgbClr val="953735"/>
              </a:solidFill>
              <a:latin typeface="Georgia" charset="0"/>
              <a:cs typeface="ＭＳ Ｐゴシック" charset="0"/>
              <a:sym typeface="Trebuchet MS"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5451" y="4371975"/>
            <a:ext cx="3217209" cy="2486025"/>
          </a:xfrm>
          <a:prstGeom prst="rect">
            <a:avLst/>
          </a:prstGeom>
        </p:spPr>
      </p:pic>
    </p:spTree>
    <p:extLst>
      <p:ext uri="{BB962C8B-B14F-4D97-AF65-F5344CB8AC3E}">
        <p14:creationId xmlns:p14="http://schemas.microsoft.com/office/powerpoint/2010/main" val="9607599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txBox="1">
            <a:spLocks noGrp="1"/>
          </p:cNvSpPr>
          <p:nvPr>
            <p:ph type="title"/>
          </p:nvPr>
        </p:nvSpPr>
        <p:spPr>
          <a:xfrm>
            <a:off x="715963" y="300039"/>
            <a:ext cx="7596187" cy="571500"/>
          </a:xfrm>
        </p:spPr>
        <p:txBody>
          <a:bodyPr/>
          <a:lstStyle/>
          <a:p>
            <a:pPr algn="ctr" eaLnBrk="1" hangingPunct="1">
              <a:spcBef>
                <a:spcPct val="0"/>
              </a:spcBef>
              <a:spcAft>
                <a:spcPct val="0"/>
              </a:spcAft>
              <a:buClr>
                <a:srgbClr val="00387E"/>
              </a:buClr>
              <a:buFont typeface="Trebuchet MS" charset="0"/>
              <a:buNone/>
            </a:pPr>
            <a:r>
              <a:rPr lang="en-US" sz="3500" b="1" dirty="0">
                <a:solidFill>
                  <a:srgbClr val="FF0000"/>
                </a:solidFill>
                <a:latin typeface="Georgia" charset="0"/>
                <a:cs typeface="ＭＳ Ｐゴシック" charset="0"/>
                <a:sym typeface="Trebuchet MS" charset="0"/>
              </a:rPr>
              <a:t/>
            </a:r>
            <a:br>
              <a:rPr lang="en-US" sz="3500" b="1" dirty="0">
                <a:solidFill>
                  <a:srgbClr val="FF0000"/>
                </a:solidFill>
                <a:latin typeface="Georgia" charset="0"/>
                <a:cs typeface="ＭＳ Ｐゴシック" charset="0"/>
                <a:sym typeface="Trebuchet MS" charset="0"/>
              </a:rPr>
            </a:br>
            <a:r>
              <a:rPr lang="en-US" sz="2800" b="1" dirty="0">
                <a:solidFill>
                  <a:srgbClr val="FF0000"/>
                </a:solidFill>
                <a:latin typeface="Georgia" charset="0"/>
                <a:cs typeface="ＭＳ Ｐゴシック" charset="0"/>
                <a:sym typeface="Trebuchet MS" charset="0"/>
              </a:rPr>
              <a:t>Equity and Excellence</a:t>
            </a:r>
            <a:endParaRPr lang="en-US" sz="2800" b="1" i="1" dirty="0">
              <a:solidFill>
                <a:srgbClr val="FF0000"/>
              </a:solidFill>
              <a:latin typeface="Georgia" charset="0"/>
              <a:cs typeface="ＭＳ Ｐゴシック" charset="0"/>
              <a:sym typeface="Trebuchet MS" charset="0"/>
            </a:endParaRPr>
          </a:p>
        </p:txBody>
      </p:sp>
      <p:sp>
        <p:nvSpPr>
          <p:cNvPr id="11266" name="Content Placeholder 2"/>
          <p:cNvSpPr txBox="1">
            <a:spLocks noGrp="1"/>
          </p:cNvSpPr>
          <p:nvPr>
            <p:ph type="body" idx="1"/>
          </p:nvPr>
        </p:nvSpPr>
        <p:spPr>
          <a:xfrm>
            <a:off x="0" y="514351"/>
            <a:ext cx="9144000" cy="4843462"/>
          </a:xfrm>
        </p:spPr>
        <p:txBody>
          <a:bodyPr/>
          <a:lstStyle>
            <a:lvl1pPr indent="177800">
              <a:defRPr sz="1000">
                <a:solidFill>
                  <a:srgbClr val="000000"/>
                </a:solidFill>
                <a:latin typeface="Arial" charset="0"/>
                <a:ea typeface="ＭＳ Ｐゴシック" charset="0"/>
                <a:sym typeface="Arial" charset="0"/>
              </a:defRPr>
            </a:lvl1pPr>
            <a:lvl2pPr marL="457200">
              <a:defRPr sz="1000">
                <a:solidFill>
                  <a:srgbClr val="000000"/>
                </a:solidFill>
                <a:latin typeface="Arial" charset="0"/>
                <a:ea typeface="Arial" charset="0"/>
                <a:cs typeface="Arial" charset="0"/>
                <a:sym typeface="Arial" charset="0"/>
              </a:defRPr>
            </a:lvl2pPr>
            <a:lvl3pPr marL="914400">
              <a:defRPr sz="1000">
                <a:solidFill>
                  <a:srgbClr val="000000"/>
                </a:solidFill>
                <a:latin typeface="Arial" charset="0"/>
                <a:ea typeface="Arial" charset="0"/>
                <a:cs typeface="Arial" charset="0"/>
                <a:sym typeface="Arial" charset="0"/>
              </a:defRPr>
            </a:lvl3pPr>
            <a:lvl4pPr marL="1371600">
              <a:defRPr sz="1000">
                <a:solidFill>
                  <a:srgbClr val="000000"/>
                </a:solidFill>
                <a:latin typeface="Arial" charset="0"/>
                <a:ea typeface="Arial" charset="0"/>
                <a:cs typeface="Arial" charset="0"/>
                <a:sym typeface="Arial" charset="0"/>
              </a:defRPr>
            </a:lvl4pPr>
            <a:lvl5pPr marL="1828800">
              <a:defRPr sz="1000">
                <a:solidFill>
                  <a:srgbClr val="000000"/>
                </a:solidFill>
                <a:latin typeface="Arial" charset="0"/>
                <a:ea typeface="Arial" charset="0"/>
                <a:cs typeface="Arial" charset="0"/>
                <a:sym typeface="Arial" charset="0"/>
              </a:defRPr>
            </a:lvl5pPr>
            <a:lvl6pPr marL="2286000" eaLnBrk="0" fontAlgn="base" hangingPunct="0">
              <a:spcBef>
                <a:spcPct val="0"/>
              </a:spcBef>
              <a:spcAft>
                <a:spcPct val="0"/>
              </a:spcAft>
              <a:defRPr sz="1000">
                <a:solidFill>
                  <a:srgbClr val="000000"/>
                </a:solidFill>
                <a:latin typeface="Arial" charset="0"/>
                <a:ea typeface="Arial" charset="0"/>
                <a:cs typeface="Arial" charset="0"/>
                <a:sym typeface="Arial" charset="0"/>
              </a:defRPr>
            </a:lvl6pPr>
            <a:lvl7pPr marL="2743200" eaLnBrk="0" fontAlgn="base" hangingPunct="0">
              <a:spcBef>
                <a:spcPct val="0"/>
              </a:spcBef>
              <a:spcAft>
                <a:spcPct val="0"/>
              </a:spcAft>
              <a:defRPr sz="1000">
                <a:solidFill>
                  <a:srgbClr val="000000"/>
                </a:solidFill>
                <a:latin typeface="Arial" charset="0"/>
                <a:ea typeface="Arial" charset="0"/>
                <a:cs typeface="Arial" charset="0"/>
                <a:sym typeface="Arial" charset="0"/>
              </a:defRPr>
            </a:lvl7pPr>
            <a:lvl8pPr marL="3200400" eaLnBrk="0" fontAlgn="base" hangingPunct="0">
              <a:spcBef>
                <a:spcPct val="0"/>
              </a:spcBef>
              <a:spcAft>
                <a:spcPct val="0"/>
              </a:spcAft>
              <a:defRPr sz="1000">
                <a:solidFill>
                  <a:srgbClr val="000000"/>
                </a:solidFill>
                <a:latin typeface="Arial" charset="0"/>
                <a:ea typeface="Arial" charset="0"/>
                <a:cs typeface="Arial" charset="0"/>
                <a:sym typeface="Arial" charset="0"/>
              </a:defRPr>
            </a:lvl8pPr>
            <a:lvl9pPr marL="3657600" eaLnBrk="0" fontAlgn="base" hangingPunct="0">
              <a:spcBef>
                <a:spcPct val="0"/>
              </a:spcBef>
              <a:spcAft>
                <a:spcPct val="0"/>
              </a:spcAft>
              <a:defRPr sz="1000">
                <a:solidFill>
                  <a:srgbClr val="000000"/>
                </a:solidFill>
                <a:latin typeface="Arial" charset="0"/>
                <a:ea typeface="Arial" charset="0"/>
                <a:cs typeface="Arial" charset="0"/>
                <a:sym typeface="Arial" charset="0"/>
              </a:defRPr>
            </a:lvl9pPr>
          </a:lstStyle>
          <a:p>
            <a:pPr marL="0" indent="0" eaLnBrk="1" hangingPunct="1">
              <a:spcBef>
                <a:spcPts val="563"/>
              </a:spcBef>
              <a:spcAft>
                <a:spcPct val="0"/>
              </a:spcAft>
              <a:buClr>
                <a:srgbClr val="FF0000"/>
              </a:buClr>
              <a:buFont typeface="Arial"/>
              <a:buNone/>
              <a:defRPr/>
            </a:pPr>
            <a:endParaRPr lang="en-US" sz="2800" dirty="0" smtClean="0">
              <a:solidFill>
                <a:srgbClr val="00387E"/>
              </a:solidFill>
              <a:latin typeface="Georgia" charset="0"/>
              <a:cs typeface="ＭＳ Ｐゴシック" charset="0"/>
              <a:sym typeface="Trebuchet MS" charset="0"/>
            </a:endParaRPr>
          </a:p>
          <a:p>
            <a:pPr marL="457200" indent="-457200" eaLnBrk="1" hangingPunct="1">
              <a:spcBef>
                <a:spcPts val="563"/>
              </a:spcBef>
              <a:spcAft>
                <a:spcPct val="0"/>
              </a:spcAft>
              <a:buClr>
                <a:srgbClr val="FF0000"/>
              </a:buClr>
              <a:buFont typeface="Wingdings" charset="2"/>
              <a:buChar char="Ø"/>
              <a:defRPr/>
            </a:pPr>
            <a:r>
              <a:rPr lang="en-US" sz="2400" dirty="0" smtClean="0">
                <a:solidFill>
                  <a:srgbClr val="00387E"/>
                </a:solidFill>
                <a:latin typeface="Georgia" charset="0"/>
                <a:cs typeface="ＭＳ Ｐゴシック" charset="0"/>
                <a:sym typeface="Trebuchet MS" charset="0"/>
              </a:rPr>
              <a:t>Demonstrates the proportion of CHS’s entire senior class who scored a 3 or higher on an AP Exam at any point during high school.</a:t>
            </a:r>
          </a:p>
          <a:p>
            <a:pPr marL="457200" indent="-457200" eaLnBrk="1" hangingPunct="1">
              <a:spcBef>
                <a:spcPts val="563"/>
              </a:spcBef>
              <a:spcAft>
                <a:spcPct val="0"/>
              </a:spcAft>
              <a:buClr>
                <a:srgbClr val="FF0000"/>
              </a:buClr>
              <a:buFont typeface="Wingdings" charset="2"/>
              <a:buChar char="Ø"/>
              <a:defRPr/>
            </a:pPr>
            <a:endParaRPr lang="en-US" sz="2400" b="1" dirty="0">
              <a:solidFill>
                <a:srgbClr val="00387E"/>
              </a:solidFill>
              <a:latin typeface="Georgia" charset="0"/>
              <a:cs typeface="ＭＳ Ｐゴシック" charset="0"/>
              <a:sym typeface="Trebuchet MS" charset="0"/>
            </a:endParaRPr>
          </a:p>
          <a:p>
            <a:pPr marL="457200" indent="-457200" eaLnBrk="1" hangingPunct="1">
              <a:spcBef>
                <a:spcPts val="563"/>
              </a:spcBef>
              <a:spcAft>
                <a:spcPct val="0"/>
              </a:spcAft>
              <a:buClr>
                <a:srgbClr val="FF0000"/>
              </a:buClr>
              <a:buFont typeface="Wingdings" charset="2"/>
              <a:buChar char="Ø"/>
              <a:defRPr/>
            </a:pPr>
            <a:r>
              <a:rPr lang="en-US" sz="2400" dirty="0" smtClean="0">
                <a:solidFill>
                  <a:srgbClr val="00387E"/>
                </a:solidFill>
                <a:latin typeface="Georgia" charset="0"/>
                <a:cs typeface="ＭＳ Ｐゴシック" charset="0"/>
                <a:sym typeface="Trebuchet MS" charset="0"/>
              </a:rPr>
              <a:t>Class of 2014, </a:t>
            </a:r>
            <a:r>
              <a:rPr lang="en-US" sz="2400" dirty="0" smtClean="0">
                <a:solidFill>
                  <a:srgbClr val="FF0000"/>
                </a:solidFill>
                <a:latin typeface="Georgia" charset="0"/>
                <a:cs typeface="ＭＳ Ｐゴシック" charset="0"/>
                <a:sym typeface="Trebuchet MS" charset="0"/>
              </a:rPr>
              <a:t>53%</a:t>
            </a:r>
            <a:r>
              <a:rPr lang="en-US" sz="2400" dirty="0" smtClean="0">
                <a:solidFill>
                  <a:srgbClr val="00387E"/>
                </a:solidFill>
                <a:latin typeface="Georgia" charset="0"/>
                <a:cs typeface="ＭＳ Ｐゴシック" charset="0"/>
                <a:sym typeface="Trebuchet MS" charset="0"/>
              </a:rPr>
              <a:t> of CHS seniors met this criteria.</a:t>
            </a:r>
          </a:p>
          <a:p>
            <a:pPr marL="457200" indent="-457200" eaLnBrk="1" hangingPunct="1">
              <a:spcBef>
                <a:spcPts val="563"/>
              </a:spcBef>
              <a:spcAft>
                <a:spcPct val="0"/>
              </a:spcAft>
              <a:buClr>
                <a:srgbClr val="FF0000"/>
              </a:buClr>
              <a:buFont typeface="Wingdings" charset="2"/>
              <a:buChar char="Ø"/>
              <a:defRPr/>
            </a:pPr>
            <a:endParaRPr lang="en-US" sz="2400" dirty="0">
              <a:solidFill>
                <a:srgbClr val="00387E"/>
              </a:solidFill>
              <a:latin typeface="Georgia" charset="0"/>
              <a:cs typeface="ＭＳ Ｐゴシック" charset="0"/>
              <a:sym typeface="Trebuchet MS" charset="0"/>
            </a:endParaRPr>
          </a:p>
          <a:p>
            <a:pPr marL="457200" indent="-457200" eaLnBrk="1" hangingPunct="1">
              <a:spcBef>
                <a:spcPts val="563"/>
              </a:spcBef>
              <a:spcAft>
                <a:spcPct val="0"/>
              </a:spcAft>
              <a:buClr>
                <a:srgbClr val="FF0000"/>
              </a:buClr>
              <a:buFont typeface="Wingdings" charset="2"/>
              <a:buChar char="Ø"/>
              <a:defRPr/>
            </a:pPr>
            <a:r>
              <a:rPr lang="en-US" sz="2400" dirty="0" smtClean="0">
                <a:solidFill>
                  <a:schemeClr val="bg2"/>
                </a:solidFill>
                <a:latin typeface="Georgia" charset="0"/>
                <a:cs typeface="ＭＳ Ｐゴシック" charset="0"/>
                <a:sym typeface="Trebuchet MS" charset="0"/>
              </a:rPr>
              <a:t>Class of 2015, </a:t>
            </a:r>
            <a:r>
              <a:rPr lang="en-US" sz="2400" dirty="0" smtClean="0">
                <a:solidFill>
                  <a:srgbClr val="FF0000"/>
                </a:solidFill>
                <a:latin typeface="Georgia" charset="0"/>
                <a:cs typeface="ＭＳ Ｐゴシック" charset="0"/>
                <a:sym typeface="Trebuchet MS" charset="0"/>
              </a:rPr>
              <a:t>58.6% </a:t>
            </a:r>
            <a:r>
              <a:rPr lang="en-US" sz="2400" dirty="0" smtClean="0">
                <a:solidFill>
                  <a:schemeClr val="bg2"/>
                </a:solidFill>
                <a:latin typeface="Georgia" charset="0"/>
                <a:cs typeface="ＭＳ Ｐゴシック" charset="0"/>
                <a:sym typeface="Trebuchet MS" charset="0"/>
              </a:rPr>
              <a:t>of </a:t>
            </a:r>
            <a:r>
              <a:rPr lang="en-US" sz="2400" dirty="0">
                <a:solidFill>
                  <a:schemeClr val="bg2"/>
                </a:solidFill>
                <a:latin typeface="Georgia" charset="0"/>
                <a:cs typeface="ＭＳ Ｐゴシック" charset="0"/>
                <a:sym typeface="Trebuchet MS" charset="0"/>
              </a:rPr>
              <a:t>CHS seniors </a:t>
            </a:r>
            <a:r>
              <a:rPr lang="en-US" sz="2400" dirty="0">
                <a:solidFill>
                  <a:srgbClr val="00387E"/>
                </a:solidFill>
                <a:latin typeface="Georgia" charset="0"/>
                <a:cs typeface="ＭＳ Ｐゴシック" charset="0"/>
                <a:sym typeface="Trebuchet MS" charset="0"/>
              </a:rPr>
              <a:t>met this criteria</a:t>
            </a:r>
            <a:r>
              <a:rPr lang="en-US" sz="2400" dirty="0" smtClean="0">
                <a:solidFill>
                  <a:srgbClr val="00387E"/>
                </a:solidFill>
                <a:latin typeface="Georgia" charset="0"/>
                <a:cs typeface="ＭＳ Ｐゴシック" charset="0"/>
                <a:sym typeface="Trebuchet MS" charset="0"/>
              </a:rPr>
              <a:t>.</a:t>
            </a:r>
          </a:p>
          <a:p>
            <a:pPr marL="457200" indent="-457200" eaLnBrk="1" hangingPunct="1">
              <a:spcBef>
                <a:spcPts val="563"/>
              </a:spcBef>
              <a:spcAft>
                <a:spcPct val="0"/>
              </a:spcAft>
              <a:buClr>
                <a:srgbClr val="FF0000"/>
              </a:buClr>
              <a:buFont typeface="Wingdings" charset="2"/>
              <a:buChar char="Ø"/>
              <a:defRPr/>
            </a:pPr>
            <a:endParaRPr lang="en-US" sz="2400" dirty="0">
              <a:solidFill>
                <a:srgbClr val="00387E"/>
              </a:solidFill>
              <a:latin typeface="Georgia" charset="0"/>
              <a:cs typeface="ＭＳ Ｐゴシック" charset="0"/>
              <a:sym typeface="Trebuchet MS" charset="0"/>
            </a:endParaRPr>
          </a:p>
          <a:p>
            <a:pPr marL="457200" indent="-457200" eaLnBrk="1" hangingPunct="1">
              <a:spcBef>
                <a:spcPts val="563"/>
              </a:spcBef>
              <a:spcAft>
                <a:spcPct val="0"/>
              </a:spcAft>
              <a:buClr>
                <a:srgbClr val="FF0000"/>
              </a:buClr>
              <a:buFont typeface="Wingdings" charset="2"/>
              <a:buChar char="Ø"/>
              <a:defRPr/>
            </a:pPr>
            <a:r>
              <a:rPr lang="en-US" sz="2400" dirty="0" smtClean="0">
                <a:solidFill>
                  <a:srgbClr val="00387E"/>
                </a:solidFill>
                <a:latin typeface="Georgia" charset="0"/>
                <a:cs typeface="ＭＳ Ｐゴシック" charset="0"/>
                <a:sym typeface="Trebuchet MS" charset="0"/>
              </a:rPr>
              <a:t>Class of 2016, </a:t>
            </a:r>
            <a:r>
              <a:rPr lang="en-US" sz="2400" dirty="0" smtClean="0">
                <a:solidFill>
                  <a:srgbClr val="FF0000"/>
                </a:solidFill>
                <a:latin typeface="Georgia" charset="0"/>
                <a:cs typeface="ＭＳ Ｐゴシック" charset="0"/>
                <a:sym typeface="Trebuchet MS" charset="0"/>
              </a:rPr>
              <a:t>59.8%</a:t>
            </a:r>
            <a:r>
              <a:rPr lang="en-US" sz="2400" dirty="0" smtClean="0">
                <a:solidFill>
                  <a:srgbClr val="00387E"/>
                </a:solidFill>
                <a:latin typeface="Georgia" charset="0"/>
                <a:cs typeface="ＭＳ Ｐゴシック" charset="0"/>
                <a:sym typeface="Trebuchet MS" charset="0"/>
              </a:rPr>
              <a:t> of CHS seniors met this criteria.</a:t>
            </a:r>
          </a:p>
          <a:p>
            <a:pPr marL="457200" indent="-457200" eaLnBrk="1" hangingPunct="1">
              <a:spcBef>
                <a:spcPts val="563"/>
              </a:spcBef>
              <a:spcAft>
                <a:spcPct val="0"/>
              </a:spcAft>
              <a:buClr>
                <a:srgbClr val="FF0000"/>
              </a:buClr>
              <a:buFont typeface="Wingdings" charset="2"/>
              <a:buChar char="Ø"/>
              <a:defRPr/>
            </a:pPr>
            <a:endParaRPr lang="en-US" sz="2400" dirty="0">
              <a:solidFill>
                <a:srgbClr val="00387E"/>
              </a:solidFill>
              <a:latin typeface="Georgia" charset="0"/>
              <a:cs typeface="ＭＳ Ｐゴシック" charset="0"/>
              <a:sym typeface="Trebuchet MS" charset="0"/>
            </a:endParaRPr>
          </a:p>
          <a:p>
            <a:pPr marL="457200" indent="-457200" eaLnBrk="1" hangingPunct="1">
              <a:spcBef>
                <a:spcPts val="563"/>
              </a:spcBef>
              <a:spcAft>
                <a:spcPct val="0"/>
              </a:spcAft>
              <a:buClr>
                <a:srgbClr val="FF0000"/>
              </a:buClr>
              <a:buFont typeface="Wingdings" charset="2"/>
              <a:buChar char="Ø"/>
              <a:defRPr/>
            </a:pPr>
            <a:r>
              <a:rPr lang="en-US" sz="2400" dirty="0" smtClean="0">
                <a:solidFill>
                  <a:srgbClr val="00387E"/>
                </a:solidFill>
                <a:latin typeface="Georgia" charset="0"/>
                <a:cs typeface="ＭＳ Ｐゴシック" charset="0"/>
                <a:sym typeface="Trebuchet MS" charset="0"/>
              </a:rPr>
              <a:t>Class of 2017, </a:t>
            </a:r>
            <a:r>
              <a:rPr lang="en-US" sz="2400" dirty="0">
                <a:solidFill>
                  <a:srgbClr val="FF0000"/>
                </a:solidFill>
                <a:latin typeface="Georgia" charset="0"/>
                <a:cs typeface="ＭＳ Ｐゴシック" charset="0"/>
                <a:sym typeface="Trebuchet MS" charset="0"/>
              </a:rPr>
              <a:t>63.4%</a:t>
            </a:r>
            <a:r>
              <a:rPr lang="en-US" sz="2400" dirty="0">
                <a:solidFill>
                  <a:srgbClr val="00387E"/>
                </a:solidFill>
                <a:latin typeface="Georgia" charset="0"/>
                <a:cs typeface="ＭＳ Ｐゴシック" charset="0"/>
                <a:sym typeface="Trebuchet MS" charset="0"/>
              </a:rPr>
              <a:t> of CHS seniors met this criteria.</a:t>
            </a:r>
          </a:p>
          <a:p>
            <a:pPr marL="457200" indent="-457200" eaLnBrk="1" hangingPunct="1">
              <a:spcBef>
                <a:spcPts val="563"/>
              </a:spcBef>
              <a:spcAft>
                <a:spcPct val="0"/>
              </a:spcAft>
              <a:buClr>
                <a:srgbClr val="FF0000"/>
              </a:buClr>
              <a:buFont typeface="Wingdings" charset="2"/>
              <a:buChar char="Ø"/>
              <a:defRPr/>
            </a:pPr>
            <a:endParaRPr lang="en-US" sz="2400" dirty="0">
              <a:solidFill>
                <a:srgbClr val="00387E"/>
              </a:solidFill>
              <a:latin typeface="Georgia" charset="0"/>
              <a:cs typeface="ＭＳ Ｐゴシック" charset="0"/>
              <a:sym typeface="Trebuchet MS" charset="0"/>
            </a:endParaRPr>
          </a:p>
          <a:p>
            <a:pPr marL="457200" indent="-457200" eaLnBrk="1" hangingPunct="1">
              <a:spcBef>
                <a:spcPts val="563"/>
              </a:spcBef>
              <a:spcAft>
                <a:spcPct val="0"/>
              </a:spcAft>
              <a:buClr>
                <a:srgbClr val="FF0000"/>
              </a:buClr>
              <a:buFont typeface="Wingdings" charset="2"/>
              <a:buChar char="Ø"/>
              <a:defRPr/>
            </a:pPr>
            <a:endParaRPr lang="en-US" sz="2400" dirty="0">
              <a:solidFill>
                <a:srgbClr val="00387E"/>
              </a:solidFill>
              <a:latin typeface="Georgia" charset="0"/>
              <a:cs typeface="ＭＳ Ｐゴシック" charset="0"/>
              <a:sym typeface="Trebuchet MS" charset="0"/>
            </a:endParaRPr>
          </a:p>
          <a:p>
            <a:pPr marL="0" indent="0" algn="ctr" eaLnBrk="1" hangingPunct="1">
              <a:spcBef>
                <a:spcPts val="563"/>
              </a:spcBef>
              <a:spcAft>
                <a:spcPct val="0"/>
              </a:spcAft>
              <a:buClr>
                <a:srgbClr val="FF0000"/>
              </a:buClr>
              <a:buFont typeface="Arial"/>
              <a:buNone/>
              <a:defRPr/>
            </a:pPr>
            <a:endParaRPr lang="en-US" sz="2400" i="1" dirty="0">
              <a:solidFill>
                <a:srgbClr val="FF0000"/>
              </a:solidFill>
              <a:latin typeface="Georgia" charset="0"/>
              <a:cs typeface="ＭＳ Ｐゴシック" charset="0"/>
              <a:sym typeface="Trebuchet MS" charset="0"/>
            </a:endParaRPr>
          </a:p>
          <a:p>
            <a:pPr marL="0" indent="0" algn="ctr" eaLnBrk="1" hangingPunct="1">
              <a:spcBef>
                <a:spcPts val="563"/>
              </a:spcBef>
              <a:spcAft>
                <a:spcPct val="0"/>
              </a:spcAft>
              <a:buClr>
                <a:srgbClr val="FF0000"/>
              </a:buClr>
              <a:buFont typeface="Arial"/>
              <a:buNone/>
              <a:defRPr/>
            </a:pPr>
            <a:r>
              <a:rPr lang="en-US" sz="2400" i="1" dirty="0" smtClean="0">
                <a:solidFill>
                  <a:srgbClr val="FF0000"/>
                </a:solidFill>
                <a:latin typeface="Georgia" charset="0"/>
                <a:cs typeface="ＭＳ Ｐゴシック" charset="0"/>
                <a:sym typeface="Trebuchet MS" charset="0"/>
              </a:rPr>
              <a:t>Way </a:t>
            </a:r>
            <a:r>
              <a:rPr lang="en-US" sz="2400" i="1" dirty="0">
                <a:solidFill>
                  <a:srgbClr val="FF0000"/>
                </a:solidFill>
                <a:latin typeface="Georgia" charset="0"/>
                <a:cs typeface="ＭＳ Ｐゴシック" charset="0"/>
                <a:sym typeface="Trebuchet MS" charset="0"/>
              </a:rPr>
              <a:t>to go Eagles! </a:t>
            </a:r>
          </a:p>
          <a:p>
            <a:pPr marL="0" indent="0" eaLnBrk="1" hangingPunct="1">
              <a:spcBef>
                <a:spcPts val="563"/>
              </a:spcBef>
              <a:spcAft>
                <a:spcPct val="0"/>
              </a:spcAft>
              <a:buClr>
                <a:srgbClr val="FF0000"/>
              </a:buClr>
              <a:buFont typeface="Arial"/>
              <a:buNone/>
              <a:defRPr/>
            </a:pPr>
            <a:endParaRPr lang="en-US" sz="2800" b="1" dirty="0">
              <a:solidFill>
                <a:srgbClr val="FF0000"/>
              </a:solidFill>
              <a:latin typeface="Georgia" charset="0"/>
              <a:cs typeface="ＭＳ Ｐゴシック" charset="0"/>
              <a:sym typeface="Trebuchet MS" charset="0"/>
            </a:endParaRPr>
          </a:p>
          <a:p>
            <a:pPr marL="457200" indent="-457200" eaLnBrk="1" hangingPunct="1">
              <a:spcBef>
                <a:spcPts val="563"/>
              </a:spcBef>
              <a:spcAft>
                <a:spcPct val="0"/>
              </a:spcAft>
              <a:buClr>
                <a:srgbClr val="FF0000"/>
              </a:buClr>
              <a:buFont typeface="Wingdings" charset="2"/>
              <a:buChar char="Ø"/>
              <a:defRPr/>
            </a:pPr>
            <a:endParaRPr lang="en-US" sz="2800" dirty="0" smtClean="0">
              <a:solidFill>
                <a:srgbClr val="FF0000"/>
              </a:solidFill>
              <a:latin typeface="Georgia" charset="0"/>
              <a:cs typeface="ＭＳ Ｐゴシック" charset="0"/>
              <a:sym typeface="Trebuchet MS" charset="0"/>
            </a:endParaRPr>
          </a:p>
          <a:p>
            <a:pPr marL="0" indent="0" eaLnBrk="1" hangingPunct="1">
              <a:spcBef>
                <a:spcPts val="563"/>
              </a:spcBef>
              <a:spcAft>
                <a:spcPct val="0"/>
              </a:spcAft>
              <a:buClr>
                <a:srgbClr val="FF0000"/>
              </a:buClr>
              <a:buFont typeface="Arial"/>
              <a:buNone/>
              <a:defRPr/>
            </a:pPr>
            <a:endParaRPr lang="en-US" sz="2800" b="1" dirty="0" smtClean="0">
              <a:solidFill>
                <a:srgbClr val="FF0000"/>
              </a:solidFill>
              <a:latin typeface="Georgia" charset="0"/>
              <a:cs typeface="ＭＳ Ｐゴシック" charset="0"/>
              <a:sym typeface="Trebuchet MS" charset="0"/>
            </a:endParaRPr>
          </a:p>
          <a:p>
            <a:pPr marL="0" indent="0" eaLnBrk="1" hangingPunct="1">
              <a:spcBef>
                <a:spcPts val="563"/>
              </a:spcBef>
              <a:spcAft>
                <a:spcPct val="0"/>
              </a:spcAft>
              <a:buClr>
                <a:srgbClr val="FF0000"/>
              </a:buClr>
              <a:buFont typeface="Arial"/>
              <a:buNone/>
              <a:defRPr/>
            </a:pPr>
            <a:endParaRPr lang="en-US" sz="2800" dirty="0" smtClean="0">
              <a:solidFill>
                <a:schemeClr val="bg2"/>
              </a:solidFill>
              <a:latin typeface="Georgia" charset="0"/>
              <a:cs typeface="ＭＳ Ｐゴシック" charset="0"/>
              <a:sym typeface="Trebuchet MS" charset="0"/>
            </a:endParaRPr>
          </a:p>
          <a:p>
            <a:pPr marL="457200" indent="-457200" eaLnBrk="1" hangingPunct="1">
              <a:spcBef>
                <a:spcPts val="563"/>
              </a:spcBef>
              <a:spcAft>
                <a:spcPct val="0"/>
              </a:spcAft>
              <a:buClr>
                <a:srgbClr val="FF0000"/>
              </a:buClr>
              <a:buFont typeface="Wingdings" charset="2"/>
              <a:buChar char="Ø"/>
              <a:defRPr/>
            </a:pPr>
            <a:endParaRPr lang="en-US" sz="3200" dirty="0" smtClean="0">
              <a:solidFill>
                <a:srgbClr val="00387E"/>
              </a:solidFill>
              <a:latin typeface="Georgia" charset="0"/>
              <a:cs typeface="ＭＳ Ｐゴシック" charset="0"/>
              <a:sym typeface="Trebuchet MS" charset="0"/>
            </a:endParaRPr>
          </a:p>
          <a:p>
            <a:pPr marL="0" indent="0" eaLnBrk="1" hangingPunct="1">
              <a:spcBef>
                <a:spcPts val="563"/>
              </a:spcBef>
              <a:spcAft>
                <a:spcPct val="0"/>
              </a:spcAft>
              <a:buFont typeface="Arial"/>
              <a:buNone/>
              <a:defRPr/>
            </a:pPr>
            <a:endParaRPr lang="en-US" sz="2800" dirty="0">
              <a:solidFill>
                <a:srgbClr val="00387E"/>
              </a:solidFill>
              <a:latin typeface="Georgia" charset="0"/>
              <a:cs typeface="ＭＳ Ｐゴシック" charset="0"/>
              <a:sym typeface="Trebuchet MS" charset="0"/>
            </a:endParaRPr>
          </a:p>
          <a:p>
            <a:pPr marL="0" indent="0" eaLnBrk="1" hangingPunct="1">
              <a:spcBef>
                <a:spcPts val="563"/>
              </a:spcBef>
              <a:spcAft>
                <a:spcPct val="0"/>
              </a:spcAft>
              <a:buFont typeface="Arial"/>
              <a:buNone/>
              <a:defRPr/>
            </a:pPr>
            <a:endParaRPr lang="en-US" sz="3200" dirty="0">
              <a:solidFill>
                <a:srgbClr val="00387E"/>
              </a:solidFill>
              <a:latin typeface="Georgia" charset="0"/>
              <a:cs typeface="ＭＳ Ｐゴシック" charset="0"/>
              <a:sym typeface="Trebuchet MS" charset="0"/>
            </a:endParaRPr>
          </a:p>
          <a:p>
            <a:pPr marL="0" eaLnBrk="1" hangingPunct="1">
              <a:spcBef>
                <a:spcPts val="563"/>
              </a:spcBef>
              <a:spcAft>
                <a:spcPct val="0"/>
              </a:spcAft>
              <a:buFontTx/>
              <a:buNone/>
              <a:defRPr/>
            </a:pPr>
            <a:endParaRPr lang="en-US" sz="3200" dirty="0">
              <a:solidFill>
                <a:srgbClr val="00387E"/>
              </a:solidFill>
              <a:latin typeface="Georgia" charset="0"/>
              <a:cs typeface="ＭＳ Ｐゴシック" charset="0"/>
              <a:sym typeface="Trebuchet MS" charset="0"/>
            </a:endParaRPr>
          </a:p>
          <a:p>
            <a:pPr marL="0" indent="0" eaLnBrk="1" hangingPunct="1">
              <a:spcBef>
                <a:spcPts val="563"/>
              </a:spcBef>
              <a:spcAft>
                <a:spcPct val="0"/>
              </a:spcAft>
              <a:buFont typeface="Arial"/>
              <a:buNone/>
              <a:defRPr/>
            </a:pPr>
            <a:endParaRPr lang="en-US" sz="3200" dirty="0">
              <a:solidFill>
                <a:srgbClr val="953735"/>
              </a:solidFill>
              <a:latin typeface="Georgia" charset="0"/>
              <a:cs typeface="ＭＳ Ｐゴシック" charset="0"/>
              <a:sym typeface="Trebuchet MS" charset="0"/>
            </a:endParaRPr>
          </a:p>
        </p:txBody>
      </p:sp>
    </p:spTree>
    <p:extLst>
      <p:ext uri="{BB962C8B-B14F-4D97-AF65-F5344CB8AC3E}">
        <p14:creationId xmlns:p14="http://schemas.microsoft.com/office/powerpoint/2010/main" val="5627865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462" y="1157286"/>
            <a:ext cx="8582767" cy="4321333"/>
          </a:xfrm>
          <a:prstGeom prst="rect">
            <a:avLst/>
          </a:prstGeom>
        </p:spPr>
      </p:pic>
    </p:spTree>
    <p:extLst>
      <p:ext uri="{BB962C8B-B14F-4D97-AF65-F5344CB8AC3E}">
        <p14:creationId xmlns:p14="http://schemas.microsoft.com/office/powerpoint/2010/main" val="12363039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713" y="2747962"/>
            <a:ext cx="7772400" cy="1143000"/>
          </a:xfrm>
        </p:spPr>
        <p:txBody>
          <a:bodyPr/>
          <a:lstStyle/>
          <a:p>
            <a:pPr algn="ctr"/>
            <a:r>
              <a:rPr lang="en-US" b="1" dirty="0">
                <a:solidFill>
                  <a:schemeClr val="bg2">
                    <a:lumMod val="60000"/>
                    <a:lumOff val="40000"/>
                  </a:schemeClr>
                </a:solidFill>
                <a:latin typeface="Cambria" charset="0"/>
                <a:ea typeface="Cambria" charset="0"/>
                <a:cs typeface="Cambria" charset="0"/>
              </a:rPr>
              <a:t>Staying </a:t>
            </a:r>
            <a:r>
              <a:rPr lang="en-US" b="1" dirty="0" smtClean="0">
                <a:solidFill>
                  <a:schemeClr val="bg2">
                    <a:lumMod val="60000"/>
                    <a:lumOff val="40000"/>
                  </a:schemeClr>
                </a:solidFill>
                <a:latin typeface="Cambria" charset="0"/>
                <a:ea typeface="Cambria" charset="0"/>
                <a:cs typeface="Cambria" charset="0"/>
              </a:rPr>
              <a:t>informed</a:t>
            </a:r>
            <a:r>
              <a:rPr lang="en-US" b="1" i="1" dirty="0">
                <a:solidFill>
                  <a:schemeClr val="bg2">
                    <a:lumMod val="60000"/>
                    <a:lumOff val="40000"/>
                  </a:schemeClr>
                </a:solidFill>
                <a:latin typeface="Cambria" charset="0"/>
                <a:ea typeface="Cambria" charset="0"/>
                <a:cs typeface="Cambria" charset="0"/>
              </a:rPr>
              <a:t/>
            </a:r>
            <a:br>
              <a:rPr lang="en-US" b="1" i="1" dirty="0">
                <a:solidFill>
                  <a:schemeClr val="bg2">
                    <a:lumMod val="60000"/>
                    <a:lumOff val="40000"/>
                  </a:schemeClr>
                </a:solidFill>
                <a:latin typeface="Cambria" charset="0"/>
                <a:ea typeface="Cambria" charset="0"/>
                <a:cs typeface="Cambria" charset="0"/>
              </a:rPr>
            </a:br>
            <a:endParaRPr lang="en-US" b="1" i="1" dirty="0">
              <a:solidFill>
                <a:schemeClr val="bg2">
                  <a:lumMod val="60000"/>
                  <a:lumOff val="40000"/>
                </a:schemeClr>
              </a:solidFill>
              <a:latin typeface="Cambria" charset="0"/>
              <a:ea typeface="Cambria" charset="0"/>
              <a:cs typeface="Cambria" charset="0"/>
            </a:endParaRPr>
          </a:p>
        </p:txBody>
      </p:sp>
    </p:spTree>
    <p:extLst>
      <p:ext uri="{BB962C8B-B14F-4D97-AF65-F5344CB8AC3E}">
        <p14:creationId xmlns:p14="http://schemas.microsoft.com/office/powerpoint/2010/main" val="3610132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 y="269631"/>
            <a:ext cx="9143999" cy="1348155"/>
          </a:xfrm>
          <a:prstGeom prst="rect">
            <a:avLst/>
          </a:prstGeom>
          <a:solidFill>
            <a:srgbClr val="B8D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5400" kern="1200" dirty="0">
                <a:solidFill>
                  <a:srgbClr val="1F497D"/>
                </a:solidFill>
              </a:rPr>
              <a:t>School News and Information</a:t>
            </a:r>
          </a:p>
        </p:txBody>
      </p:sp>
      <p:sp>
        <p:nvSpPr>
          <p:cNvPr id="13" name="TextBox 12"/>
          <p:cNvSpPr txBox="1"/>
          <p:nvPr/>
        </p:nvSpPr>
        <p:spPr>
          <a:xfrm>
            <a:off x="3666048" y="2852813"/>
            <a:ext cx="1284069" cy="769441"/>
          </a:xfrm>
          <a:prstGeom prst="rect">
            <a:avLst/>
          </a:prstGeom>
          <a:noFill/>
        </p:spPr>
        <p:txBody>
          <a:bodyPr wrap="none" rtlCol="0">
            <a:spAutoFit/>
          </a:bodyPr>
          <a:lstStyle/>
          <a:p>
            <a:pPr defTabSz="685800"/>
            <a:r>
              <a:rPr lang="en-US" sz="4400" kern="1200" dirty="0">
                <a:solidFill>
                  <a:prstClr val="white"/>
                </a:solidFill>
                <a:latin typeface="Calibri"/>
                <a:ea typeface=""/>
                <a:cs typeface=""/>
              </a:rPr>
              <a:t>Print</a:t>
            </a:r>
            <a:endParaRPr lang="en-US" sz="1800" kern="1200" dirty="0">
              <a:solidFill>
                <a:prstClr val="white"/>
              </a:solidFill>
              <a:latin typeface="Calibri"/>
              <a:ea typeface=""/>
              <a:cs typeface=""/>
            </a:endParaRPr>
          </a:p>
        </p:txBody>
      </p:sp>
      <p:sp>
        <p:nvSpPr>
          <p:cNvPr id="21" name="TextBox 20"/>
          <p:cNvSpPr txBox="1"/>
          <p:nvPr/>
        </p:nvSpPr>
        <p:spPr>
          <a:xfrm>
            <a:off x="3666048" y="3772686"/>
            <a:ext cx="3100529" cy="769441"/>
          </a:xfrm>
          <a:prstGeom prst="rect">
            <a:avLst/>
          </a:prstGeom>
          <a:noFill/>
        </p:spPr>
        <p:txBody>
          <a:bodyPr wrap="none" rtlCol="0">
            <a:spAutoFit/>
          </a:bodyPr>
          <a:lstStyle/>
          <a:p>
            <a:pPr defTabSz="685800"/>
            <a:r>
              <a:rPr lang="en-US" sz="4400" kern="1200" dirty="0">
                <a:solidFill>
                  <a:prstClr val="white"/>
                </a:solidFill>
                <a:latin typeface="Calibri"/>
                <a:ea typeface=""/>
                <a:cs typeface=""/>
              </a:rPr>
              <a:t>Social Media</a:t>
            </a:r>
            <a:endParaRPr lang="en-US" sz="1800" kern="1200" dirty="0">
              <a:solidFill>
                <a:prstClr val="white"/>
              </a:solidFill>
              <a:latin typeface="Calibri"/>
              <a:ea typeface=""/>
              <a:cs typeface=""/>
            </a:endParaRPr>
          </a:p>
        </p:txBody>
      </p:sp>
      <p:pic>
        <p:nvPicPr>
          <p:cNvPr id="22" name="Picture 21" descr="icons.png"/>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p:blipFill>
        <p:spPr>
          <a:xfrm>
            <a:off x="2544970" y="2778920"/>
            <a:ext cx="758967" cy="872332"/>
          </a:xfrm>
          <a:prstGeom prst="rect">
            <a:avLst/>
          </a:prstGeom>
        </p:spPr>
      </p:pic>
      <p:pic>
        <p:nvPicPr>
          <p:cNvPr id="23" name="Picture 22" descr="icons.png"/>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p:blipFill>
        <p:spPr>
          <a:xfrm>
            <a:off x="2347972" y="4452503"/>
            <a:ext cx="1152962" cy="1164551"/>
          </a:xfrm>
          <a:prstGeom prst="rect">
            <a:avLst/>
          </a:prstGeom>
        </p:spPr>
      </p:pic>
      <p:sp>
        <p:nvSpPr>
          <p:cNvPr id="24" name="TextBox 23"/>
          <p:cNvSpPr txBox="1"/>
          <p:nvPr/>
        </p:nvSpPr>
        <p:spPr>
          <a:xfrm>
            <a:off x="3666048" y="4692559"/>
            <a:ext cx="1510350" cy="769441"/>
          </a:xfrm>
          <a:prstGeom prst="rect">
            <a:avLst/>
          </a:prstGeom>
          <a:noFill/>
        </p:spPr>
        <p:txBody>
          <a:bodyPr wrap="none" rtlCol="0">
            <a:spAutoFit/>
          </a:bodyPr>
          <a:lstStyle/>
          <a:p>
            <a:pPr defTabSz="685800"/>
            <a:r>
              <a:rPr lang="en-US" sz="4400" kern="1200" dirty="0">
                <a:solidFill>
                  <a:prstClr val="white"/>
                </a:solidFill>
                <a:latin typeface="Calibri"/>
                <a:ea typeface=""/>
                <a:cs typeface=""/>
              </a:rPr>
              <a:t>Video</a:t>
            </a:r>
            <a:endParaRPr lang="en-US" sz="1800" kern="1200" dirty="0">
              <a:solidFill>
                <a:prstClr val="white"/>
              </a:solidFill>
              <a:latin typeface="Calibri"/>
              <a:ea typeface=""/>
              <a:cs typeface=""/>
            </a:endParaRPr>
          </a:p>
        </p:txBody>
      </p:sp>
      <p:pic>
        <p:nvPicPr>
          <p:cNvPr id="25" name="Picture 24" descr="icons.png"/>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a:stretch/>
        </p:blipFill>
        <p:spPr>
          <a:xfrm>
            <a:off x="2393447" y="1860885"/>
            <a:ext cx="1062013" cy="966983"/>
          </a:xfrm>
          <a:prstGeom prst="rect">
            <a:avLst/>
          </a:prstGeom>
        </p:spPr>
      </p:pic>
      <p:sp>
        <p:nvSpPr>
          <p:cNvPr id="26" name="TextBox 25"/>
          <p:cNvSpPr txBox="1"/>
          <p:nvPr/>
        </p:nvSpPr>
        <p:spPr>
          <a:xfrm>
            <a:off x="3666048" y="1932940"/>
            <a:ext cx="1441420" cy="769441"/>
          </a:xfrm>
          <a:prstGeom prst="rect">
            <a:avLst/>
          </a:prstGeom>
          <a:noFill/>
        </p:spPr>
        <p:txBody>
          <a:bodyPr wrap="none" rtlCol="0">
            <a:spAutoFit/>
          </a:bodyPr>
          <a:lstStyle/>
          <a:p>
            <a:pPr defTabSz="685800"/>
            <a:r>
              <a:rPr lang="en-US" sz="4400" kern="1200" dirty="0">
                <a:solidFill>
                  <a:prstClr val="white"/>
                </a:solidFill>
                <a:latin typeface="Calibri"/>
                <a:ea typeface=""/>
                <a:cs typeface=""/>
              </a:rPr>
              <a:t>Email</a:t>
            </a:r>
            <a:endParaRPr lang="en-US" sz="1800" kern="1200" dirty="0">
              <a:solidFill>
                <a:prstClr val="white"/>
              </a:solidFill>
              <a:latin typeface="Calibri"/>
              <a:ea typeface=""/>
              <a:cs typeface=""/>
            </a:endParaRPr>
          </a:p>
        </p:txBody>
      </p:sp>
      <p:pic>
        <p:nvPicPr>
          <p:cNvPr id="27" name="Picture 26" descr="icons.png"/>
          <p:cNvPicPr>
            <a:picLocks noChangeAspect="1"/>
          </p:cNvPicPr>
          <p:nvPr/>
        </p:nvPicPr>
        <p:blipFill rotWithShape="1">
          <a:blip r:embed="rId9" cstate="screen">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a:stretch/>
        </p:blipFill>
        <p:spPr>
          <a:xfrm>
            <a:off x="2339909" y="3618929"/>
            <a:ext cx="1169089" cy="949022"/>
          </a:xfrm>
          <a:prstGeom prst="rect">
            <a:avLst/>
          </a:prstGeom>
        </p:spPr>
      </p:pic>
      <p:pic>
        <p:nvPicPr>
          <p:cNvPr id="28" name="Picture 27" descr="icons.png"/>
          <p:cNvPicPr>
            <a:picLocks noChangeAspect="1"/>
          </p:cNvPicPr>
          <p:nvPr/>
        </p:nvPicPr>
        <p:blipFill rotWithShape="1">
          <a:blip r:embed="rId11" cstate="screen">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a:ext>
            </a:extLst>
          </a:blip>
          <a:srcRect r="-10503"/>
          <a:stretch/>
        </p:blipFill>
        <p:spPr>
          <a:xfrm>
            <a:off x="2443334" y="5551480"/>
            <a:ext cx="962238" cy="880227"/>
          </a:xfrm>
          <a:prstGeom prst="rect">
            <a:avLst/>
          </a:prstGeom>
        </p:spPr>
      </p:pic>
      <p:sp>
        <p:nvSpPr>
          <p:cNvPr id="29" name="TextBox 28"/>
          <p:cNvSpPr txBox="1"/>
          <p:nvPr/>
        </p:nvSpPr>
        <p:spPr>
          <a:xfrm>
            <a:off x="3666048" y="5612432"/>
            <a:ext cx="2316596" cy="769441"/>
          </a:xfrm>
          <a:prstGeom prst="rect">
            <a:avLst/>
          </a:prstGeom>
          <a:noFill/>
        </p:spPr>
        <p:txBody>
          <a:bodyPr wrap="none" rtlCol="0">
            <a:spAutoFit/>
          </a:bodyPr>
          <a:lstStyle/>
          <a:p>
            <a:pPr defTabSz="685800"/>
            <a:r>
              <a:rPr lang="en-US" sz="4400" kern="1200" dirty="0">
                <a:solidFill>
                  <a:prstClr val="white"/>
                </a:solidFill>
                <a:latin typeface="Calibri"/>
                <a:ea typeface=""/>
                <a:cs typeface=""/>
              </a:rPr>
              <a:t>In Person</a:t>
            </a:r>
            <a:endParaRPr lang="en-US" sz="1800" kern="1200" dirty="0">
              <a:solidFill>
                <a:prstClr val="white"/>
              </a:solidFill>
              <a:latin typeface="Calibri"/>
              <a:ea typeface=""/>
              <a:cs typeface=""/>
            </a:endParaRPr>
          </a:p>
        </p:txBody>
      </p:sp>
    </p:spTree>
    <p:extLst>
      <p:ext uri="{BB962C8B-B14F-4D97-AF65-F5344CB8AC3E}">
        <p14:creationId xmlns:p14="http://schemas.microsoft.com/office/powerpoint/2010/main" val="21090140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 y="269631"/>
            <a:ext cx="9143999" cy="1348155"/>
          </a:xfrm>
          <a:prstGeom prst="rect">
            <a:avLst/>
          </a:prstGeom>
          <a:solidFill>
            <a:srgbClr val="B8D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dirty="0">
                <a:solidFill>
                  <a:srgbClr val="1F497D"/>
                </a:solidFill>
              </a:rPr>
              <a:t>HCPSS System and School News</a:t>
            </a:r>
          </a:p>
        </p:txBody>
      </p:sp>
      <p:pic>
        <p:nvPicPr>
          <p:cNvPr id="14" name="Picture 13" descr="icons.png"/>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r="-10503"/>
          <a:stretch/>
        </p:blipFill>
        <p:spPr>
          <a:xfrm>
            <a:off x="5298063" y="1824935"/>
            <a:ext cx="849874" cy="777440"/>
          </a:xfrm>
          <a:prstGeom prst="rect">
            <a:avLst/>
          </a:prstGeom>
        </p:spPr>
      </p:pic>
      <p:sp>
        <p:nvSpPr>
          <p:cNvPr id="15" name="TextBox 14"/>
          <p:cNvSpPr txBox="1"/>
          <p:nvPr/>
        </p:nvSpPr>
        <p:spPr>
          <a:xfrm>
            <a:off x="6568074" y="1824933"/>
            <a:ext cx="1398565" cy="923330"/>
          </a:xfrm>
          <a:prstGeom prst="rect">
            <a:avLst/>
          </a:prstGeom>
          <a:noFill/>
        </p:spPr>
        <p:txBody>
          <a:bodyPr wrap="none" rtlCol="0">
            <a:spAutoFit/>
          </a:bodyPr>
          <a:lstStyle/>
          <a:p>
            <a:pPr defTabSz="914400"/>
            <a:r>
              <a:rPr lang="en-US" sz="5400" dirty="0" smtClean="0">
                <a:solidFill>
                  <a:prstClr val="white"/>
                </a:solidFill>
                <a:latin typeface="Calibri"/>
              </a:rPr>
              <a:t>Text</a:t>
            </a:r>
            <a:endParaRPr lang="en-US" sz="2400" dirty="0">
              <a:solidFill>
                <a:prstClr val="white"/>
              </a:solidFill>
              <a:latin typeface="Calibri"/>
            </a:endParaRPr>
          </a:p>
        </p:txBody>
      </p:sp>
      <p:pic>
        <p:nvPicPr>
          <p:cNvPr id="18" name="Picture 17" descr="icons.png"/>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p:blipFill>
        <p:spPr>
          <a:xfrm>
            <a:off x="867149" y="1824936"/>
            <a:ext cx="937998" cy="854065"/>
          </a:xfrm>
          <a:prstGeom prst="rect">
            <a:avLst/>
          </a:prstGeom>
        </p:spPr>
      </p:pic>
      <p:sp>
        <p:nvSpPr>
          <p:cNvPr id="19" name="TextBox 18"/>
          <p:cNvSpPr txBox="1"/>
          <p:nvPr/>
        </p:nvSpPr>
        <p:spPr>
          <a:xfrm>
            <a:off x="1967210" y="1824933"/>
            <a:ext cx="1725540" cy="923330"/>
          </a:xfrm>
          <a:prstGeom prst="rect">
            <a:avLst/>
          </a:prstGeom>
          <a:noFill/>
        </p:spPr>
        <p:txBody>
          <a:bodyPr wrap="none" rtlCol="0">
            <a:spAutoFit/>
          </a:bodyPr>
          <a:lstStyle/>
          <a:p>
            <a:pPr defTabSz="914400"/>
            <a:r>
              <a:rPr lang="en-US" sz="5400" dirty="0" smtClean="0">
                <a:solidFill>
                  <a:prstClr val="white"/>
                </a:solidFill>
                <a:latin typeface="Calibri"/>
              </a:rPr>
              <a:t>Email</a:t>
            </a:r>
            <a:endParaRPr lang="en-US" sz="2400" dirty="0">
              <a:solidFill>
                <a:prstClr val="white"/>
              </a:solidFill>
              <a:latin typeface="Calibri"/>
            </a:endParaRPr>
          </a:p>
        </p:txBody>
      </p:sp>
      <p:cxnSp>
        <p:nvCxnSpPr>
          <p:cNvPr id="3" name="Straight Connector 2"/>
          <p:cNvCxnSpPr/>
          <p:nvPr/>
        </p:nvCxnSpPr>
        <p:spPr>
          <a:xfrm>
            <a:off x="4644572" y="2099796"/>
            <a:ext cx="0" cy="3560777"/>
          </a:xfrm>
          <a:prstGeom prst="line">
            <a:avLst/>
          </a:prstGeom>
          <a:ln w="53975">
            <a:solidFill>
              <a:srgbClr val="A2E658"/>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73440" y="3231851"/>
            <a:ext cx="4574604" cy="2000548"/>
          </a:xfrm>
          <a:prstGeom prst="rect">
            <a:avLst/>
          </a:prstGeom>
          <a:noFill/>
        </p:spPr>
        <p:txBody>
          <a:bodyPr wrap="square" rtlCol="0">
            <a:spAutoFit/>
          </a:bodyPr>
          <a:lstStyle/>
          <a:p>
            <a:r>
              <a:rPr lang="en-US" sz="4400" dirty="0" smtClean="0">
                <a:solidFill>
                  <a:prstClr val="white"/>
                </a:solidFill>
                <a:latin typeface="Calibri"/>
              </a:rPr>
              <a:t>S</a:t>
            </a:r>
            <a:r>
              <a:rPr lang="en-US" sz="4000" dirty="0" smtClean="0">
                <a:solidFill>
                  <a:prstClr val="white"/>
                </a:solidFill>
                <a:latin typeface="Calibri"/>
              </a:rPr>
              <a:t>chool News</a:t>
            </a:r>
          </a:p>
          <a:p>
            <a:r>
              <a:rPr lang="en-US" sz="4000" dirty="0" smtClean="0">
                <a:solidFill>
                  <a:prstClr val="white"/>
                </a:solidFill>
                <a:latin typeface="Calibri"/>
              </a:rPr>
              <a:t>HCPSS News</a:t>
            </a:r>
          </a:p>
          <a:p>
            <a:r>
              <a:rPr lang="en-US" sz="4000" dirty="0" smtClean="0">
                <a:solidFill>
                  <a:prstClr val="white"/>
                </a:solidFill>
                <a:latin typeface="Calibri"/>
              </a:rPr>
              <a:t>Emergency Notices</a:t>
            </a:r>
            <a:endParaRPr lang="en-US" sz="4000" dirty="0">
              <a:solidFill>
                <a:prstClr val="white"/>
              </a:solidFill>
              <a:latin typeface="Calibri"/>
            </a:endParaRPr>
          </a:p>
        </p:txBody>
      </p:sp>
      <p:sp>
        <p:nvSpPr>
          <p:cNvPr id="21" name="TextBox 20"/>
          <p:cNvSpPr txBox="1"/>
          <p:nvPr/>
        </p:nvSpPr>
        <p:spPr>
          <a:xfrm>
            <a:off x="4848044" y="3245384"/>
            <a:ext cx="4295956" cy="2000548"/>
          </a:xfrm>
          <a:prstGeom prst="rect">
            <a:avLst/>
          </a:prstGeom>
          <a:noFill/>
        </p:spPr>
        <p:txBody>
          <a:bodyPr wrap="square" rtlCol="0">
            <a:spAutoFit/>
          </a:bodyPr>
          <a:lstStyle/>
          <a:p>
            <a:pPr algn="ctr"/>
            <a:r>
              <a:rPr lang="en-US" sz="4400" dirty="0" smtClean="0">
                <a:solidFill>
                  <a:prstClr val="white"/>
                </a:solidFill>
                <a:latin typeface="Calibri"/>
              </a:rPr>
              <a:t>Optional for </a:t>
            </a:r>
            <a:endParaRPr lang="en-US" sz="4000" dirty="0" smtClean="0">
              <a:solidFill>
                <a:prstClr val="white"/>
              </a:solidFill>
              <a:latin typeface="Calibri"/>
            </a:endParaRPr>
          </a:p>
          <a:p>
            <a:pPr algn="ctr"/>
            <a:r>
              <a:rPr lang="en-US" sz="4000" dirty="0" smtClean="0">
                <a:solidFill>
                  <a:prstClr val="white"/>
                </a:solidFill>
                <a:latin typeface="Calibri"/>
              </a:rPr>
              <a:t>Emergency Notices</a:t>
            </a:r>
          </a:p>
          <a:p>
            <a:pPr algn="ctr"/>
            <a:r>
              <a:rPr lang="en-US" sz="4000" dirty="0" smtClean="0">
                <a:solidFill>
                  <a:prstClr val="white"/>
                </a:solidFill>
                <a:latin typeface="Calibri"/>
              </a:rPr>
              <a:t>Only</a:t>
            </a:r>
            <a:endParaRPr lang="en-US" sz="4000" dirty="0">
              <a:solidFill>
                <a:prstClr val="white"/>
              </a:solidFill>
              <a:latin typeface="Calibri"/>
            </a:endParaRPr>
          </a:p>
        </p:txBody>
      </p:sp>
      <p:sp>
        <p:nvSpPr>
          <p:cNvPr id="7" name="TextBox 6"/>
          <p:cNvSpPr txBox="1"/>
          <p:nvPr/>
        </p:nvSpPr>
        <p:spPr>
          <a:xfrm>
            <a:off x="3" y="6023429"/>
            <a:ext cx="9143999" cy="707886"/>
          </a:xfrm>
          <a:prstGeom prst="rect">
            <a:avLst/>
          </a:prstGeom>
          <a:noFill/>
        </p:spPr>
        <p:txBody>
          <a:bodyPr wrap="square" rtlCol="0">
            <a:spAutoFit/>
          </a:bodyPr>
          <a:lstStyle/>
          <a:p>
            <a:pPr algn="ctr"/>
            <a:r>
              <a:rPr lang="en-US" sz="4000" dirty="0" smtClean="0">
                <a:solidFill>
                  <a:srgbClr val="A2E658"/>
                </a:solidFill>
                <a:latin typeface="Calibri"/>
              </a:rPr>
              <a:t>Details:  </a:t>
            </a:r>
            <a:r>
              <a:rPr lang="en-US" sz="4000" dirty="0" err="1" smtClean="0">
                <a:solidFill>
                  <a:srgbClr val="A2E658"/>
                </a:solidFill>
                <a:latin typeface="Calibri"/>
              </a:rPr>
              <a:t>www.hcpss.org</a:t>
            </a:r>
            <a:r>
              <a:rPr lang="en-US" sz="4000" dirty="0">
                <a:solidFill>
                  <a:srgbClr val="A2E658"/>
                </a:solidFill>
                <a:latin typeface="Calibri"/>
              </a:rPr>
              <a:t>/</a:t>
            </a:r>
            <a:r>
              <a:rPr lang="en-US" sz="4000" dirty="0" err="1">
                <a:solidFill>
                  <a:srgbClr val="A2E658"/>
                </a:solidFill>
                <a:latin typeface="Calibri"/>
              </a:rPr>
              <a:t>hcpss</a:t>
            </a:r>
            <a:r>
              <a:rPr lang="en-US" sz="4000" dirty="0">
                <a:solidFill>
                  <a:srgbClr val="A2E658"/>
                </a:solidFill>
                <a:latin typeface="Calibri"/>
              </a:rPr>
              <a:t>-news/</a:t>
            </a:r>
          </a:p>
        </p:txBody>
      </p:sp>
    </p:spTree>
    <p:extLst>
      <p:ext uri="{BB962C8B-B14F-4D97-AF65-F5344CB8AC3E}">
        <p14:creationId xmlns:p14="http://schemas.microsoft.com/office/powerpoint/2010/main" val="9783240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659" y="2840915"/>
            <a:ext cx="7772400" cy="1143000"/>
          </a:xfrm>
        </p:spPr>
        <p:txBody>
          <a:bodyPr/>
          <a:lstStyle/>
          <a:p>
            <a:pPr algn="ctr"/>
            <a:r>
              <a:rPr lang="en-US" i="1" dirty="0" smtClean="0">
                <a:solidFill>
                  <a:schemeClr val="bg2">
                    <a:lumMod val="60000"/>
                    <a:lumOff val="40000"/>
                  </a:schemeClr>
                </a:solidFill>
                <a:latin typeface="Cambria" charset="0"/>
                <a:ea typeface="Cambria" charset="0"/>
                <a:cs typeface="Cambria" charset="0"/>
              </a:rPr>
              <a:t>Boosters/PTSA</a:t>
            </a:r>
            <a:r>
              <a:rPr lang="en-US" b="1" i="1" dirty="0">
                <a:solidFill>
                  <a:schemeClr val="bg2">
                    <a:lumMod val="60000"/>
                    <a:lumOff val="40000"/>
                  </a:schemeClr>
                </a:solidFill>
                <a:latin typeface="Cambria" charset="0"/>
                <a:ea typeface="Cambria" charset="0"/>
                <a:cs typeface="Cambria" charset="0"/>
              </a:rPr>
              <a:t/>
            </a:r>
            <a:br>
              <a:rPr lang="en-US" b="1" i="1" dirty="0">
                <a:solidFill>
                  <a:schemeClr val="bg2">
                    <a:lumMod val="60000"/>
                    <a:lumOff val="40000"/>
                  </a:schemeClr>
                </a:solidFill>
                <a:latin typeface="Cambria" charset="0"/>
                <a:ea typeface="Cambria" charset="0"/>
                <a:cs typeface="Cambria" charset="0"/>
              </a:rPr>
            </a:br>
            <a:endParaRPr lang="en-US" b="1" i="1" dirty="0">
              <a:solidFill>
                <a:schemeClr val="bg2">
                  <a:lumMod val="60000"/>
                  <a:lumOff val="40000"/>
                </a:schemeClr>
              </a:solidFill>
              <a:latin typeface="Cambria" charset="0"/>
              <a:ea typeface="Cambria" charset="0"/>
              <a:cs typeface="Cambria" charset="0"/>
            </a:endParaRPr>
          </a:p>
        </p:txBody>
      </p:sp>
    </p:spTree>
    <p:extLst>
      <p:ext uri="{BB962C8B-B14F-4D97-AF65-F5344CB8AC3E}">
        <p14:creationId xmlns:p14="http://schemas.microsoft.com/office/powerpoint/2010/main" val="14131590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 y="269631"/>
            <a:ext cx="9143999" cy="1348155"/>
          </a:xfrm>
          <a:prstGeom prst="rect">
            <a:avLst/>
          </a:prstGeom>
          <a:solidFill>
            <a:srgbClr val="B8D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1F497D"/>
                </a:solidFill>
                <a:latin typeface="Calibri"/>
              </a:rPr>
              <a:t>School Closings/Delays</a:t>
            </a:r>
          </a:p>
        </p:txBody>
      </p:sp>
      <p:sp>
        <p:nvSpPr>
          <p:cNvPr id="11" name="TextBox 10"/>
          <p:cNvSpPr txBox="1"/>
          <p:nvPr/>
        </p:nvSpPr>
        <p:spPr>
          <a:xfrm>
            <a:off x="5946464" y="3454116"/>
            <a:ext cx="1962020" cy="769441"/>
          </a:xfrm>
          <a:prstGeom prst="rect">
            <a:avLst/>
          </a:prstGeom>
          <a:noFill/>
        </p:spPr>
        <p:txBody>
          <a:bodyPr wrap="none" rtlCol="0">
            <a:spAutoFit/>
          </a:bodyPr>
          <a:lstStyle/>
          <a:p>
            <a:pPr defTabSz="914400"/>
            <a:r>
              <a:rPr lang="en-US" sz="4400" dirty="0" smtClean="0">
                <a:solidFill>
                  <a:prstClr val="white"/>
                </a:solidFill>
                <a:latin typeface="Calibri"/>
              </a:rPr>
              <a:t>@</a:t>
            </a:r>
            <a:r>
              <a:rPr lang="en-US" sz="4400" dirty="0" err="1" smtClean="0">
                <a:solidFill>
                  <a:prstClr val="white"/>
                </a:solidFill>
                <a:latin typeface="Calibri"/>
              </a:rPr>
              <a:t>hcpss</a:t>
            </a:r>
            <a:endParaRPr lang="en-US" dirty="0">
              <a:solidFill>
                <a:prstClr val="white"/>
              </a:solidFill>
              <a:latin typeface="Calibri"/>
            </a:endParaRPr>
          </a:p>
        </p:txBody>
      </p:sp>
      <p:sp>
        <p:nvSpPr>
          <p:cNvPr id="17" name="TextBox 16"/>
          <p:cNvSpPr txBox="1"/>
          <p:nvPr/>
        </p:nvSpPr>
        <p:spPr>
          <a:xfrm>
            <a:off x="1310281" y="2261626"/>
            <a:ext cx="3901930" cy="769441"/>
          </a:xfrm>
          <a:prstGeom prst="rect">
            <a:avLst/>
          </a:prstGeom>
          <a:noFill/>
        </p:spPr>
        <p:txBody>
          <a:bodyPr wrap="none" rtlCol="0">
            <a:spAutoFit/>
          </a:bodyPr>
          <a:lstStyle/>
          <a:p>
            <a:pPr defTabSz="914400"/>
            <a:r>
              <a:rPr lang="en-US" sz="4400" dirty="0" err="1" smtClean="0">
                <a:solidFill>
                  <a:prstClr val="white"/>
                </a:solidFill>
                <a:latin typeface="Calibri"/>
              </a:rPr>
              <a:t>www.HCPSS.org</a:t>
            </a:r>
            <a:endParaRPr lang="en-US" sz="4400" dirty="0">
              <a:solidFill>
                <a:prstClr val="white"/>
              </a:solidFill>
              <a:latin typeface="Calibri"/>
            </a:endParaRPr>
          </a:p>
        </p:txBody>
      </p:sp>
      <p:pic>
        <p:nvPicPr>
          <p:cNvPr id="18" name="Picture 17" descr="icons.png"/>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p:blipFill>
        <p:spPr>
          <a:xfrm>
            <a:off x="173161" y="3453954"/>
            <a:ext cx="937998" cy="854065"/>
          </a:xfrm>
          <a:prstGeom prst="rect">
            <a:avLst/>
          </a:prstGeom>
        </p:spPr>
      </p:pic>
      <p:sp>
        <p:nvSpPr>
          <p:cNvPr id="19" name="TextBox 18"/>
          <p:cNvSpPr txBox="1"/>
          <p:nvPr/>
        </p:nvSpPr>
        <p:spPr>
          <a:xfrm>
            <a:off x="1310282" y="3454116"/>
            <a:ext cx="3521702" cy="769441"/>
          </a:xfrm>
          <a:prstGeom prst="rect">
            <a:avLst/>
          </a:prstGeom>
          <a:noFill/>
        </p:spPr>
        <p:txBody>
          <a:bodyPr wrap="square" rtlCol="0">
            <a:spAutoFit/>
          </a:bodyPr>
          <a:lstStyle/>
          <a:p>
            <a:pPr defTabSz="914400"/>
            <a:r>
              <a:rPr lang="en-US" sz="4400" dirty="0" smtClean="0">
                <a:solidFill>
                  <a:prstClr val="white"/>
                </a:solidFill>
                <a:latin typeface="Calibri"/>
              </a:rPr>
              <a:t>HCPSS News</a:t>
            </a:r>
            <a:endParaRPr lang="en-US" dirty="0">
              <a:solidFill>
                <a:prstClr val="white"/>
              </a:solidFill>
              <a:latin typeface="Calibri"/>
            </a:endParaRPr>
          </a:p>
        </p:txBody>
      </p:sp>
      <p:pic>
        <p:nvPicPr>
          <p:cNvPr id="20" name="Picture 19" descr="icons.png"/>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p:blipFill>
        <p:spPr>
          <a:xfrm>
            <a:off x="5007550" y="3530316"/>
            <a:ext cx="1032571" cy="838201"/>
          </a:xfrm>
          <a:prstGeom prst="rect">
            <a:avLst/>
          </a:prstGeom>
        </p:spPr>
      </p:pic>
      <p:pic>
        <p:nvPicPr>
          <p:cNvPr id="1027" name="Picture 3" descr="C:\Users\ramanidove\AppData\Local\Microsoft\Windows\INetCache\Content.Outlook\63RG5WTY\facebook-3-xxl.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056095" y="4630351"/>
            <a:ext cx="935476" cy="93547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5946464" y="4634609"/>
            <a:ext cx="3171812" cy="769441"/>
          </a:xfrm>
          <a:prstGeom prst="rect">
            <a:avLst/>
          </a:prstGeom>
          <a:noFill/>
        </p:spPr>
        <p:txBody>
          <a:bodyPr wrap="none" rtlCol="0">
            <a:spAutoFit/>
          </a:bodyPr>
          <a:lstStyle/>
          <a:p>
            <a:pPr defTabSz="914400"/>
            <a:r>
              <a:rPr lang="en-US" sz="4400" dirty="0" err="1" smtClean="0">
                <a:solidFill>
                  <a:prstClr val="white"/>
                </a:solidFill>
                <a:latin typeface="Calibri"/>
              </a:rPr>
              <a:t>HoCoSchools</a:t>
            </a:r>
            <a:endParaRPr lang="en-US" dirty="0">
              <a:solidFill>
                <a:prstClr val="white"/>
              </a:solidFill>
              <a:latin typeface="Calibri"/>
            </a:endParaRPr>
          </a:p>
        </p:txBody>
      </p:sp>
      <p:pic>
        <p:nvPicPr>
          <p:cNvPr id="10" name="Picture 9" descr="icons.png"/>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rcRect/>
          <a:stretch/>
        </p:blipFill>
        <p:spPr>
          <a:xfrm>
            <a:off x="132997" y="4622524"/>
            <a:ext cx="1018327" cy="1028563"/>
          </a:xfrm>
          <a:prstGeom prst="rect">
            <a:avLst/>
          </a:prstGeom>
        </p:spPr>
      </p:pic>
      <p:sp>
        <p:nvSpPr>
          <p:cNvPr id="12" name="TextBox 11"/>
          <p:cNvSpPr txBox="1"/>
          <p:nvPr/>
        </p:nvSpPr>
        <p:spPr>
          <a:xfrm>
            <a:off x="1310281" y="4731940"/>
            <a:ext cx="2369784" cy="769441"/>
          </a:xfrm>
          <a:prstGeom prst="rect">
            <a:avLst/>
          </a:prstGeom>
          <a:noFill/>
        </p:spPr>
        <p:txBody>
          <a:bodyPr wrap="none" rtlCol="0">
            <a:spAutoFit/>
          </a:bodyPr>
          <a:lstStyle/>
          <a:p>
            <a:pPr defTabSz="914400"/>
            <a:r>
              <a:rPr lang="en-US" sz="4400" dirty="0" smtClean="0">
                <a:solidFill>
                  <a:prstClr val="white"/>
                </a:solidFill>
                <a:latin typeface="Calibri"/>
              </a:rPr>
              <a:t>HCPSS TV</a:t>
            </a:r>
            <a:endParaRPr lang="en-US" dirty="0">
              <a:solidFill>
                <a:prstClr val="white"/>
              </a:solidFill>
              <a:latin typeface="Calibri"/>
            </a:endParaRPr>
          </a:p>
        </p:txBody>
      </p:sp>
      <p:sp>
        <p:nvSpPr>
          <p:cNvPr id="2" name="TextBox 1"/>
          <p:cNvSpPr txBox="1"/>
          <p:nvPr/>
        </p:nvSpPr>
        <p:spPr>
          <a:xfrm>
            <a:off x="1567023" y="5426671"/>
            <a:ext cx="1856300" cy="830997"/>
          </a:xfrm>
          <a:prstGeom prst="rect">
            <a:avLst/>
          </a:prstGeom>
          <a:noFill/>
        </p:spPr>
        <p:txBody>
          <a:bodyPr wrap="square" rtlCol="0">
            <a:spAutoFit/>
          </a:bodyPr>
          <a:lstStyle/>
          <a:p>
            <a:r>
              <a:rPr lang="en-US" sz="2400" dirty="0" smtClean="0">
                <a:solidFill>
                  <a:prstClr val="white"/>
                </a:solidFill>
                <a:latin typeface="Calibri"/>
              </a:rPr>
              <a:t>Verizon 42</a:t>
            </a:r>
          </a:p>
          <a:p>
            <a:r>
              <a:rPr lang="en-US" sz="2400" dirty="0" smtClean="0">
                <a:solidFill>
                  <a:prstClr val="white"/>
                </a:solidFill>
                <a:latin typeface="Calibri"/>
              </a:rPr>
              <a:t>Comcast 72</a:t>
            </a:r>
          </a:p>
        </p:txBody>
      </p:sp>
      <p:pic>
        <p:nvPicPr>
          <p:cNvPr id="3" name="Picture 2" descr="white globe2.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11393" y="2163550"/>
            <a:ext cx="861534" cy="867517"/>
          </a:xfrm>
          <a:prstGeom prst="rect">
            <a:avLst/>
          </a:prstGeom>
        </p:spPr>
      </p:pic>
    </p:spTree>
    <p:extLst>
      <p:ext uri="{BB962C8B-B14F-4D97-AF65-F5344CB8AC3E}">
        <p14:creationId xmlns:p14="http://schemas.microsoft.com/office/powerpoint/2010/main" val="16230727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54093"/>
            <a:ext cx="9144000" cy="1422308"/>
          </a:xfrm>
          <a:solidFill>
            <a:srgbClr val="B8D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r>
              <a:rPr lang="en-US" sz="5400" dirty="0" smtClean="0">
                <a:solidFill>
                  <a:srgbClr val="1F497D"/>
                </a:solidFill>
              </a:rPr>
              <a:t/>
            </a:r>
            <a:br>
              <a:rPr lang="en-US" sz="5400" dirty="0" smtClean="0">
                <a:solidFill>
                  <a:srgbClr val="1F497D"/>
                </a:solidFill>
              </a:rPr>
            </a:br>
            <a:r>
              <a:rPr lang="en-US" sz="5400" dirty="0" smtClean="0">
                <a:solidFill>
                  <a:srgbClr val="1F497D"/>
                </a:solidFill>
              </a:rPr>
              <a:t>CHS website/CHS Twitter </a:t>
            </a:r>
            <a:r>
              <a:rPr lang="en-US" sz="5400" dirty="0" smtClean="0">
                <a:solidFill>
                  <a:schemeClr val="tx2"/>
                </a:solidFill>
              </a:rPr>
              <a:t>@</a:t>
            </a:r>
            <a:r>
              <a:rPr lang="en-US" sz="5400" dirty="0" err="1" smtClean="0">
                <a:solidFill>
                  <a:schemeClr val="tx2"/>
                </a:solidFill>
              </a:rPr>
              <a:t>hcpss_chs</a:t>
            </a:r>
            <a:r>
              <a:rPr lang="en-US" sz="5400" dirty="0">
                <a:solidFill>
                  <a:srgbClr val="A2E658"/>
                </a:solidFill>
                <a:cs typeface="Arial"/>
              </a:rPr>
              <a:t/>
            </a:r>
            <a:br>
              <a:rPr lang="en-US" sz="5400" dirty="0">
                <a:solidFill>
                  <a:srgbClr val="A2E658"/>
                </a:solidFill>
                <a:cs typeface="Arial"/>
              </a:rPr>
            </a:br>
            <a:endParaRPr lang="en-US" sz="5400" dirty="0">
              <a:solidFill>
                <a:srgbClr val="1F497D"/>
              </a:solidFill>
            </a:endParaRPr>
          </a:p>
        </p:txBody>
      </p:sp>
      <p:sp>
        <p:nvSpPr>
          <p:cNvPr id="3" name="TextBox 2"/>
          <p:cNvSpPr txBox="1"/>
          <p:nvPr/>
        </p:nvSpPr>
        <p:spPr>
          <a:xfrm>
            <a:off x="1" y="5854597"/>
            <a:ext cx="9144000" cy="707886"/>
          </a:xfrm>
          <a:prstGeom prst="rect">
            <a:avLst/>
          </a:prstGeom>
          <a:solidFill>
            <a:schemeClr val="tx2"/>
          </a:solidFill>
        </p:spPr>
        <p:txBody>
          <a:bodyPr wrap="square" rtlCol="0">
            <a:spAutoFit/>
          </a:bodyPr>
          <a:lstStyle/>
          <a:p>
            <a:pPr algn="ctr" defTabSz="457200"/>
            <a:r>
              <a:rPr lang="en-US" sz="4000" b="1" kern="1200" dirty="0">
                <a:solidFill>
                  <a:srgbClr val="A2E658"/>
                </a:solidFill>
                <a:latin typeface="Calibri"/>
                <a:ea typeface=""/>
                <a:cs typeface=""/>
              </a:rPr>
              <a:t>http://</a:t>
            </a:r>
            <a:r>
              <a:rPr lang="en-US" sz="4000" b="1" kern="1200" dirty="0" err="1" smtClean="0">
                <a:solidFill>
                  <a:srgbClr val="A2E658"/>
                </a:solidFill>
                <a:latin typeface="Calibri"/>
                <a:ea typeface=""/>
                <a:cs typeface=""/>
              </a:rPr>
              <a:t>chs.hcpss.org</a:t>
            </a:r>
            <a:endParaRPr lang="en-US" sz="4000" b="1" kern="1200" dirty="0">
              <a:solidFill>
                <a:srgbClr val="A2E658"/>
              </a:solidFill>
              <a:latin typeface="Calibri"/>
              <a:ea typeface=""/>
              <a:cs typeface=""/>
            </a:endParaRPr>
          </a:p>
        </p:txBody>
      </p:sp>
      <p:sp>
        <p:nvSpPr>
          <p:cNvPr id="4" name="TextBox 3"/>
          <p:cNvSpPr txBox="1"/>
          <p:nvPr/>
        </p:nvSpPr>
        <p:spPr>
          <a:xfrm>
            <a:off x="217714" y="1465370"/>
            <a:ext cx="8926286" cy="4819781"/>
          </a:xfrm>
          <a:prstGeom prst="rect">
            <a:avLst/>
          </a:prstGeom>
          <a:noFill/>
        </p:spPr>
        <p:txBody>
          <a:bodyPr wrap="square" rtlCol="0">
            <a:spAutoFit/>
          </a:bodyPr>
          <a:lstStyle/>
          <a:p>
            <a:pPr marL="285750" indent="-285750" defTabSz="457200">
              <a:lnSpc>
                <a:spcPct val="120000"/>
              </a:lnSpc>
              <a:buFont typeface="Arial"/>
              <a:buChar char="•"/>
            </a:pPr>
            <a:endParaRPr lang="en-US" sz="3200" kern="1200" dirty="0">
              <a:solidFill>
                <a:prstClr val="white"/>
              </a:solidFill>
              <a:latin typeface="Calibri"/>
              <a:ea typeface=""/>
              <a:cs typeface=""/>
            </a:endParaRPr>
          </a:p>
          <a:p>
            <a:pPr marL="285750" indent="-285750" defTabSz="457200">
              <a:lnSpc>
                <a:spcPct val="120000"/>
              </a:lnSpc>
              <a:buFont typeface="Arial"/>
              <a:buChar char="•"/>
            </a:pPr>
            <a:r>
              <a:rPr lang="en-US" sz="3200" kern="1200" dirty="0" smtClean="0">
                <a:solidFill>
                  <a:prstClr val="white"/>
                </a:solidFill>
                <a:latin typeface="Calibri"/>
                <a:ea typeface=""/>
                <a:cs typeface=""/>
              </a:rPr>
              <a:t>Announcements and news</a:t>
            </a:r>
          </a:p>
          <a:p>
            <a:pPr marL="285750" indent="-285750" defTabSz="457200">
              <a:lnSpc>
                <a:spcPct val="120000"/>
              </a:lnSpc>
              <a:buFont typeface="Arial"/>
              <a:buChar char="•"/>
            </a:pPr>
            <a:r>
              <a:rPr lang="en-US" sz="3200" kern="1200" dirty="0">
                <a:solidFill>
                  <a:prstClr val="white"/>
                </a:solidFill>
                <a:latin typeface="Calibri"/>
                <a:ea typeface=""/>
                <a:cs typeface=""/>
              </a:rPr>
              <a:t>School calendar </a:t>
            </a:r>
          </a:p>
          <a:p>
            <a:pPr marL="285750" indent="-285750" defTabSz="457200">
              <a:lnSpc>
                <a:spcPct val="120000"/>
              </a:lnSpc>
              <a:buFont typeface="Arial"/>
              <a:buChar char="•"/>
            </a:pPr>
            <a:r>
              <a:rPr lang="en-US" sz="3200" kern="1200" dirty="0" smtClean="0">
                <a:solidFill>
                  <a:prstClr val="white"/>
                </a:solidFill>
                <a:latin typeface="Calibri"/>
                <a:ea typeface=""/>
                <a:cs typeface=""/>
              </a:rPr>
              <a:t>Staff directory</a:t>
            </a:r>
          </a:p>
          <a:p>
            <a:pPr marL="285750" indent="-285750" defTabSz="457200">
              <a:lnSpc>
                <a:spcPct val="120000"/>
              </a:lnSpc>
              <a:buFont typeface="Arial"/>
              <a:buChar char="•"/>
            </a:pPr>
            <a:r>
              <a:rPr lang="en-US" sz="3200" kern="1200" dirty="0" smtClean="0">
                <a:solidFill>
                  <a:prstClr val="white"/>
                </a:solidFill>
                <a:latin typeface="Calibri"/>
                <a:ea typeface=""/>
                <a:cs typeface=""/>
              </a:rPr>
              <a:t>Academics</a:t>
            </a:r>
          </a:p>
          <a:p>
            <a:pPr marL="285750" indent="-285750" defTabSz="457200">
              <a:lnSpc>
                <a:spcPct val="120000"/>
              </a:lnSpc>
              <a:buFont typeface="Arial"/>
              <a:buChar char="•"/>
            </a:pPr>
            <a:r>
              <a:rPr lang="en-US" sz="3200" kern="1200" dirty="0" smtClean="0">
                <a:solidFill>
                  <a:prstClr val="white"/>
                </a:solidFill>
                <a:latin typeface="Calibri"/>
                <a:ea typeface=""/>
                <a:cs typeface=""/>
              </a:rPr>
              <a:t>Student activities, sports, clubs</a:t>
            </a:r>
          </a:p>
          <a:p>
            <a:pPr marL="285750" indent="-285750" defTabSz="457200">
              <a:lnSpc>
                <a:spcPct val="120000"/>
              </a:lnSpc>
              <a:buFont typeface="Arial"/>
              <a:buChar char="•"/>
            </a:pPr>
            <a:r>
              <a:rPr lang="en-US" sz="3200" kern="1200" dirty="0" smtClean="0">
                <a:solidFill>
                  <a:prstClr val="white"/>
                </a:solidFill>
                <a:latin typeface="Calibri"/>
                <a:ea typeface=""/>
                <a:cs typeface=""/>
              </a:rPr>
              <a:t>Links to HCPSS Connect and other resources</a:t>
            </a:r>
          </a:p>
          <a:p>
            <a:pPr marL="285750" indent="-285750" defTabSz="457200">
              <a:lnSpc>
                <a:spcPct val="120000"/>
              </a:lnSpc>
              <a:buFont typeface="Arial"/>
              <a:buChar char="•"/>
            </a:pPr>
            <a:r>
              <a:rPr lang="en-US" sz="3200" kern="1200" dirty="0" smtClean="0">
                <a:solidFill>
                  <a:prstClr val="white"/>
                </a:solidFill>
                <a:latin typeface="Calibri"/>
                <a:ea typeface=""/>
                <a:cs typeface=""/>
              </a:rPr>
              <a:t>And more</a:t>
            </a:r>
          </a:p>
        </p:txBody>
      </p:sp>
    </p:spTree>
    <p:extLst>
      <p:ext uri="{BB962C8B-B14F-4D97-AF65-F5344CB8AC3E}">
        <p14:creationId xmlns:p14="http://schemas.microsoft.com/office/powerpoint/2010/main" val="2359982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pple Chancery" charset="0"/>
                <a:ea typeface="Apple Chancery" charset="0"/>
                <a:cs typeface="Apple Chancery" charset="0"/>
              </a:rPr>
              <a:t>The Wingspan</a:t>
            </a:r>
            <a:endParaRPr lang="en-US" dirty="0"/>
          </a:p>
        </p:txBody>
      </p:sp>
      <p:sp>
        <p:nvSpPr>
          <p:cNvPr id="3" name="Content Placeholder 2"/>
          <p:cNvSpPr>
            <a:spLocks noGrp="1"/>
          </p:cNvSpPr>
          <p:nvPr>
            <p:ph type="body" idx="1"/>
          </p:nvPr>
        </p:nvSpPr>
        <p:spPr>
          <a:xfrm>
            <a:off x="239712" y="828675"/>
            <a:ext cx="8705851" cy="5724525"/>
          </a:xfrm>
        </p:spPr>
        <p:txBody>
          <a:bodyPr/>
          <a:lstStyle/>
          <a:p>
            <a:endParaRPr lang="en-US" sz="2000" b="1" dirty="0" smtClean="0">
              <a:solidFill>
                <a:srgbClr val="FF0000"/>
              </a:solidFill>
              <a:latin typeface="Cambria" charset="0"/>
              <a:ea typeface="Cambria" charset="0"/>
              <a:cs typeface="Cambria" charset="0"/>
            </a:endParaRPr>
          </a:p>
          <a:p>
            <a:r>
              <a:rPr lang="en-US" sz="2000" b="1" dirty="0" smtClean="0">
                <a:solidFill>
                  <a:srgbClr val="FF0000"/>
                </a:solidFill>
                <a:latin typeface="Cambria" charset="0"/>
                <a:ea typeface="Cambria" charset="0"/>
                <a:cs typeface="Cambria" charset="0"/>
              </a:rPr>
              <a:t>100</a:t>
            </a:r>
            <a:r>
              <a:rPr lang="en-US" sz="2000" b="1" dirty="0">
                <a:solidFill>
                  <a:srgbClr val="FF0000"/>
                </a:solidFill>
                <a:latin typeface="Cambria" charset="0"/>
                <a:ea typeface="Cambria" charset="0"/>
                <a:cs typeface="Cambria" charset="0"/>
              </a:rPr>
              <a:t>% Student Run</a:t>
            </a:r>
          </a:p>
          <a:p>
            <a:r>
              <a:rPr lang="en-US" sz="2000" b="1" dirty="0" smtClean="0">
                <a:solidFill>
                  <a:srgbClr val="FF0000"/>
                </a:solidFill>
                <a:latin typeface="Cambria" charset="0"/>
                <a:ea typeface="Cambria" charset="0"/>
                <a:cs typeface="Cambria" charset="0"/>
              </a:rPr>
              <a:t>9</a:t>
            </a:r>
            <a:r>
              <a:rPr lang="en-US" sz="2000" b="1" baseline="30000" dirty="0" smtClean="0">
                <a:solidFill>
                  <a:srgbClr val="FF0000"/>
                </a:solidFill>
                <a:latin typeface="Cambria" charset="0"/>
                <a:ea typeface="Cambria" charset="0"/>
                <a:cs typeface="Cambria" charset="0"/>
              </a:rPr>
              <a:t>th</a:t>
            </a:r>
            <a:r>
              <a:rPr lang="en-US" sz="2000" b="1" dirty="0" smtClean="0">
                <a:solidFill>
                  <a:srgbClr val="FF0000"/>
                </a:solidFill>
                <a:latin typeface="Cambria" charset="0"/>
                <a:ea typeface="Cambria" charset="0"/>
                <a:cs typeface="Cambria" charset="0"/>
              </a:rPr>
              <a:t> –12</a:t>
            </a:r>
            <a:r>
              <a:rPr lang="en-US" sz="2000" b="1" baseline="30000" dirty="0" smtClean="0">
                <a:solidFill>
                  <a:srgbClr val="FF0000"/>
                </a:solidFill>
                <a:latin typeface="Cambria" charset="0"/>
                <a:ea typeface="Cambria" charset="0"/>
                <a:cs typeface="Cambria" charset="0"/>
              </a:rPr>
              <a:t>th</a:t>
            </a:r>
            <a:r>
              <a:rPr lang="en-US" sz="2000" b="1" dirty="0" smtClean="0">
                <a:solidFill>
                  <a:srgbClr val="FF0000"/>
                </a:solidFill>
                <a:latin typeface="Cambria" charset="0"/>
                <a:ea typeface="Cambria" charset="0"/>
                <a:cs typeface="Cambria" charset="0"/>
              </a:rPr>
              <a:t> Grade Team</a:t>
            </a:r>
          </a:p>
          <a:p>
            <a:r>
              <a:rPr lang="en-US" sz="2000" b="1" dirty="0" smtClean="0">
                <a:solidFill>
                  <a:srgbClr val="FF0000"/>
                </a:solidFill>
                <a:latin typeface="Cambria" charset="0"/>
                <a:ea typeface="Cambria" charset="0"/>
                <a:cs typeface="Cambria" charset="0"/>
              </a:rPr>
              <a:t>New &amp; Improved Print edition</a:t>
            </a:r>
          </a:p>
          <a:p>
            <a:r>
              <a:rPr lang="en-US" sz="2000" b="1" dirty="0" smtClean="0">
                <a:solidFill>
                  <a:srgbClr val="FF0000"/>
                </a:solidFill>
                <a:latin typeface="Cambria" charset="0"/>
                <a:ea typeface="Cambria" charset="0"/>
                <a:cs typeface="Cambria" charset="0"/>
              </a:rPr>
              <a:t>Online Access</a:t>
            </a:r>
          </a:p>
          <a:p>
            <a:pPr lvl="1"/>
            <a:r>
              <a:rPr lang="en-US" sz="2000" b="1" dirty="0" smtClean="0">
                <a:solidFill>
                  <a:srgbClr val="FF0000"/>
                </a:solidFill>
                <a:latin typeface="Cambria" charset="0"/>
                <a:ea typeface="Cambria" charset="0"/>
                <a:cs typeface="Cambria" charset="0"/>
              </a:rPr>
              <a:t>More Articles Published</a:t>
            </a:r>
          </a:p>
          <a:p>
            <a:pPr lvl="1"/>
            <a:r>
              <a:rPr lang="en-US" sz="2000" b="1" dirty="0" smtClean="0">
                <a:solidFill>
                  <a:srgbClr val="FF0000"/>
                </a:solidFill>
                <a:latin typeface="Cambria" charset="0"/>
                <a:ea typeface="Cambria" charset="0"/>
                <a:cs typeface="Cambria" charset="0"/>
              </a:rPr>
              <a:t>Updates on Sporting Events</a:t>
            </a:r>
            <a:endParaRPr lang="en-US" sz="2000" b="1" dirty="0">
              <a:solidFill>
                <a:srgbClr val="FF0000"/>
              </a:solidFill>
              <a:latin typeface="Cambria" charset="0"/>
              <a:ea typeface="Cambria" charset="0"/>
              <a:cs typeface="Cambria" charset="0"/>
            </a:endParaRPr>
          </a:p>
          <a:p>
            <a:r>
              <a:rPr lang="en-US" sz="2000" b="1" dirty="0" smtClean="0">
                <a:solidFill>
                  <a:srgbClr val="FF0000"/>
                </a:solidFill>
                <a:latin typeface="Cambria" charset="0"/>
                <a:ea typeface="Cambria" charset="0"/>
                <a:cs typeface="Cambria" charset="0"/>
              </a:rPr>
              <a:t>ALL PRINT ISSUES PUBLISHED ONLINE in PDF</a:t>
            </a:r>
          </a:p>
          <a:p>
            <a:r>
              <a:rPr lang="en-US" sz="2000" b="1" dirty="0" smtClean="0">
                <a:solidFill>
                  <a:srgbClr val="FF0000"/>
                </a:solidFill>
                <a:latin typeface="Cambria" charset="0"/>
                <a:ea typeface="Cambria" charset="0"/>
                <a:cs typeface="Cambria" charset="0"/>
              </a:rPr>
              <a:t>Go to Website</a:t>
            </a:r>
          </a:p>
          <a:p>
            <a:pPr marL="342900" lvl="1" indent="-342900">
              <a:buClr>
                <a:schemeClr val="accent1"/>
              </a:buClr>
              <a:buSzPct val="80000"/>
              <a:buFont typeface="Wingdings" pitchFamily="-84" charset="2"/>
              <a:buChar char="n"/>
            </a:pPr>
            <a:r>
              <a:rPr lang="en-US" sz="2000" b="1" dirty="0">
                <a:solidFill>
                  <a:srgbClr val="FF0000"/>
                </a:solidFill>
                <a:latin typeface="Cambria" charset="0"/>
                <a:ea typeface="Cambria" charset="0"/>
                <a:cs typeface="Cambria" charset="0"/>
              </a:rPr>
              <a:t>On the right side under “Quick Links” click “Print Edition Archives”</a:t>
            </a:r>
          </a:p>
          <a:p>
            <a:pPr marL="342900" lvl="1" indent="-342900">
              <a:buClr>
                <a:schemeClr val="accent1"/>
              </a:buClr>
              <a:buSzPct val="80000"/>
              <a:buFont typeface="Wingdings" pitchFamily="-84" charset="2"/>
              <a:buChar char="n"/>
            </a:pPr>
            <a:r>
              <a:rPr lang="en-US" sz="2000" b="1" dirty="0">
                <a:solidFill>
                  <a:srgbClr val="FF0000"/>
                </a:solidFill>
                <a:latin typeface="Cambria" charset="0"/>
                <a:ea typeface="Cambria" charset="0"/>
                <a:cs typeface="Cambria" charset="0"/>
              </a:rPr>
              <a:t>Link also included in the CHS email notices</a:t>
            </a:r>
          </a:p>
          <a:p>
            <a:r>
              <a:rPr lang="en-US" sz="2000" b="1" dirty="0">
                <a:solidFill>
                  <a:srgbClr val="FF0000"/>
                </a:solidFill>
                <a:latin typeface="Cambria" charset="0"/>
                <a:ea typeface="Cambria" charset="0"/>
                <a:cs typeface="Cambria" charset="0"/>
              </a:rPr>
              <a:t>Follow us on twitter</a:t>
            </a:r>
            <a:r>
              <a:rPr lang="en-US" sz="2000" b="1" dirty="0" smtClean="0">
                <a:solidFill>
                  <a:srgbClr val="FF0000"/>
                </a:solidFill>
                <a:latin typeface="Cambria" charset="0"/>
                <a:ea typeface="Cambria" charset="0"/>
                <a:cs typeface="Cambria" charset="0"/>
              </a:rPr>
              <a:t>: @</a:t>
            </a:r>
            <a:r>
              <a:rPr lang="en-US" sz="2000" b="1" dirty="0" err="1" smtClean="0">
                <a:solidFill>
                  <a:srgbClr val="FF0000"/>
                </a:solidFill>
                <a:latin typeface="Cambria" charset="0"/>
                <a:ea typeface="Cambria" charset="0"/>
                <a:cs typeface="Cambria" charset="0"/>
              </a:rPr>
              <a:t>CHSWingspan</a:t>
            </a:r>
            <a:endParaRPr lang="en-US" sz="2000" b="1" dirty="0">
              <a:solidFill>
                <a:srgbClr val="FF0000"/>
              </a:solidFill>
              <a:latin typeface="Cambria" charset="0"/>
              <a:ea typeface="Cambria" charset="0"/>
              <a:cs typeface="Cambria" charset="0"/>
            </a:endParaRPr>
          </a:p>
          <a:p>
            <a:endParaRPr lang="en-US" sz="2000" b="1" dirty="0" smtClean="0">
              <a:solidFill>
                <a:srgbClr val="FF0000"/>
              </a:solidFill>
              <a:latin typeface="Cambria" charset="0"/>
              <a:ea typeface="Cambria" charset="0"/>
              <a:cs typeface="Cambria" charset="0"/>
            </a:endParaRPr>
          </a:p>
          <a:p>
            <a:r>
              <a:rPr lang="en-US" sz="2000" b="1" dirty="0" smtClean="0">
                <a:solidFill>
                  <a:srgbClr val="FF0000"/>
                </a:solidFill>
                <a:latin typeface="Cambria" charset="0"/>
                <a:ea typeface="Cambria" charset="0"/>
                <a:cs typeface="Cambria" charset="0"/>
              </a:rPr>
              <a:t>Email </a:t>
            </a:r>
            <a:r>
              <a:rPr lang="en-US" sz="2000" b="1" dirty="0">
                <a:solidFill>
                  <a:srgbClr val="FF0000"/>
                </a:solidFill>
                <a:latin typeface="Cambria" charset="0"/>
                <a:ea typeface="Cambria" charset="0"/>
                <a:cs typeface="Cambria" charset="0"/>
              </a:rPr>
              <a:t>us </a:t>
            </a:r>
            <a:r>
              <a:rPr lang="en-US" sz="2000" b="1" dirty="0" smtClean="0">
                <a:solidFill>
                  <a:srgbClr val="FF0000"/>
                </a:solidFill>
                <a:latin typeface="Cambria" charset="0"/>
                <a:ea typeface="Cambria" charset="0"/>
                <a:cs typeface="Cambria" charset="0"/>
              </a:rPr>
              <a:t>at: </a:t>
            </a:r>
            <a:r>
              <a:rPr lang="en-US" sz="2000" b="1" dirty="0" smtClean="0">
                <a:solidFill>
                  <a:srgbClr val="FF0000"/>
                </a:solidFill>
                <a:latin typeface="Cambria" charset="0"/>
                <a:ea typeface="Cambria" charset="0"/>
                <a:cs typeface="Cambria" charset="0"/>
                <a:hlinkClick r:id="rId2"/>
              </a:rPr>
              <a:t>chswingspan@gmail.com</a:t>
            </a:r>
            <a:endParaRPr lang="en-US" sz="2000" b="1" i="1" dirty="0" smtClean="0">
              <a:solidFill>
                <a:srgbClr val="FF0000"/>
              </a:solidFill>
              <a:latin typeface="Cambria" charset="0"/>
              <a:ea typeface="Cambria" charset="0"/>
              <a:cs typeface="Cambria" charset="0"/>
            </a:endParaRPr>
          </a:p>
          <a:p>
            <a:r>
              <a:rPr lang="en-US" sz="2000" b="1" i="1" dirty="0" smtClean="0">
                <a:solidFill>
                  <a:srgbClr val="FF0000"/>
                </a:solidFill>
                <a:latin typeface="Cambria" charset="0"/>
                <a:ea typeface="Cambria" charset="0"/>
                <a:cs typeface="Cambria" charset="0"/>
              </a:rPr>
              <a:t>https://</a:t>
            </a:r>
            <a:r>
              <a:rPr lang="en-US" sz="2000" b="1" i="1" dirty="0" err="1" smtClean="0">
                <a:solidFill>
                  <a:srgbClr val="FF0000"/>
                </a:solidFill>
                <a:latin typeface="Cambria" charset="0"/>
                <a:ea typeface="Cambria" charset="0"/>
                <a:cs typeface="Cambria" charset="0"/>
              </a:rPr>
              <a:t>www.chswingspan.com</a:t>
            </a:r>
            <a:endParaRPr lang="en-US" sz="2000" b="1" i="1" dirty="0">
              <a:solidFill>
                <a:srgbClr val="FF0000"/>
              </a:solidFill>
              <a:latin typeface="Cambria" charset="0"/>
              <a:ea typeface="Cambria" charset="0"/>
              <a:cs typeface="Cambria" charset="0"/>
            </a:endParaRPr>
          </a:p>
          <a:p>
            <a:endParaRPr lang="en-US" sz="1400" dirty="0">
              <a:solidFill>
                <a:schemeClr val="accent1"/>
              </a:solidFill>
            </a:endParaRPr>
          </a:p>
          <a:p>
            <a:endParaRPr lang="en-US" sz="1400" dirty="0"/>
          </a:p>
          <a:p>
            <a:endParaRPr lang="en-US" sz="1400" dirty="0"/>
          </a:p>
          <a:p>
            <a:endParaRPr lang="en-US" sz="1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457200"/>
            <a:ext cx="2296632" cy="2926080"/>
          </a:xfrm>
          <a:prstGeom prst="rect">
            <a:avLst/>
          </a:prstGeom>
        </p:spPr>
      </p:pic>
    </p:spTree>
    <p:extLst>
      <p:ext uri="{BB962C8B-B14F-4D97-AF65-F5344CB8AC3E}">
        <p14:creationId xmlns:p14="http://schemas.microsoft.com/office/powerpoint/2010/main" val="8389692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descr="facebook-ico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44576" y="3544438"/>
            <a:ext cx="1216955" cy="1216955"/>
          </a:xfrm>
          <a:prstGeom prst="rect">
            <a:avLst/>
          </a:prstGeom>
        </p:spPr>
      </p:pic>
      <p:pic>
        <p:nvPicPr>
          <p:cNvPr id="3" name="Picture 2" descr="Twitter_logo_blue.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70202" y="1550518"/>
            <a:ext cx="1357302" cy="1103478"/>
          </a:xfrm>
          <a:prstGeom prst="rect">
            <a:avLst/>
          </a:prstGeom>
        </p:spPr>
      </p:pic>
      <p:sp>
        <p:nvSpPr>
          <p:cNvPr id="9" name="Content Placeholder 8"/>
          <p:cNvSpPr>
            <a:spLocks noGrp="1"/>
          </p:cNvSpPr>
          <p:nvPr>
            <p:ph idx="1"/>
          </p:nvPr>
        </p:nvSpPr>
        <p:spPr>
          <a:xfrm>
            <a:off x="-5509" y="1527864"/>
            <a:ext cx="8996337" cy="4868288"/>
          </a:xfrm>
        </p:spPr>
        <p:txBody>
          <a:bodyPr>
            <a:noAutofit/>
          </a:bodyPr>
          <a:lstStyle/>
          <a:p>
            <a:pPr marL="0" indent="0">
              <a:buNone/>
            </a:pPr>
            <a:r>
              <a:rPr lang="en-US" dirty="0" smtClean="0">
                <a:solidFill>
                  <a:schemeClr val="bg1"/>
                </a:solidFill>
              </a:rPr>
              <a:t>[CHS] Twitter: </a:t>
            </a:r>
            <a:r>
              <a:rPr lang="en-US" dirty="0">
                <a:solidFill>
                  <a:srgbClr val="A2E658"/>
                </a:solidFill>
              </a:rPr>
              <a:t>@</a:t>
            </a:r>
            <a:r>
              <a:rPr lang="en-US" dirty="0" err="1" smtClean="0">
                <a:solidFill>
                  <a:srgbClr val="A2E658"/>
                </a:solidFill>
              </a:rPr>
              <a:t>hcpss_chs</a:t>
            </a:r>
            <a:endParaRPr lang="en-US" dirty="0">
              <a:solidFill>
                <a:srgbClr val="A2E658"/>
              </a:solidFill>
              <a:cs typeface="Arial"/>
            </a:endParaRPr>
          </a:p>
          <a:p>
            <a:pPr marL="0" indent="0">
              <a:buNone/>
            </a:pPr>
            <a:endParaRPr lang="en-US" dirty="0" smtClean="0">
              <a:solidFill>
                <a:schemeClr val="bg1"/>
              </a:solidFill>
            </a:endParaRPr>
          </a:p>
          <a:p>
            <a:pPr marL="0" indent="0">
              <a:buNone/>
            </a:pPr>
            <a:r>
              <a:rPr lang="en-US" dirty="0" smtClean="0">
                <a:solidFill>
                  <a:schemeClr val="bg1"/>
                </a:solidFill>
              </a:rPr>
              <a:t>HCPSS Facebook: </a:t>
            </a:r>
            <a:r>
              <a:rPr lang="en-US" dirty="0" smtClean="0">
                <a:solidFill>
                  <a:srgbClr val="A2E658"/>
                </a:solidFill>
              </a:rPr>
              <a:t>www.Faceboo</a:t>
            </a:r>
            <a:r>
              <a:rPr lang="en-US" dirty="0" smtClean="0">
                <a:solidFill>
                  <a:srgbClr val="A2E65D"/>
                </a:solidFill>
              </a:rPr>
              <a:t>k.co</a:t>
            </a:r>
            <a:r>
              <a:rPr lang="en-US" dirty="0" smtClean="0">
                <a:solidFill>
                  <a:srgbClr val="A2E658"/>
                </a:solidFill>
              </a:rPr>
              <a:t>m/HoCoSchools</a:t>
            </a:r>
          </a:p>
          <a:p>
            <a:pPr marL="0" indent="0">
              <a:buNone/>
            </a:pPr>
            <a:r>
              <a:rPr lang="en-US" dirty="0" smtClean="0">
                <a:solidFill>
                  <a:schemeClr val="bg1"/>
                </a:solidFill>
              </a:rPr>
              <a:t>HCPSS Twitter: </a:t>
            </a:r>
            <a:r>
              <a:rPr lang="en-US" dirty="0" smtClean="0">
                <a:solidFill>
                  <a:srgbClr val="A2E658"/>
                </a:solidFill>
              </a:rPr>
              <a:t>www.Twitter.com/HCPSS</a:t>
            </a:r>
            <a:r>
              <a:rPr lang="en-US" dirty="0" smtClean="0">
                <a:solidFill>
                  <a:schemeClr val="bg1"/>
                </a:solidFill>
              </a:rPr>
              <a:t> </a:t>
            </a:r>
          </a:p>
          <a:p>
            <a:pPr marL="0" indent="0">
              <a:buNone/>
            </a:pPr>
            <a:endParaRPr lang="en-US" dirty="0" smtClean="0">
              <a:solidFill>
                <a:schemeClr val="bg1"/>
              </a:solidFill>
            </a:endParaRPr>
          </a:p>
          <a:p>
            <a:pPr marL="0" indent="0">
              <a:buNone/>
            </a:pPr>
            <a:r>
              <a:rPr lang="en-US" dirty="0" smtClean="0">
                <a:solidFill>
                  <a:schemeClr val="bg1"/>
                </a:solidFill>
              </a:rPr>
              <a:t>Interact with the Superintendent:</a:t>
            </a:r>
          </a:p>
          <a:p>
            <a:pPr marL="0" indent="0">
              <a:buNone/>
            </a:pPr>
            <a:r>
              <a:rPr lang="en-US" dirty="0" smtClean="0">
                <a:solidFill>
                  <a:schemeClr val="bg1"/>
                </a:solidFill>
              </a:rPr>
              <a:t>Twitter: https://</a:t>
            </a:r>
            <a:r>
              <a:rPr lang="en-US" dirty="0" err="1" smtClean="0">
                <a:solidFill>
                  <a:srgbClr val="A2E65D"/>
                </a:solidFill>
              </a:rPr>
              <a:t>twitter.com</a:t>
            </a:r>
            <a:r>
              <a:rPr lang="en-US" dirty="0" smtClean="0">
                <a:solidFill>
                  <a:srgbClr val="A2E65D"/>
                </a:solidFill>
              </a:rPr>
              <a:t>/</a:t>
            </a:r>
            <a:r>
              <a:rPr lang="en-US" dirty="0" err="1" smtClean="0">
                <a:solidFill>
                  <a:srgbClr val="A2E65D"/>
                </a:solidFill>
              </a:rPr>
              <a:t>mjmsuper</a:t>
            </a:r>
            <a:r>
              <a:rPr lang="en-US" dirty="0" smtClean="0">
                <a:solidFill>
                  <a:srgbClr val="A2E65D"/>
                </a:solidFill>
              </a:rPr>
              <a:t> </a:t>
            </a:r>
          </a:p>
          <a:p>
            <a:pPr marL="0" indent="0">
              <a:buNone/>
            </a:pPr>
            <a:r>
              <a:rPr lang="en-US" dirty="0" smtClean="0">
                <a:solidFill>
                  <a:schemeClr val="bg1"/>
                </a:solidFill>
              </a:rPr>
              <a:t>Blog</a:t>
            </a:r>
            <a:r>
              <a:rPr lang="en-US" dirty="0">
                <a:solidFill>
                  <a:schemeClr val="bg1"/>
                </a:solidFill>
              </a:rPr>
              <a:t>: </a:t>
            </a:r>
            <a:r>
              <a:rPr lang="en-US" dirty="0" err="1">
                <a:solidFill>
                  <a:srgbClr val="A2E658"/>
                </a:solidFill>
              </a:rPr>
              <a:t>superintendent.hcpss.org</a:t>
            </a:r>
            <a:endParaRPr lang="en-US" dirty="0">
              <a:solidFill>
                <a:srgbClr val="A2E658"/>
              </a:solidFill>
            </a:endParaRPr>
          </a:p>
          <a:p>
            <a:pPr marL="0" indent="0">
              <a:buNone/>
            </a:pPr>
            <a:endParaRPr lang="en-US" dirty="0" smtClean="0">
              <a:solidFill>
                <a:schemeClr val="bg1"/>
              </a:solidFill>
            </a:endParaRPr>
          </a:p>
        </p:txBody>
      </p:sp>
      <p:sp>
        <p:nvSpPr>
          <p:cNvPr id="6" name="Title 1"/>
          <p:cNvSpPr>
            <a:spLocks noGrp="1"/>
          </p:cNvSpPr>
          <p:nvPr>
            <p:ph type="title"/>
          </p:nvPr>
        </p:nvSpPr>
        <p:spPr>
          <a:xfrm>
            <a:off x="-5509" y="167324"/>
            <a:ext cx="9144000" cy="871840"/>
          </a:xfrm>
          <a:solidFill>
            <a:srgbClr val="B8D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r>
              <a:rPr lang="en-US" sz="5400" dirty="0">
                <a:solidFill>
                  <a:srgbClr val="1F497D"/>
                </a:solidFill>
              </a:rPr>
              <a:t>Social Media</a:t>
            </a:r>
          </a:p>
        </p:txBody>
      </p:sp>
    </p:spTree>
    <p:extLst>
      <p:ext uri="{BB962C8B-B14F-4D97-AF65-F5344CB8AC3E}">
        <p14:creationId xmlns:p14="http://schemas.microsoft.com/office/powerpoint/2010/main" val="8632322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2963272"/>
            <a:ext cx="9144000" cy="914400"/>
          </a:xfrm>
          <a:prstGeom prst="rect">
            <a:avLst/>
          </a:prstGeom>
          <a:solidFill>
            <a:srgbClr val="1F497D"/>
          </a:solidFill>
        </p:spPr>
        <p:txBody>
          <a:bodyPr vert="horz" lIns="182880" tIns="45720" rIns="91440" bIns="45720" rtlCol="0" anchor="t">
            <a:noAutofit/>
          </a:bodyPr>
          <a:lstStyle>
            <a:lvl1pPr algn="ctr" defTabSz="457200" rtl="0" eaLnBrk="1" latinLnBrk="0" hangingPunct="1">
              <a:spcBef>
                <a:spcPct val="0"/>
              </a:spcBef>
              <a:buNone/>
              <a:defRPr sz="4400" kern="1200">
                <a:solidFill>
                  <a:schemeClr val="tx1"/>
                </a:solidFill>
                <a:latin typeface="Calibri"/>
                <a:ea typeface="+mj-ea"/>
                <a:cs typeface="+mj-cs"/>
              </a:defRPr>
            </a:lvl1pPr>
          </a:lstStyle>
          <a:p>
            <a:pPr algn="l"/>
            <a:r>
              <a:rPr lang="en-US" sz="5400" b="1" dirty="0" smtClean="0">
                <a:solidFill>
                  <a:schemeClr val="bg1"/>
                </a:solidFill>
                <a:latin typeface="+mj-lt"/>
                <a:cs typeface="Arial Narrow"/>
              </a:rPr>
              <a:t>  </a:t>
            </a:r>
            <a:r>
              <a:rPr lang="en-US" sz="5400" b="1" dirty="0" smtClean="0">
                <a:latin typeface="+mj-lt"/>
                <a:cs typeface="Arial Narrow"/>
              </a:rPr>
              <a:t>Mobile App</a:t>
            </a:r>
            <a:endParaRPr lang="en-US" sz="5400" b="1" dirty="0">
              <a:latin typeface="+mj-lt"/>
              <a:cs typeface="Arial Narrow"/>
            </a:endParaRPr>
          </a:p>
        </p:txBody>
      </p:sp>
      <p:pic>
        <p:nvPicPr>
          <p:cNvPr id="7" name="Picture 3" descr="C:\Users\RAMANI~1\AppData\Local\Temp\178559893-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315851" y="154394"/>
            <a:ext cx="3355747" cy="65321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18770" y="1031130"/>
            <a:ext cx="2821021" cy="4455271"/>
          </a:xfrm>
          <a:prstGeom prst="rect">
            <a:avLst/>
          </a:prstGeom>
        </p:spPr>
      </p:pic>
    </p:spTree>
    <p:extLst>
      <p:ext uri="{BB962C8B-B14F-4D97-AF65-F5344CB8AC3E}">
        <p14:creationId xmlns:p14="http://schemas.microsoft.com/office/powerpoint/2010/main" val="19060674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96816" y="4872054"/>
            <a:ext cx="3502744" cy="616587"/>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2" name="Rectangle 11"/>
          <p:cNvSpPr/>
          <p:nvPr/>
        </p:nvSpPr>
        <p:spPr>
          <a:xfrm>
            <a:off x="4783022" y="3032745"/>
            <a:ext cx="3716215" cy="1569660"/>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
        <p:nvSpPr>
          <p:cNvPr id="13" name="Rectangle 12"/>
          <p:cNvSpPr/>
          <p:nvPr/>
        </p:nvSpPr>
        <p:spPr>
          <a:xfrm>
            <a:off x="664314" y="3032745"/>
            <a:ext cx="3716215" cy="1569660"/>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55936" y="200025"/>
            <a:ext cx="5916374" cy="2482947"/>
          </a:xfrm>
          <a:prstGeom prst="rect">
            <a:avLst/>
          </a:prstGeom>
        </p:spPr>
      </p:pic>
      <p:sp>
        <p:nvSpPr>
          <p:cNvPr id="16" name="Rectangle 15"/>
          <p:cNvSpPr/>
          <p:nvPr/>
        </p:nvSpPr>
        <p:spPr>
          <a:xfrm>
            <a:off x="664315" y="3080860"/>
            <a:ext cx="3716214" cy="1569660"/>
          </a:xfrm>
          <a:prstGeom prst="rect">
            <a:avLst/>
          </a:prstGeom>
        </p:spPr>
        <p:txBody>
          <a:bodyPr wrap="square">
            <a:spAutoFit/>
          </a:bodyPr>
          <a:lstStyle/>
          <a:p>
            <a:pPr algn="ctr" defTabSz="457200"/>
            <a:r>
              <a:rPr lang="en-US" sz="3200" b="1" kern="1200" dirty="0">
                <a:solidFill>
                  <a:prstClr val="black"/>
                </a:solidFill>
                <a:latin typeface="Calibri"/>
                <a:ea typeface=""/>
                <a:cs typeface=""/>
              </a:rPr>
              <a:t>SYNERGY </a:t>
            </a:r>
            <a:r>
              <a:rPr lang="en-US" sz="3200" b="1" kern="1200" dirty="0" smtClean="0">
                <a:solidFill>
                  <a:prstClr val="black"/>
                </a:solidFill>
                <a:latin typeface="Calibri"/>
                <a:ea typeface=""/>
                <a:cs typeface=""/>
              </a:rPr>
              <a:t>STUDENT</a:t>
            </a:r>
          </a:p>
          <a:p>
            <a:pPr algn="ctr" defTabSz="457200"/>
            <a:r>
              <a:rPr lang="en-US" sz="3200" b="1" kern="1200" dirty="0" smtClean="0">
                <a:solidFill>
                  <a:prstClr val="black"/>
                </a:solidFill>
                <a:latin typeface="Calibri"/>
                <a:ea typeface=""/>
                <a:cs typeface=""/>
              </a:rPr>
              <a:t> </a:t>
            </a:r>
            <a:r>
              <a:rPr lang="en-US" sz="3200" b="1" kern="1200" dirty="0">
                <a:solidFill>
                  <a:prstClr val="black"/>
                </a:solidFill>
                <a:latin typeface="Calibri"/>
                <a:ea typeface=""/>
                <a:cs typeface=""/>
              </a:rPr>
              <a:t>INFORMATION </a:t>
            </a:r>
            <a:endParaRPr lang="en-US" sz="3200" b="1" kern="1200" dirty="0" smtClean="0">
              <a:solidFill>
                <a:prstClr val="black"/>
              </a:solidFill>
              <a:latin typeface="Calibri"/>
              <a:ea typeface=""/>
              <a:cs typeface=""/>
            </a:endParaRPr>
          </a:p>
          <a:p>
            <a:pPr algn="ctr" defTabSz="457200"/>
            <a:r>
              <a:rPr lang="en-US" sz="3200" b="1" kern="1200" dirty="0" smtClean="0">
                <a:solidFill>
                  <a:prstClr val="black"/>
                </a:solidFill>
                <a:latin typeface="Calibri"/>
                <a:ea typeface=""/>
                <a:cs typeface=""/>
              </a:rPr>
              <a:t>SYSTEM</a:t>
            </a:r>
            <a:endParaRPr lang="en-US" sz="3200" b="1" kern="1200" dirty="0">
              <a:solidFill>
                <a:prstClr val="black"/>
              </a:solidFill>
              <a:latin typeface="Calibri"/>
              <a:ea typeface=""/>
              <a:cs typeface=""/>
            </a:endParaRPr>
          </a:p>
        </p:txBody>
      </p:sp>
      <p:sp>
        <p:nvSpPr>
          <p:cNvPr id="17" name="Rectangle 16"/>
          <p:cNvSpPr/>
          <p:nvPr/>
        </p:nvSpPr>
        <p:spPr>
          <a:xfrm>
            <a:off x="4954268" y="3080860"/>
            <a:ext cx="3349585" cy="1569660"/>
          </a:xfrm>
          <a:prstGeom prst="rect">
            <a:avLst/>
          </a:prstGeom>
        </p:spPr>
        <p:txBody>
          <a:bodyPr wrap="square">
            <a:spAutoFit/>
          </a:bodyPr>
          <a:lstStyle/>
          <a:p>
            <a:pPr algn="ctr" defTabSz="457200"/>
            <a:r>
              <a:rPr lang="en-US" sz="3200" b="1" kern="1200" dirty="0">
                <a:solidFill>
                  <a:prstClr val="black"/>
                </a:solidFill>
                <a:latin typeface="Calibri"/>
                <a:ea typeface=""/>
                <a:cs typeface=""/>
              </a:rPr>
              <a:t>CANVAS</a:t>
            </a:r>
          </a:p>
          <a:p>
            <a:pPr algn="ctr" defTabSz="457200"/>
            <a:r>
              <a:rPr lang="en-US" sz="3200" b="1" kern="1200" dirty="0">
                <a:solidFill>
                  <a:prstClr val="black"/>
                </a:solidFill>
                <a:latin typeface="Calibri"/>
                <a:ea typeface=""/>
                <a:cs typeface=""/>
              </a:rPr>
              <a:t>LEARNING</a:t>
            </a:r>
          </a:p>
          <a:p>
            <a:pPr algn="ctr" defTabSz="457200"/>
            <a:r>
              <a:rPr lang="en-US" sz="3200" b="1" kern="1200" dirty="0">
                <a:solidFill>
                  <a:prstClr val="black"/>
                </a:solidFill>
                <a:latin typeface="Calibri"/>
                <a:ea typeface=""/>
                <a:cs typeface=""/>
              </a:rPr>
              <a:t>SYSTEM</a:t>
            </a:r>
          </a:p>
        </p:txBody>
      </p:sp>
      <p:sp>
        <p:nvSpPr>
          <p:cNvPr id="18" name="Rectangle 17"/>
          <p:cNvSpPr/>
          <p:nvPr/>
        </p:nvSpPr>
        <p:spPr>
          <a:xfrm>
            <a:off x="4479667" y="2682972"/>
            <a:ext cx="184666" cy="369332"/>
          </a:xfrm>
          <a:prstGeom prst="rect">
            <a:avLst/>
          </a:prstGeom>
        </p:spPr>
        <p:txBody>
          <a:bodyPr wrap="none">
            <a:spAutoFit/>
          </a:bodyPr>
          <a:lstStyle/>
          <a:p>
            <a:pPr defTabSz="457200"/>
            <a:r>
              <a:rPr lang="en-US" sz="1800" kern="1200" dirty="0">
                <a:solidFill>
                  <a:prstClr val="black"/>
                </a:solidFill>
                <a:latin typeface="Calibri"/>
                <a:ea typeface=""/>
                <a:cs typeface=""/>
              </a:rPr>
              <a:t> </a:t>
            </a:r>
          </a:p>
        </p:txBody>
      </p:sp>
      <p:sp>
        <p:nvSpPr>
          <p:cNvPr id="19" name="TextBox 18">
            <a:hlinkClick r:id="rId4"/>
          </p:cNvPr>
          <p:cNvSpPr txBox="1"/>
          <p:nvPr/>
        </p:nvSpPr>
        <p:spPr>
          <a:xfrm>
            <a:off x="1" y="5920725"/>
            <a:ext cx="9144000" cy="937276"/>
          </a:xfrm>
          <a:prstGeom prst="rect">
            <a:avLst/>
          </a:prstGeom>
          <a:solidFill>
            <a:srgbClr val="B8D87A"/>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3400">
                <a:solidFill>
                  <a:srgbClr val="1B4072"/>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457200"/>
            <a:r>
              <a:rPr lang="en-US" sz="6000" kern="1200" dirty="0" err="1"/>
              <a:t>www.hcpss.org</a:t>
            </a:r>
            <a:r>
              <a:rPr lang="en-US" sz="6000" kern="1200" dirty="0"/>
              <a:t>/connect</a:t>
            </a:r>
          </a:p>
        </p:txBody>
      </p:sp>
      <p:sp>
        <p:nvSpPr>
          <p:cNvPr id="20" name="Rectangle 19"/>
          <p:cNvSpPr/>
          <p:nvPr/>
        </p:nvSpPr>
        <p:spPr>
          <a:xfrm>
            <a:off x="3043731" y="4864789"/>
            <a:ext cx="3008914" cy="584776"/>
          </a:xfrm>
          <a:prstGeom prst="rect">
            <a:avLst/>
          </a:prstGeom>
        </p:spPr>
        <p:txBody>
          <a:bodyPr wrap="square">
            <a:spAutoFit/>
          </a:bodyPr>
          <a:lstStyle/>
          <a:p>
            <a:pPr algn="ctr" defTabSz="457200"/>
            <a:r>
              <a:rPr lang="en-US" sz="3200" b="1" kern="1200" dirty="0" smtClean="0">
                <a:solidFill>
                  <a:prstClr val="black"/>
                </a:solidFill>
                <a:latin typeface="Calibri"/>
                <a:ea typeface=""/>
                <a:cs typeface=""/>
              </a:rPr>
              <a:t>FAMILY FILE</a:t>
            </a:r>
            <a:endParaRPr lang="en-US" sz="3200" b="1" kern="1200" dirty="0">
              <a:solidFill>
                <a:prstClr val="black"/>
              </a:solidFill>
              <a:latin typeface="Calibri"/>
              <a:ea typeface=""/>
              <a:cs typeface=""/>
            </a:endParaRPr>
          </a:p>
        </p:txBody>
      </p:sp>
    </p:spTree>
    <p:extLst>
      <p:ext uri="{BB962C8B-B14F-4D97-AF65-F5344CB8AC3E}">
        <p14:creationId xmlns:p14="http://schemas.microsoft.com/office/powerpoint/2010/main" val="12723971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7" name="Shape 11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79771" y="1523266"/>
            <a:ext cx="3725479" cy="1397058"/>
          </a:xfrm>
          <a:prstGeom prst="rect">
            <a:avLst/>
          </a:prstGeom>
          <a:noFill/>
          <a:ln>
            <a:noFill/>
          </a:ln>
        </p:spPr>
      </p:pic>
      <p:sp>
        <p:nvSpPr>
          <p:cNvPr id="6" name="TextBox 5">
            <a:hlinkClick r:id="rId4"/>
          </p:cNvPr>
          <p:cNvSpPr txBox="1"/>
          <p:nvPr/>
        </p:nvSpPr>
        <p:spPr>
          <a:xfrm>
            <a:off x="1" y="5904029"/>
            <a:ext cx="9144000" cy="923331"/>
          </a:xfrm>
          <a:prstGeom prst="rect">
            <a:avLst/>
          </a:prstGeom>
          <a:solidFill>
            <a:srgbClr val="B8D87A"/>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6000">
                <a:solidFill>
                  <a:srgbClr val="1B4072"/>
                </a:solidFill>
              </a:defRPr>
            </a:lvl1pPr>
          </a:lstStyle>
          <a:p>
            <a:r>
              <a:rPr lang="en-US" dirty="0" err="1"/>
              <a:t>www.hcpss.org</a:t>
            </a:r>
            <a:r>
              <a:rPr lang="en-US" dirty="0"/>
              <a:t>/connect</a:t>
            </a:r>
          </a:p>
        </p:txBody>
      </p:sp>
      <p:sp>
        <p:nvSpPr>
          <p:cNvPr id="3" name="Rectangle 2"/>
          <p:cNvSpPr/>
          <p:nvPr/>
        </p:nvSpPr>
        <p:spPr>
          <a:xfrm>
            <a:off x="4057649" y="1288345"/>
            <a:ext cx="5133975" cy="2113079"/>
          </a:xfrm>
          <a:prstGeom prst="rect">
            <a:avLst/>
          </a:prstGeom>
        </p:spPr>
        <p:txBody>
          <a:bodyPr wrap="square">
            <a:spAutoFit/>
          </a:bodyPr>
          <a:lstStyle/>
          <a:p>
            <a:pPr marL="285750" indent="-285750">
              <a:lnSpc>
                <a:spcPct val="120000"/>
              </a:lnSpc>
              <a:buFont typeface="Arial"/>
              <a:buChar char="•"/>
            </a:pPr>
            <a:r>
              <a:rPr lang="en-US" sz="2800" dirty="0" smtClean="0">
                <a:solidFill>
                  <a:prstClr val="white"/>
                </a:solidFill>
              </a:rPr>
              <a:t>Parent contact information</a:t>
            </a:r>
          </a:p>
          <a:p>
            <a:pPr marL="285750" indent="-285750">
              <a:lnSpc>
                <a:spcPct val="120000"/>
              </a:lnSpc>
              <a:buFont typeface="Arial"/>
              <a:buChar char="•"/>
            </a:pPr>
            <a:r>
              <a:rPr lang="en-US" sz="2800" dirty="0" smtClean="0">
                <a:solidFill>
                  <a:prstClr val="white"/>
                </a:solidFill>
              </a:rPr>
              <a:t>Medical data and contacts</a:t>
            </a:r>
          </a:p>
          <a:p>
            <a:pPr marL="285750" indent="-285750">
              <a:lnSpc>
                <a:spcPct val="120000"/>
              </a:lnSpc>
              <a:buFont typeface="Arial"/>
              <a:buChar char="•"/>
            </a:pPr>
            <a:r>
              <a:rPr lang="en-US" sz="2800" dirty="0" smtClean="0">
                <a:solidFill>
                  <a:prstClr val="white"/>
                </a:solidFill>
              </a:rPr>
              <a:t>Afterschool transportation </a:t>
            </a:r>
          </a:p>
          <a:p>
            <a:pPr marL="285750" indent="-285750">
              <a:lnSpc>
                <a:spcPct val="120000"/>
              </a:lnSpc>
              <a:buFont typeface="Arial"/>
              <a:buChar char="•"/>
            </a:pPr>
            <a:r>
              <a:rPr lang="en-US" sz="2800" dirty="0" smtClean="0">
                <a:solidFill>
                  <a:prstClr val="white"/>
                </a:solidFill>
              </a:rPr>
              <a:t>Data privacy preferences</a:t>
            </a:r>
          </a:p>
        </p:txBody>
      </p:sp>
      <p:pic>
        <p:nvPicPr>
          <p:cNvPr id="1026" name="Picture 2" descr="https://lh6.googleusercontent.com/L4J6Kut8Lhc9G6oT37MzqR6FkvmR_SQ7mUDlcynSd2RBLaT3GHczCDq3i2EEY-2HferLog7N-kFzKbSqkrGxfvXzk2RpvS8UZPoF2wuHvRaheYm2LM93Rtl_id_nGicRmRy_racLb4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9771" y="4166892"/>
            <a:ext cx="3715734" cy="131950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057649" y="4291886"/>
            <a:ext cx="5133975" cy="561885"/>
          </a:xfrm>
          <a:prstGeom prst="rect">
            <a:avLst/>
          </a:prstGeom>
        </p:spPr>
        <p:txBody>
          <a:bodyPr wrap="square">
            <a:spAutoFit/>
          </a:bodyPr>
          <a:lstStyle/>
          <a:p>
            <a:pPr marL="285750" indent="-285750">
              <a:lnSpc>
                <a:spcPct val="120000"/>
              </a:lnSpc>
              <a:buFont typeface="Arial"/>
              <a:buChar char="•"/>
            </a:pPr>
            <a:r>
              <a:rPr lang="en-US" sz="2800" dirty="0" smtClean="0">
                <a:solidFill>
                  <a:prstClr val="white"/>
                </a:solidFill>
              </a:rPr>
              <a:t>Athletic participation forms</a:t>
            </a:r>
          </a:p>
        </p:txBody>
      </p:sp>
      <p:sp>
        <p:nvSpPr>
          <p:cNvPr id="8" name="Shape 163"/>
          <p:cNvSpPr txBox="1">
            <a:spLocks/>
          </p:cNvSpPr>
          <p:nvPr/>
        </p:nvSpPr>
        <p:spPr>
          <a:xfrm>
            <a:off x="-36300" y="1"/>
            <a:ext cx="9216600" cy="1105636"/>
          </a:xfrm>
          <a:prstGeom prst="rect">
            <a:avLst/>
          </a:prstGeom>
          <a:noFill/>
        </p:spPr>
        <p:txBody>
          <a:bodyPr lIns="91425" tIns="91425" rIns="91425" bIns="91425" anchor="ctr" anchorCtr="0">
            <a:noAutofit/>
          </a:bodyPr>
          <a:lstStyle>
            <a:lvl1pPr algn="ctr" defTabSz="457200" rtl="0" eaLnBrk="1" latinLnBrk="0" hangingPunct="1">
              <a:spcBef>
                <a:spcPct val="0"/>
              </a:spcBef>
              <a:buNone/>
              <a:defRPr sz="4400" kern="1200">
                <a:solidFill>
                  <a:schemeClr val="tx1"/>
                </a:solidFill>
                <a:latin typeface="Arial"/>
                <a:ea typeface="+mj-ea"/>
                <a:cs typeface="+mj-cs"/>
              </a:defRPr>
            </a:lvl1pPr>
          </a:lstStyle>
          <a:p>
            <a:pPr>
              <a:spcBef>
                <a:spcPts val="0"/>
              </a:spcBef>
              <a:buClr>
                <a:prstClr val="black"/>
              </a:buClr>
              <a:buSzPct val="34375"/>
              <a:buFont typeface="Arial"/>
              <a:buNone/>
            </a:pPr>
            <a:r>
              <a:rPr lang="en-US" sz="4800" dirty="0" smtClean="0">
                <a:solidFill>
                  <a:prstClr val="white"/>
                </a:solidFill>
                <a:latin typeface="Calibri"/>
                <a:ea typeface="Raleway"/>
                <a:cs typeface="Raleway"/>
                <a:sym typeface="Raleway"/>
              </a:rPr>
              <a:t>Update Student Information</a:t>
            </a:r>
            <a:endParaRPr lang="en-US" sz="4800" dirty="0">
              <a:solidFill>
                <a:prstClr val="white"/>
              </a:solidFill>
              <a:latin typeface="Calibri"/>
              <a:ea typeface="Raleway"/>
              <a:cs typeface="Raleway"/>
              <a:sym typeface="Raleway"/>
            </a:endParaRPr>
          </a:p>
        </p:txBody>
      </p:sp>
    </p:spTree>
    <p:extLst>
      <p:ext uri="{BB962C8B-B14F-4D97-AF65-F5344CB8AC3E}">
        <p14:creationId xmlns:p14="http://schemas.microsoft.com/office/powerpoint/2010/main" val="595378152"/>
      </p:ext>
    </p:extLst>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69015" y="1401332"/>
            <a:ext cx="4268640" cy="4621827"/>
          </a:xfrm>
          <a:prstGeom prst="rect">
            <a:avLst/>
          </a:prstGeom>
          <a:solidFill>
            <a:srgbClr val="BFE0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Rectangle 2"/>
          <p:cNvSpPr/>
          <p:nvPr/>
        </p:nvSpPr>
        <p:spPr>
          <a:xfrm>
            <a:off x="230651" y="1401332"/>
            <a:ext cx="4268048" cy="4621827"/>
          </a:xfrm>
          <a:prstGeom prst="rect">
            <a:avLst/>
          </a:prstGeom>
          <a:solidFill>
            <a:srgbClr val="BFE0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Shape 162"/>
          <p:cNvSpPr txBox="1"/>
          <p:nvPr/>
        </p:nvSpPr>
        <p:spPr>
          <a:xfrm>
            <a:off x="230653" y="1589552"/>
            <a:ext cx="4059373" cy="3741984"/>
          </a:xfrm>
          <a:prstGeom prst="rect">
            <a:avLst/>
          </a:prstGeom>
          <a:noFill/>
          <a:ln>
            <a:noFill/>
          </a:ln>
        </p:spPr>
        <p:txBody>
          <a:bodyPr lIns="91425" tIns="91425" rIns="91425" bIns="91425" anchor="t" anchorCtr="0">
            <a:noAutofit/>
          </a:bodyPr>
          <a:lstStyle/>
          <a:p>
            <a:pPr algn="ctr" defTabSz="914400">
              <a:lnSpc>
                <a:spcPct val="120000"/>
              </a:lnSpc>
            </a:pPr>
            <a:r>
              <a:rPr lang="en-US" sz="3200" b="1" kern="0" dirty="0" smtClean="0">
                <a:solidFill>
                  <a:srgbClr val="0063A4"/>
                </a:solidFill>
                <a:latin typeface="Calibri"/>
                <a:ea typeface="Raleway"/>
                <a:cs typeface="Raleway"/>
                <a:sym typeface="Raleway"/>
                <a:rtl val="0"/>
              </a:rPr>
              <a:t>Login </a:t>
            </a:r>
            <a:r>
              <a:rPr lang="en-US" sz="3200" b="1" kern="0" dirty="0">
                <a:solidFill>
                  <a:srgbClr val="0063A4"/>
                </a:solidFill>
                <a:latin typeface="Calibri"/>
                <a:ea typeface="Raleway"/>
                <a:cs typeface="Raleway"/>
                <a:sym typeface="Raleway"/>
                <a:rtl val="0"/>
              </a:rPr>
              <a:t>and </a:t>
            </a:r>
            <a:r>
              <a:rPr lang="en-US" sz="3200" b="1" kern="0" dirty="0" smtClean="0">
                <a:solidFill>
                  <a:srgbClr val="0063A4"/>
                </a:solidFill>
                <a:latin typeface="Calibri"/>
                <a:ea typeface="Raleway"/>
                <a:cs typeface="Raleway"/>
                <a:sym typeface="Raleway"/>
                <a:rtl val="0"/>
              </a:rPr>
              <a:t>Password assistance:</a:t>
            </a:r>
          </a:p>
          <a:p>
            <a:pPr algn="ctr" defTabSz="914400">
              <a:lnSpc>
                <a:spcPct val="120000"/>
              </a:lnSpc>
            </a:pPr>
            <a:r>
              <a:rPr lang="en-US" sz="3200" b="1" kern="0" dirty="0" smtClean="0">
                <a:solidFill>
                  <a:srgbClr val="000000"/>
                </a:solidFill>
                <a:latin typeface="Calibri"/>
                <a:ea typeface="Raleway"/>
                <a:cs typeface="Raleway"/>
                <a:sym typeface="Raleway"/>
                <a:rtl val="0"/>
              </a:rPr>
              <a:t>Contact School Office</a:t>
            </a:r>
            <a:endParaRPr lang="en-US" sz="3200" b="1" kern="0" dirty="0">
              <a:solidFill>
                <a:srgbClr val="000000"/>
              </a:solidFill>
              <a:latin typeface="Calibri"/>
              <a:ea typeface="Raleway"/>
              <a:cs typeface="Raleway"/>
              <a:sym typeface="Raleway"/>
              <a:rtl val="0"/>
            </a:endParaRPr>
          </a:p>
          <a:p>
            <a:pPr defTabSz="914400">
              <a:lnSpc>
                <a:spcPct val="150000"/>
              </a:lnSpc>
            </a:pPr>
            <a:endParaRPr sz="3200" kern="0" dirty="0">
              <a:solidFill>
                <a:srgbClr val="000000"/>
              </a:solidFill>
              <a:latin typeface="Calibri"/>
              <a:ea typeface="Raleway"/>
              <a:cs typeface="Raleway"/>
              <a:sym typeface="Raleway"/>
              <a:rtl val="0"/>
            </a:endParaRPr>
          </a:p>
        </p:txBody>
      </p:sp>
      <p:sp>
        <p:nvSpPr>
          <p:cNvPr id="5" name="Shape 163"/>
          <p:cNvSpPr txBox="1">
            <a:spLocks/>
          </p:cNvSpPr>
          <p:nvPr/>
        </p:nvSpPr>
        <p:spPr>
          <a:xfrm>
            <a:off x="-36300" y="0"/>
            <a:ext cx="9216600" cy="1003259"/>
          </a:xfrm>
          <a:prstGeom prst="rect">
            <a:avLst/>
          </a:prstGeom>
          <a:solidFill>
            <a:srgbClr val="1F497D"/>
          </a:solidFill>
        </p:spPr>
        <p:txBody>
          <a:bodyPr lIns="91425" tIns="91425" rIns="91425" bIns="91425" anchor="ctr" anchorCtr="0">
            <a:noAutofit/>
          </a:bodyPr>
          <a:lstStyle>
            <a:lvl1pPr algn="ctr" defTabSz="457200" rtl="0" eaLnBrk="1" latinLnBrk="0" hangingPunct="1">
              <a:spcBef>
                <a:spcPct val="0"/>
              </a:spcBef>
              <a:buNone/>
              <a:defRPr sz="4400" kern="1200">
                <a:solidFill>
                  <a:schemeClr val="tx1"/>
                </a:solidFill>
                <a:latin typeface="Arial"/>
                <a:ea typeface="+mj-ea"/>
                <a:cs typeface="+mj-cs"/>
              </a:defRPr>
            </a:lvl1pPr>
          </a:lstStyle>
          <a:p>
            <a:pPr>
              <a:spcBef>
                <a:spcPts val="0"/>
              </a:spcBef>
              <a:buClr>
                <a:prstClr val="black"/>
              </a:buClr>
              <a:buSzPct val="34375"/>
              <a:buFont typeface="Arial"/>
              <a:buNone/>
            </a:pPr>
            <a:r>
              <a:rPr lang="en-US" sz="4800" dirty="0" smtClean="0">
                <a:solidFill>
                  <a:prstClr val="white"/>
                </a:solidFill>
                <a:latin typeface="Calibri"/>
                <a:ea typeface="Raleway"/>
                <a:cs typeface="Raleway"/>
                <a:sym typeface="Raleway"/>
              </a:rPr>
              <a:t>Getting Help</a:t>
            </a:r>
            <a:endParaRPr lang="en-US" sz="4800" dirty="0">
              <a:solidFill>
                <a:prstClr val="white"/>
              </a:solidFill>
              <a:latin typeface="Calibri"/>
              <a:ea typeface="Raleway"/>
              <a:cs typeface="Raleway"/>
              <a:sym typeface="Raleway"/>
            </a:endParaRPr>
          </a:p>
        </p:txBody>
      </p:sp>
      <p:pic>
        <p:nvPicPr>
          <p:cNvPr id="6" name="Shape 16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269774" y="3489810"/>
            <a:ext cx="1981126" cy="1981127"/>
          </a:xfrm>
          <a:prstGeom prst="rect">
            <a:avLst/>
          </a:prstGeom>
          <a:noFill/>
          <a:ln>
            <a:noFill/>
          </a:ln>
        </p:spPr>
      </p:pic>
      <p:sp>
        <p:nvSpPr>
          <p:cNvPr id="7" name="Shape 165"/>
          <p:cNvSpPr txBox="1"/>
          <p:nvPr/>
        </p:nvSpPr>
        <p:spPr>
          <a:xfrm>
            <a:off x="4669015" y="1680267"/>
            <a:ext cx="4059936" cy="3756600"/>
          </a:xfrm>
          <a:prstGeom prst="rect">
            <a:avLst/>
          </a:prstGeom>
          <a:noFill/>
          <a:ln>
            <a:noFill/>
          </a:ln>
        </p:spPr>
        <p:txBody>
          <a:bodyPr lIns="91425" tIns="91425" rIns="91425" bIns="91425" anchor="t" anchorCtr="0">
            <a:noAutofit/>
          </a:bodyPr>
          <a:lstStyle/>
          <a:p>
            <a:pPr algn="ctr" defTabSz="914400"/>
            <a:r>
              <a:rPr lang="en-US" sz="3200" b="1" kern="0" dirty="0" smtClean="0">
                <a:solidFill>
                  <a:srgbClr val="0063A4"/>
                </a:solidFill>
                <a:latin typeface="Calibri"/>
                <a:ea typeface="Raleway"/>
                <a:cs typeface="Raleway"/>
                <a:sym typeface="Raleway"/>
                <a:rtl val="0"/>
              </a:rPr>
              <a:t>Guides and Resources:</a:t>
            </a:r>
          </a:p>
          <a:p>
            <a:pPr algn="ctr" defTabSz="914400">
              <a:lnSpc>
                <a:spcPct val="120000"/>
              </a:lnSpc>
            </a:pPr>
            <a:r>
              <a:rPr lang="en-US" sz="3200" b="1" kern="0" dirty="0" smtClean="0">
                <a:solidFill>
                  <a:srgbClr val="000000"/>
                </a:solidFill>
                <a:latin typeface="Calibri"/>
                <a:ea typeface="Raleway"/>
                <a:cs typeface="Raleway"/>
                <a:sym typeface="Raleway"/>
                <a:rtl val="0"/>
              </a:rPr>
              <a:t>HCPSS </a:t>
            </a:r>
            <a:r>
              <a:rPr lang="en-US" sz="3200" b="1" kern="0" dirty="0">
                <a:solidFill>
                  <a:srgbClr val="000000"/>
                </a:solidFill>
                <a:latin typeface="Calibri"/>
                <a:ea typeface="Raleway"/>
                <a:cs typeface="Raleway"/>
                <a:sym typeface="Raleway"/>
                <a:rtl val="0"/>
              </a:rPr>
              <a:t>Connect Homepage</a:t>
            </a:r>
          </a:p>
          <a:p>
            <a:pPr algn="ctr" defTabSz="914400">
              <a:lnSpc>
                <a:spcPct val="150000"/>
              </a:lnSpc>
            </a:pPr>
            <a:endParaRPr sz="2800" b="1" kern="0" dirty="0">
              <a:solidFill>
                <a:srgbClr val="000000"/>
              </a:solidFill>
              <a:latin typeface="Calibri"/>
              <a:ea typeface="Raleway"/>
              <a:cs typeface="Raleway"/>
              <a:sym typeface="Raleway"/>
              <a:rtl val="0"/>
            </a:endParaRPr>
          </a:p>
        </p:txBody>
      </p:sp>
      <p:pic>
        <p:nvPicPr>
          <p:cNvPr id="8" name="Shape 166"/>
          <p:cNvPicPr preferRelativeResize="0"/>
          <p:nvPr/>
        </p:nvPicPr>
        <p:blipFill rotWithShape="1">
          <a:blip r:embed="rId4" cstate="screen">
            <a:alphaModFix/>
            <a:extLst>
              <a:ext uri="{28A0092B-C50C-407E-A947-70E740481C1C}">
                <a14:useLocalDpi xmlns:a14="http://schemas.microsoft.com/office/drawing/2010/main"/>
              </a:ext>
            </a:extLst>
          </a:blip>
          <a:srcRect t="32890"/>
          <a:stretch/>
        </p:blipFill>
        <p:spPr>
          <a:xfrm>
            <a:off x="5068006" y="3759673"/>
            <a:ext cx="3301874" cy="1384475"/>
          </a:xfrm>
          <a:prstGeom prst="rect">
            <a:avLst/>
          </a:prstGeom>
          <a:noFill/>
          <a:ln>
            <a:noFill/>
          </a:ln>
        </p:spPr>
      </p:pic>
    </p:spTree>
    <p:extLst>
      <p:ext uri="{BB962C8B-B14F-4D97-AF65-F5344CB8AC3E}">
        <p14:creationId xmlns:p14="http://schemas.microsoft.com/office/powerpoint/2010/main" val="4785577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3413" y="880574"/>
            <a:ext cx="866014" cy="5957097"/>
          </a:xfrm>
          <a:prstGeom prst="rect">
            <a:avLst/>
          </a:prstGeom>
          <a:solidFill>
            <a:srgbClr val="13588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p:cNvGrpSpPr/>
          <p:nvPr/>
        </p:nvGrpSpPr>
        <p:grpSpPr>
          <a:xfrm>
            <a:off x="5776423" y="2615913"/>
            <a:ext cx="3313969" cy="2000838"/>
            <a:chOff x="6402809" y="2863790"/>
            <a:chExt cx="2506855" cy="1513536"/>
          </a:xfrm>
        </p:grpSpPr>
        <p:pic>
          <p:nvPicPr>
            <p:cNvPr id="18" name="Picture 1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02809" y="2863790"/>
              <a:ext cx="2506855" cy="1097949"/>
            </a:xfrm>
            <a:prstGeom prst="rect">
              <a:avLst/>
            </a:prstGeom>
          </p:spPr>
        </p:pic>
        <p:sp>
          <p:nvSpPr>
            <p:cNvPr id="19" name="Rectangle 18"/>
            <p:cNvSpPr/>
            <p:nvPr/>
          </p:nvSpPr>
          <p:spPr>
            <a:xfrm>
              <a:off x="7095744" y="3888408"/>
              <a:ext cx="1331330" cy="488918"/>
            </a:xfrm>
            <a:prstGeom prst="rect">
              <a:avLst/>
            </a:prstGeom>
          </p:spPr>
          <p:txBody>
            <a:bodyPr wrap="none">
              <a:spAutoFit/>
            </a:bodyPr>
            <a:lstStyle/>
            <a:p>
              <a:r>
                <a:rPr lang="en-US" sz="3600" b="1" dirty="0">
                  <a:solidFill>
                    <a:srgbClr val="0070C0"/>
                  </a:solidFill>
                </a:rPr>
                <a:t>CANVAS</a:t>
              </a:r>
              <a:endParaRPr lang="en-US" sz="3600" dirty="0">
                <a:solidFill>
                  <a:srgbClr val="0070C0"/>
                </a:solidFill>
              </a:endParaRPr>
            </a:p>
          </p:txBody>
        </p:sp>
      </p:grpSp>
      <p:pic>
        <p:nvPicPr>
          <p:cNvPr id="17" name="Picture 16" descr="Screen Shot 2016-06-30 at 12.23.10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5184" y="4891830"/>
            <a:ext cx="775063" cy="847882"/>
          </a:xfrm>
          <a:prstGeom prst="rect">
            <a:avLst/>
          </a:prstGeom>
        </p:spPr>
      </p:pic>
      <p:pic>
        <p:nvPicPr>
          <p:cNvPr id="2" name="Picture 1" descr="Screen Shot 2016-06-29 at 3.54.02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7435" y="881956"/>
            <a:ext cx="670560" cy="789058"/>
          </a:xfrm>
          <a:prstGeom prst="rect">
            <a:avLst/>
          </a:prstGeom>
        </p:spPr>
      </p:pic>
      <p:pic>
        <p:nvPicPr>
          <p:cNvPr id="8" name="Picture 7" descr="Screen Shot 2016-06-29 at 3.54.02 P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56956" y="1845083"/>
            <a:ext cx="731519" cy="795131"/>
          </a:xfrm>
          <a:prstGeom prst="rect">
            <a:avLst/>
          </a:prstGeom>
        </p:spPr>
      </p:pic>
      <p:pic>
        <p:nvPicPr>
          <p:cNvPr id="16" name="Picture 15" descr="Screen Shot 2016-06-30 at 12.23.19 PM.pn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13413" y="5913783"/>
            <a:ext cx="818605" cy="815008"/>
          </a:xfrm>
          <a:prstGeom prst="rect">
            <a:avLst/>
          </a:prstGeom>
        </p:spPr>
      </p:pic>
      <p:sp>
        <p:nvSpPr>
          <p:cNvPr id="13" name="TextBox 12"/>
          <p:cNvSpPr txBox="1"/>
          <p:nvPr/>
        </p:nvSpPr>
        <p:spPr>
          <a:xfrm>
            <a:off x="2" y="172688"/>
            <a:ext cx="9143998" cy="584775"/>
          </a:xfrm>
          <a:prstGeom prst="rect">
            <a:avLst/>
          </a:prstGeom>
          <a:solidFill>
            <a:srgbClr val="85A541"/>
          </a:solidFill>
        </p:spPr>
        <p:txBody>
          <a:bodyPr wrap="square" lIns="365760" rtlCol="0">
            <a:spAutoFit/>
          </a:bodyPr>
          <a:lstStyle/>
          <a:p>
            <a:pPr algn="ctr"/>
            <a:r>
              <a:rPr lang="en-US" sz="3200" dirty="0">
                <a:solidFill>
                  <a:srgbClr val="FFFFFF"/>
                </a:solidFill>
              </a:rPr>
              <a:t>What to </a:t>
            </a:r>
            <a:r>
              <a:rPr lang="en-US" sz="3200" dirty="0" smtClean="0">
                <a:solidFill>
                  <a:srgbClr val="FFFFFF"/>
                </a:solidFill>
              </a:rPr>
              <a:t>Expect: 2017-2018 </a:t>
            </a:r>
            <a:r>
              <a:rPr lang="en-US" sz="3200" dirty="0">
                <a:solidFill>
                  <a:srgbClr val="FFFFFF"/>
                </a:solidFill>
              </a:rPr>
              <a:t>School Year</a:t>
            </a:r>
          </a:p>
        </p:txBody>
      </p:sp>
      <p:sp>
        <p:nvSpPr>
          <p:cNvPr id="3" name="TextBox 2"/>
          <p:cNvSpPr txBox="1"/>
          <p:nvPr/>
        </p:nvSpPr>
        <p:spPr>
          <a:xfrm>
            <a:off x="1356981" y="933595"/>
            <a:ext cx="4737572" cy="584775"/>
          </a:xfrm>
          <a:prstGeom prst="rect">
            <a:avLst/>
          </a:prstGeom>
          <a:noFill/>
        </p:spPr>
        <p:txBody>
          <a:bodyPr wrap="square" rtlCol="0">
            <a:spAutoFit/>
          </a:bodyPr>
          <a:lstStyle/>
          <a:p>
            <a:r>
              <a:rPr lang="en-US" sz="3200" dirty="0" smtClean="0">
                <a:solidFill>
                  <a:schemeClr val="tx1"/>
                </a:solidFill>
              </a:rPr>
              <a:t>Teacher Homepage</a:t>
            </a:r>
            <a:endParaRPr lang="en-US" sz="3200" dirty="0">
              <a:solidFill>
                <a:schemeClr val="tx1"/>
              </a:solidFill>
            </a:endParaRPr>
          </a:p>
        </p:txBody>
      </p:sp>
      <p:sp>
        <p:nvSpPr>
          <p:cNvPr id="5" name="TextBox 4"/>
          <p:cNvSpPr txBox="1"/>
          <p:nvPr/>
        </p:nvSpPr>
        <p:spPr>
          <a:xfrm>
            <a:off x="1356981" y="1689089"/>
            <a:ext cx="6009161" cy="584775"/>
          </a:xfrm>
          <a:prstGeom prst="rect">
            <a:avLst/>
          </a:prstGeom>
          <a:noFill/>
        </p:spPr>
        <p:txBody>
          <a:bodyPr wrap="square" rtlCol="0">
            <a:spAutoFit/>
          </a:bodyPr>
          <a:lstStyle/>
          <a:p>
            <a:r>
              <a:rPr lang="en-US" sz="3200" dirty="0">
                <a:solidFill>
                  <a:schemeClr val="tx1"/>
                </a:solidFill>
              </a:rPr>
              <a:t>Student Privacy Information</a:t>
            </a:r>
          </a:p>
        </p:txBody>
      </p:sp>
      <p:sp>
        <p:nvSpPr>
          <p:cNvPr id="6" name="TextBox 5"/>
          <p:cNvSpPr txBox="1"/>
          <p:nvPr/>
        </p:nvSpPr>
        <p:spPr>
          <a:xfrm>
            <a:off x="1356981" y="2444583"/>
            <a:ext cx="4737572" cy="584775"/>
          </a:xfrm>
          <a:prstGeom prst="rect">
            <a:avLst/>
          </a:prstGeom>
          <a:noFill/>
        </p:spPr>
        <p:txBody>
          <a:bodyPr wrap="square" rtlCol="0">
            <a:spAutoFit/>
          </a:bodyPr>
          <a:lstStyle/>
          <a:p>
            <a:r>
              <a:rPr lang="en-US" sz="3200" dirty="0" smtClean="0">
                <a:solidFill>
                  <a:schemeClr val="tx1"/>
                </a:solidFill>
              </a:rPr>
              <a:t>Course information</a:t>
            </a:r>
            <a:endParaRPr lang="en-US" sz="3200" dirty="0">
              <a:solidFill>
                <a:schemeClr val="tx1"/>
              </a:solidFill>
            </a:endParaRPr>
          </a:p>
        </p:txBody>
      </p:sp>
      <p:sp>
        <p:nvSpPr>
          <p:cNvPr id="11" name="TextBox 10"/>
          <p:cNvSpPr txBox="1"/>
          <p:nvPr/>
        </p:nvSpPr>
        <p:spPr>
          <a:xfrm>
            <a:off x="1356981" y="3200077"/>
            <a:ext cx="4682705" cy="584775"/>
          </a:xfrm>
          <a:prstGeom prst="rect">
            <a:avLst/>
          </a:prstGeom>
          <a:noFill/>
        </p:spPr>
        <p:txBody>
          <a:bodyPr wrap="square" rtlCol="0">
            <a:spAutoFit/>
          </a:bodyPr>
          <a:lstStyle/>
          <a:p>
            <a:r>
              <a:rPr lang="en-US" sz="3200" dirty="0" smtClean="0">
                <a:solidFill>
                  <a:schemeClr val="tx1"/>
                </a:solidFill>
              </a:rPr>
              <a:t>Calendar due dates</a:t>
            </a:r>
            <a:endParaRPr lang="en-US" sz="3200" dirty="0">
              <a:solidFill>
                <a:schemeClr val="tx1"/>
              </a:solidFill>
            </a:endParaRPr>
          </a:p>
        </p:txBody>
      </p:sp>
      <p:sp>
        <p:nvSpPr>
          <p:cNvPr id="12" name="TextBox 11"/>
          <p:cNvSpPr txBox="1"/>
          <p:nvPr/>
        </p:nvSpPr>
        <p:spPr>
          <a:xfrm>
            <a:off x="1356981" y="4711065"/>
            <a:ext cx="4737572" cy="584775"/>
          </a:xfrm>
          <a:prstGeom prst="rect">
            <a:avLst/>
          </a:prstGeom>
          <a:noFill/>
        </p:spPr>
        <p:txBody>
          <a:bodyPr wrap="square" rtlCol="0">
            <a:spAutoFit/>
          </a:bodyPr>
          <a:lstStyle/>
          <a:p>
            <a:r>
              <a:rPr lang="en-US" sz="3200" dirty="0" smtClean="0">
                <a:solidFill>
                  <a:schemeClr val="tx1"/>
                </a:solidFill>
              </a:rPr>
              <a:t>Assignment details</a:t>
            </a:r>
            <a:endParaRPr lang="en-US" sz="3200" dirty="0">
              <a:solidFill>
                <a:schemeClr val="tx1"/>
              </a:solidFill>
            </a:endParaRPr>
          </a:p>
        </p:txBody>
      </p:sp>
      <p:sp>
        <p:nvSpPr>
          <p:cNvPr id="30" name="TextBox 29"/>
          <p:cNvSpPr txBox="1"/>
          <p:nvPr/>
        </p:nvSpPr>
        <p:spPr>
          <a:xfrm>
            <a:off x="1356981" y="5466558"/>
            <a:ext cx="5677311" cy="1077218"/>
          </a:xfrm>
          <a:prstGeom prst="rect">
            <a:avLst/>
          </a:prstGeom>
          <a:noFill/>
        </p:spPr>
        <p:txBody>
          <a:bodyPr wrap="square" rtlCol="0">
            <a:spAutoFit/>
          </a:bodyPr>
          <a:lstStyle/>
          <a:p>
            <a:pPr marL="407988" indent="-407988"/>
            <a:r>
              <a:rPr lang="en-US" sz="3200" dirty="0">
                <a:solidFill>
                  <a:schemeClr val="tx1"/>
                </a:solidFill>
              </a:rPr>
              <a:t>Student skill building </a:t>
            </a:r>
            <a:r>
              <a:rPr lang="en-US" sz="3200" dirty="0" smtClean="0">
                <a:solidFill>
                  <a:schemeClr val="tx1"/>
                </a:solidFill>
              </a:rPr>
              <a:t/>
            </a:r>
            <a:br>
              <a:rPr lang="en-US" sz="3200" dirty="0" smtClean="0">
                <a:solidFill>
                  <a:schemeClr val="tx1"/>
                </a:solidFill>
              </a:rPr>
            </a:br>
            <a:r>
              <a:rPr lang="en-US" sz="3200" dirty="0" smtClean="0">
                <a:solidFill>
                  <a:schemeClr val="tx1"/>
                </a:solidFill>
              </a:rPr>
              <a:t>(</a:t>
            </a:r>
            <a:r>
              <a:rPr lang="en-US" sz="3200" dirty="0">
                <a:solidFill>
                  <a:schemeClr val="tx1"/>
                </a:solidFill>
              </a:rPr>
              <a:t>grade appropriate</a:t>
            </a:r>
            <a:r>
              <a:rPr lang="en-US" sz="3200" dirty="0" smtClean="0">
                <a:solidFill>
                  <a:schemeClr val="tx1"/>
                </a:solidFill>
              </a:rPr>
              <a:t>)</a:t>
            </a:r>
            <a:endParaRPr lang="en-US" sz="3200" dirty="0">
              <a:solidFill>
                <a:schemeClr val="tx1"/>
              </a:solidFill>
            </a:endParaRPr>
          </a:p>
        </p:txBody>
      </p:sp>
      <p:grpSp>
        <p:nvGrpSpPr>
          <p:cNvPr id="14" name="Group 13"/>
          <p:cNvGrpSpPr/>
          <p:nvPr/>
        </p:nvGrpSpPr>
        <p:grpSpPr>
          <a:xfrm>
            <a:off x="5920662" y="5041263"/>
            <a:ext cx="3055809" cy="1292578"/>
            <a:chOff x="6563376" y="4389966"/>
            <a:chExt cx="2357878" cy="997360"/>
          </a:xfrm>
        </p:grpSpPr>
        <p:sp>
          <p:nvSpPr>
            <p:cNvPr id="28" name="Rectangle 27"/>
            <p:cNvSpPr/>
            <p:nvPr/>
          </p:nvSpPr>
          <p:spPr>
            <a:xfrm>
              <a:off x="6914297" y="4888614"/>
              <a:ext cx="1809811" cy="498712"/>
            </a:xfrm>
            <a:prstGeom prst="rect">
              <a:avLst/>
            </a:prstGeom>
          </p:spPr>
          <p:txBody>
            <a:bodyPr wrap="none">
              <a:spAutoFit/>
            </a:bodyPr>
            <a:lstStyle/>
            <a:p>
              <a:r>
                <a:rPr lang="en-US" sz="3600" b="1" dirty="0" smtClean="0">
                  <a:solidFill>
                    <a:srgbClr val="0093CB"/>
                  </a:solidFill>
                </a:rPr>
                <a:t>mobile app</a:t>
              </a:r>
              <a:endParaRPr lang="en-US" sz="3600" dirty="0">
                <a:solidFill>
                  <a:srgbClr val="0093CB"/>
                </a:solidFill>
              </a:endParaRPr>
            </a:p>
          </p:txBody>
        </p:sp>
        <p:pic>
          <p:nvPicPr>
            <p:cNvPr id="27" name="Picture 2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63376" y="4389966"/>
              <a:ext cx="2357878" cy="578940"/>
            </a:xfrm>
            <a:prstGeom prst="rect">
              <a:avLst/>
            </a:prstGeom>
          </p:spPr>
        </p:pic>
      </p:grpSp>
      <p:pic>
        <p:nvPicPr>
          <p:cNvPr id="20" name="Picture 19" descr="Screen Shot 2016-06-29 at 3.54.02 PM.pn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35184" y="3882874"/>
            <a:ext cx="775062" cy="834887"/>
          </a:xfrm>
          <a:prstGeom prst="rect">
            <a:avLst/>
          </a:prstGeom>
        </p:spPr>
      </p:pic>
      <p:pic>
        <p:nvPicPr>
          <p:cNvPr id="22" name="Picture 21" descr="Screen Shot 2016-06-29 at 3.54.02 PM.pn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56956" y="2814283"/>
            <a:ext cx="731519" cy="894522"/>
          </a:xfrm>
          <a:prstGeom prst="rect">
            <a:avLst/>
          </a:prstGeom>
        </p:spPr>
      </p:pic>
      <p:sp>
        <p:nvSpPr>
          <p:cNvPr id="24" name="TextBox 23"/>
          <p:cNvSpPr txBox="1"/>
          <p:nvPr/>
        </p:nvSpPr>
        <p:spPr>
          <a:xfrm>
            <a:off x="1356981" y="3955571"/>
            <a:ext cx="4682705" cy="584775"/>
          </a:xfrm>
          <a:prstGeom prst="rect">
            <a:avLst/>
          </a:prstGeom>
          <a:noFill/>
        </p:spPr>
        <p:txBody>
          <a:bodyPr wrap="square" rtlCol="0">
            <a:spAutoFit/>
          </a:bodyPr>
          <a:lstStyle/>
          <a:p>
            <a:r>
              <a:rPr lang="en-US" sz="3200" dirty="0" smtClean="0">
                <a:solidFill>
                  <a:schemeClr val="tx1"/>
                </a:solidFill>
              </a:rPr>
              <a:t>Calendar test dates</a:t>
            </a:r>
            <a:endParaRPr lang="en-US" sz="3200" dirty="0">
              <a:solidFill>
                <a:schemeClr val="tx1"/>
              </a:solidFill>
            </a:endParaRPr>
          </a:p>
        </p:txBody>
      </p:sp>
    </p:spTree>
    <p:extLst>
      <p:ext uri="{BB962C8B-B14F-4D97-AF65-F5344CB8AC3E}">
        <p14:creationId xmlns:p14="http://schemas.microsoft.com/office/powerpoint/2010/main" val="20597362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152986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2" name="Content Placeholder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753" y="52751"/>
            <a:ext cx="5240215" cy="1345921"/>
          </a:xfrm>
          <a:prstGeom prst="rect">
            <a:avLst/>
          </a:prstGeom>
        </p:spPr>
      </p:pic>
      <p:sp>
        <p:nvSpPr>
          <p:cNvPr id="3" name="TextBox 2"/>
          <p:cNvSpPr txBox="1"/>
          <p:nvPr/>
        </p:nvSpPr>
        <p:spPr>
          <a:xfrm>
            <a:off x="5486395" y="206780"/>
            <a:ext cx="3870099" cy="1077218"/>
          </a:xfrm>
          <a:prstGeom prst="rect">
            <a:avLst/>
          </a:prstGeom>
          <a:noFill/>
        </p:spPr>
        <p:txBody>
          <a:bodyPr wrap="square" rtlCol="0">
            <a:spAutoFit/>
          </a:bodyPr>
          <a:lstStyle/>
          <a:p>
            <a:r>
              <a:rPr lang="en-US" sz="3200" dirty="0" smtClean="0">
                <a:solidFill>
                  <a:schemeClr val="tx1"/>
                </a:solidFill>
              </a:rPr>
              <a:t>College and career readiness program</a:t>
            </a:r>
            <a:endParaRPr lang="en-US" sz="3200" dirty="0">
              <a:solidFill>
                <a:schemeClr val="tx1"/>
              </a:solidFill>
            </a:endParaRPr>
          </a:p>
        </p:txBody>
      </p:sp>
      <p:sp>
        <p:nvSpPr>
          <p:cNvPr id="8" name="TextBox 7"/>
          <p:cNvSpPr txBox="1"/>
          <p:nvPr/>
        </p:nvSpPr>
        <p:spPr>
          <a:xfrm>
            <a:off x="211015" y="1783235"/>
            <a:ext cx="6961921" cy="3477875"/>
          </a:xfrm>
          <a:prstGeom prst="rect">
            <a:avLst/>
          </a:prstGeom>
          <a:noFill/>
        </p:spPr>
        <p:txBody>
          <a:bodyPr wrap="square" rIns="0" rtlCol="0">
            <a:spAutoFit/>
          </a:bodyPr>
          <a:lstStyle/>
          <a:p>
            <a:pPr marL="400050" indent="-400050">
              <a:spcAft>
                <a:spcPts val="600"/>
              </a:spcAft>
              <a:buFont typeface="Arial" charset="0"/>
              <a:buChar char="•"/>
            </a:pPr>
            <a:r>
              <a:rPr lang="en-US" sz="3200" dirty="0" smtClean="0">
                <a:solidFill>
                  <a:prstClr val="white"/>
                </a:solidFill>
              </a:rPr>
              <a:t>24/7 access</a:t>
            </a:r>
          </a:p>
          <a:p>
            <a:pPr marL="400050" indent="-400050">
              <a:spcAft>
                <a:spcPts val="600"/>
              </a:spcAft>
              <a:buFont typeface="Arial" charset="0"/>
              <a:buChar char="•"/>
            </a:pPr>
            <a:r>
              <a:rPr lang="cs-CZ" sz="3200" dirty="0" smtClean="0">
                <a:solidFill>
                  <a:prstClr val="white"/>
                </a:solidFill>
              </a:rPr>
              <a:t>7500 </a:t>
            </a:r>
            <a:r>
              <a:rPr lang="en-US" sz="3200" dirty="0" smtClean="0">
                <a:solidFill>
                  <a:prstClr val="white"/>
                </a:solidFill>
              </a:rPr>
              <a:t>colleges</a:t>
            </a:r>
          </a:p>
          <a:p>
            <a:pPr marL="400050" indent="-400050">
              <a:spcAft>
                <a:spcPts val="600"/>
              </a:spcAft>
              <a:buFont typeface="Arial" charset="0"/>
              <a:buChar char="•"/>
            </a:pPr>
            <a:r>
              <a:rPr lang="en-US" sz="3200" dirty="0" smtClean="0">
                <a:solidFill>
                  <a:prstClr val="white"/>
                </a:solidFill>
              </a:rPr>
              <a:t>Career </a:t>
            </a:r>
            <a:r>
              <a:rPr lang="en-US" sz="3200" dirty="0">
                <a:solidFill>
                  <a:prstClr val="white"/>
                </a:solidFill>
              </a:rPr>
              <a:t>interests and strengths</a:t>
            </a:r>
          </a:p>
          <a:p>
            <a:pPr marL="400050" indent="-400050">
              <a:spcAft>
                <a:spcPts val="600"/>
              </a:spcAft>
              <a:buFont typeface="Arial" charset="0"/>
              <a:buChar char="•"/>
            </a:pPr>
            <a:r>
              <a:rPr lang="en-US" sz="3200" dirty="0" smtClean="0">
                <a:solidFill>
                  <a:prstClr val="white"/>
                </a:solidFill>
              </a:rPr>
              <a:t>Video interviews with industry leaders</a:t>
            </a:r>
          </a:p>
          <a:p>
            <a:pPr marL="400050" indent="-400050">
              <a:spcAft>
                <a:spcPts val="600"/>
              </a:spcAft>
              <a:buFont typeface="Arial" charset="0"/>
              <a:buChar char="•"/>
            </a:pPr>
            <a:r>
              <a:rPr lang="en-US" sz="3200" dirty="0" smtClean="0">
                <a:solidFill>
                  <a:prstClr val="white"/>
                </a:solidFill>
              </a:rPr>
              <a:t>4-year high school planning</a:t>
            </a:r>
          </a:p>
        </p:txBody>
      </p:sp>
      <p:pic>
        <p:nvPicPr>
          <p:cNvPr id="9" name="Picture 8" descr="ThinkstockPhotos-471804645.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66363" y="1408302"/>
            <a:ext cx="1812808" cy="5449698"/>
          </a:xfrm>
          <a:prstGeom prst="rect">
            <a:avLst/>
          </a:prstGeom>
        </p:spPr>
      </p:pic>
      <p:sp>
        <p:nvSpPr>
          <p:cNvPr id="4" name="TextBox 3">
            <a:hlinkClick r:id="rId5"/>
          </p:cNvPr>
          <p:cNvSpPr txBox="1"/>
          <p:nvPr/>
        </p:nvSpPr>
        <p:spPr>
          <a:xfrm>
            <a:off x="361221" y="5514483"/>
            <a:ext cx="6661507" cy="830997"/>
          </a:xfrm>
          <a:prstGeom prst="rect">
            <a:avLst/>
          </a:prstGeom>
          <a:solidFill>
            <a:srgbClr val="1DD1FF"/>
          </a:solidFill>
        </p:spPr>
        <p:txBody>
          <a:bodyPr wrap="square" rtlCol="0">
            <a:spAutoFit/>
          </a:bodyPr>
          <a:lstStyle/>
          <a:p>
            <a:pPr algn="ctr"/>
            <a:r>
              <a:rPr lang="en-US" sz="2400" dirty="0" smtClean="0">
                <a:solidFill>
                  <a:schemeClr val="bg2"/>
                </a:solidFill>
              </a:rPr>
              <a:t>Video overview: “Intro to </a:t>
            </a:r>
            <a:r>
              <a:rPr lang="en-US" sz="2400" dirty="0" err="1" smtClean="0">
                <a:solidFill>
                  <a:schemeClr val="bg2"/>
                </a:solidFill>
              </a:rPr>
              <a:t>Naviance</a:t>
            </a:r>
            <a:r>
              <a:rPr lang="en-US" sz="2400" dirty="0" smtClean="0">
                <a:solidFill>
                  <a:schemeClr val="bg2"/>
                </a:solidFill>
              </a:rPr>
              <a:t>” on YouTube</a:t>
            </a:r>
            <a:endParaRPr lang="en-US" sz="2400" dirty="0">
              <a:solidFill>
                <a:schemeClr val="bg2"/>
              </a:solidFill>
            </a:endParaRPr>
          </a:p>
        </p:txBody>
      </p:sp>
    </p:spTree>
    <p:extLst>
      <p:ext uri="{BB962C8B-B14F-4D97-AF65-F5344CB8AC3E}">
        <p14:creationId xmlns:p14="http://schemas.microsoft.com/office/powerpoint/2010/main" val="15449901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kern="1200">
              <a:solidFill>
                <a:srgbClr val="FFFFFF"/>
              </a:solidFill>
            </a:endParaRPr>
          </a:p>
        </p:txBody>
      </p:sp>
      <p:sp>
        <p:nvSpPr>
          <p:cNvPr id="23" name="TextBox 22"/>
          <p:cNvSpPr txBox="1"/>
          <p:nvPr/>
        </p:nvSpPr>
        <p:spPr>
          <a:xfrm>
            <a:off x="1678859" y="5089982"/>
            <a:ext cx="5783614" cy="1446550"/>
          </a:xfrm>
          <a:prstGeom prst="rect">
            <a:avLst/>
          </a:prstGeom>
          <a:noFill/>
        </p:spPr>
        <p:txBody>
          <a:bodyPr wrap="square" rtlCol="0">
            <a:spAutoFit/>
          </a:bodyPr>
          <a:lstStyle/>
          <a:p>
            <a:pPr algn="ctr" eaLnBrk="0" fontAlgn="base" hangingPunct="0">
              <a:spcBef>
                <a:spcPct val="0"/>
              </a:spcBef>
              <a:spcAft>
                <a:spcPct val="0"/>
              </a:spcAft>
            </a:pPr>
            <a:r>
              <a:rPr lang="en-US" sz="4400" b="1" kern="1200" dirty="0" smtClean="0">
                <a:solidFill>
                  <a:srgbClr val="FF0000"/>
                </a:solidFill>
                <a:latin typeface="Arial" charset="0"/>
                <a:ea typeface="ＭＳ Ｐゴシック" pitchFamily="-84" charset="-128"/>
                <a:cs typeface=""/>
              </a:rPr>
              <a:t>What does it take </a:t>
            </a:r>
            <a:r>
              <a:rPr lang="en-US" sz="4400" b="1" kern="1200" dirty="0">
                <a:solidFill>
                  <a:srgbClr val="FF0000"/>
                </a:solidFill>
                <a:latin typeface="Arial" charset="0"/>
                <a:ea typeface="ＭＳ Ｐゴシック" pitchFamily="-84" charset="-128"/>
                <a:cs typeface=""/>
              </a:rPr>
              <a:t>t</a:t>
            </a:r>
            <a:r>
              <a:rPr lang="en-US" sz="4400" b="1" kern="1200" dirty="0" smtClean="0">
                <a:solidFill>
                  <a:srgbClr val="FF0000"/>
                </a:solidFill>
                <a:latin typeface="Arial" charset="0"/>
                <a:ea typeface="ＭＳ Ｐゴシック" pitchFamily="-84" charset="-128"/>
                <a:cs typeface=""/>
              </a:rPr>
              <a:t>o make a difference?</a:t>
            </a:r>
            <a:endParaRPr lang="en-US" sz="4400" b="1" kern="1200" dirty="0">
              <a:solidFill>
                <a:srgbClr val="FF0000"/>
              </a:solidFill>
              <a:latin typeface="Arial" charset="0"/>
              <a:ea typeface="ＭＳ Ｐゴシック" pitchFamily="-84" charset="-128"/>
              <a:cs typeface=""/>
            </a:endParaRPr>
          </a:p>
        </p:txBody>
      </p:sp>
      <p:sp>
        <p:nvSpPr>
          <p:cNvPr id="16" name="Oval 15"/>
          <p:cNvSpPr/>
          <p:nvPr/>
        </p:nvSpPr>
        <p:spPr>
          <a:xfrm>
            <a:off x="3811977" y="1987713"/>
            <a:ext cx="3200400" cy="3200400"/>
          </a:xfrm>
          <a:prstGeom prst="ellipse">
            <a:avLst/>
          </a:prstGeom>
          <a:solidFill>
            <a:srgbClr val="CD0007"/>
          </a:solidFill>
          <a:ln w="28575" cmpd="sng">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eaLnBrk="0" fontAlgn="base" hangingPunct="0">
              <a:spcBef>
                <a:spcPct val="0"/>
              </a:spcBef>
              <a:spcAft>
                <a:spcPct val="0"/>
              </a:spcAft>
            </a:pPr>
            <a:endParaRPr lang="en-US" sz="3200" b="1" kern="1200" dirty="0">
              <a:solidFill>
                <a:srgbClr val="FF0000"/>
              </a:solidFill>
            </a:endParaRPr>
          </a:p>
        </p:txBody>
      </p:sp>
      <p:sp>
        <p:nvSpPr>
          <p:cNvPr id="17" name="Oval 16"/>
          <p:cNvSpPr/>
          <p:nvPr/>
        </p:nvSpPr>
        <p:spPr>
          <a:xfrm>
            <a:off x="2131623" y="1983629"/>
            <a:ext cx="3200400" cy="3200400"/>
          </a:xfrm>
          <a:prstGeom prst="ellipse">
            <a:avLst/>
          </a:prstGeom>
          <a:solidFill>
            <a:srgbClr val="0032A8"/>
          </a:solidFill>
          <a:ln w="28575" cmpd="sng">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eaLnBrk="0" fontAlgn="base" hangingPunct="0">
              <a:spcBef>
                <a:spcPct val="0"/>
              </a:spcBef>
              <a:spcAft>
                <a:spcPct val="0"/>
              </a:spcAft>
            </a:pPr>
            <a:endParaRPr lang="en-US" sz="3200" b="1" kern="1200" dirty="0">
              <a:solidFill>
                <a:srgbClr val="FF0000"/>
              </a:solidFill>
            </a:endParaRPr>
          </a:p>
        </p:txBody>
      </p:sp>
      <p:sp>
        <p:nvSpPr>
          <p:cNvPr id="21" name="Freeform 20"/>
          <p:cNvSpPr/>
          <p:nvPr/>
        </p:nvSpPr>
        <p:spPr>
          <a:xfrm>
            <a:off x="3851729" y="2221430"/>
            <a:ext cx="1442357" cy="1193800"/>
          </a:xfrm>
          <a:custGeom>
            <a:avLst/>
            <a:gdLst>
              <a:gd name="connsiteX0" fmla="*/ 0 w 1442357"/>
              <a:gd name="connsiteY0" fmla="*/ 1023257 h 1193800"/>
              <a:gd name="connsiteX1" fmla="*/ 45357 w 1442357"/>
              <a:gd name="connsiteY1" fmla="*/ 1041400 h 1193800"/>
              <a:gd name="connsiteX2" fmla="*/ 52614 w 1442357"/>
              <a:gd name="connsiteY2" fmla="*/ 1043214 h 1193800"/>
              <a:gd name="connsiteX3" fmla="*/ 58057 w 1442357"/>
              <a:gd name="connsiteY3" fmla="*/ 1046843 h 1193800"/>
              <a:gd name="connsiteX4" fmla="*/ 68942 w 1442357"/>
              <a:gd name="connsiteY4" fmla="*/ 1050472 h 1193800"/>
              <a:gd name="connsiteX5" fmla="*/ 74385 w 1442357"/>
              <a:gd name="connsiteY5" fmla="*/ 1052286 h 1193800"/>
              <a:gd name="connsiteX6" fmla="*/ 79828 w 1442357"/>
              <a:gd name="connsiteY6" fmla="*/ 1054100 h 1193800"/>
              <a:gd name="connsiteX7" fmla="*/ 90714 w 1442357"/>
              <a:gd name="connsiteY7" fmla="*/ 1061357 h 1193800"/>
              <a:gd name="connsiteX8" fmla="*/ 96157 w 1442357"/>
              <a:gd name="connsiteY8" fmla="*/ 1064986 h 1193800"/>
              <a:gd name="connsiteX9" fmla="*/ 112485 w 1442357"/>
              <a:gd name="connsiteY9" fmla="*/ 1070429 h 1193800"/>
              <a:gd name="connsiteX10" fmla="*/ 117928 w 1442357"/>
              <a:gd name="connsiteY10" fmla="*/ 1072243 h 1193800"/>
              <a:gd name="connsiteX11" fmla="*/ 136071 w 1442357"/>
              <a:gd name="connsiteY11" fmla="*/ 1079500 h 1193800"/>
              <a:gd name="connsiteX12" fmla="*/ 141514 w 1442357"/>
              <a:gd name="connsiteY12" fmla="*/ 1081314 h 1193800"/>
              <a:gd name="connsiteX13" fmla="*/ 146957 w 1442357"/>
              <a:gd name="connsiteY13" fmla="*/ 1084943 h 1193800"/>
              <a:gd name="connsiteX14" fmla="*/ 157842 w 1442357"/>
              <a:gd name="connsiteY14" fmla="*/ 1088572 h 1193800"/>
              <a:gd name="connsiteX15" fmla="*/ 163285 w 1442357"/>
              <a:gd name="connsiteY15" fmla="*/ 1092200 h 1193800"/>
              <a:gd name="connsiteX16" fmla="*/ 183242 w 1442357"/>
              <a:gd name="connsiteY16" fmla="*/ 1097643 h 1193800"/>
              <a:gd name="connsiteX17" fmla="*/ 194128 w 1442357"/>
              <a:gd name="connsiteY17" fmla="*/ 1101272 h 1193800"/>
              <a:gd name="connsiteX18" fmla="*/ 201385 w 1442357"/>
              <a:gd name="connsiteY18" fmla="*/ 1103086 h 1193800"/>
              <a:gd name="connsiteX19" fmla="*/ 212271 w 1442357"/>
              <a:gd name="connsiteY19" fmla="*/ 1106714 h 1193800"/>
              <a:gd name="connsiteX20" fmla="*/ 234042 w 1442357"/>
              <a:gd name="connsiteY20" fmla="*/ 1113972 h 1193800"/>
              <a:gd name="connsiteX21" fmla="*/ 239485 w 1442357"/>
              <a:gd name="connsiteY21" fmla="*/ 1115786 h 1193800"/>
              <a:gd name="connsiteX22" fmla="*/ 244928 w 1442357"/>
              <a:gd name="connsiteY22" fmla="*/ 1117600 h 1193800"/>
              <a:gd name="connsiteX23" fmla="*/ 263071 w 1442357"/>
              <a:gd name="connsiteY23" fmla="*/ 1121229 h 1193800"/>
              <a:gd name="connsiteX24" fmla="*/ 275771 w 1442357"/>
              <a:gd name="connsiteY24" fmla="*/ 1124857 h 1193800"/>
              <a:gd name="connsiteX25" fmla="*/ 286657 w 1442357"/>
              <a:gd name="connsiteY25" fmla="*/ 1126672 h 1193800"/>
              <a:gd name="connsiteX26" fmla="*/ 297542 w 1442357"/>
              <a:gd name="connsiteY26" fmla="*/ 1130300 h 1193800"/>
              <a:gd name="connsiteX27" fmla="*/ 304800 w 1442357"/>
              <a:gd name="connsiteY27" fmla="*/ 1132114 h 1193800"/>
              <a:gd name="connsiteX28" fmla="*/ 315685 w 1442357"/>
              <a:gd name="connsiteY28" fmla="*/ 1135743 h 1193800"/>
              <a:gd name="connsiteX29" fmla="*/ 324757 w 1442357"/>
              <a:gd name="connsiteY29" fmla="*/ 1137557 h 1193800"/>
              <a:gd name="connsiteX30" fmla="*/ 335642 w 1442357"/>
              <a:gd name="connsiteY30" fmla="*/ 1141186 h 1193800"/>
              <a:gd name="connsiteX31" fmla="*/ 353785 w 1442357"/>
              <a:gd name="connsiteY31" fmla="*/ 1146629 h 1193800"/>
              <a:gd name="connsiteX32" fmla="*/ 370114 w 1442357"/>
              <a:gd name="connsiteY32" fmla="*/ 1152072 h 1193800"/>
              <a:gd name="connsiteX33" fmla="*/ 382814 w 1442357"/>
              <a:gd name="connsiteY33" fmla="*/ 1155700 h 1193800"/>
              <a:gd name="connsiteX34" fmla="*/ 390071 w 1442357"/>
              <a:gd name="connsiteY34" fmla="*/ 1157514 h 1193800"/>
              <a:gd name="connsiteX35" fmla="*/ 410028 w 1442357"/>
              <a:gd name="connsiteY35" fmla="*/ 1159329 h 1193800"/>
              <a:gd name="connsiteX36" fmla="*/ 428171 w 1442357"/>
              <a:gd name="connsiteY36" fmla="*/ 1164772 h 1193800"/>
              <a:gd name="connsiteX37" fmla="*/ 469900 w 1442357"/>
              <a:gd name="connsiteY37" fmla="*/ 1170214 h 1193800"/>
              <a:gd name="connsiteX38" fmla="*/ 493485 w 1442357"/>
              <a:gd name="connsiteY38" fmla="*/ 1173843 h 1193800"/>
              <a:gd name="connsiteX39" fmla="*/ 511628 w 1442357"/>
              <a:gd name="connsiteY39" fmla="*/ 1175657 h 1193800"/>
              <a:gd name="connsiteX40" fmla="*/ 553357 w 1442357"/>
              <a:gd name="connsiteY40" fmla="*/ 1181100 h 1193800"/>
              <a:gd name="connsiteX41" fmla="*/ 558800 w 1442357"/>
              <a:gd name="connsiteY41" fmla="*/ 1182914 h 1193800"/>
              <a:gd name="connsiteX42" fmla="*/ 586014 w 1442357"/>
              <a:gd name="connsiteY42" fmla="*/ 1186543 h 1193800"/>
              <a:gd name="connsiteX43" fmla="*/ 698500 w 1442357"/>
              <a:gd name="connsiteY43" fmla="*/ 1193800 h 1193800"/>
              <a:gd name="connsiteX44" fmla="*/ 762000 w 1442357"/>
              <a:gd name="connsiteY44" fmla="*/ 1191986 h 1193800"/>
              <a:gd name="connsiteX45" fmla="*/ 769257 w 1442357"/>
              <a:gd name="connsiteY45" fmla="*/ 1190172 h 1193800"/>
              <a:gd name="connsiteX46" fmla="*/ 781957 w 1442357"/>
              <a:gd name="connsiteY46" fmla="*/ 1188357 h 1193800"/>
              <a:gd name="connsiteX47" fmla="*/ 798285 w 1442357"/>
              <a:gd name="connsiteY47" fmla="*/ 1184729 h 1193800"/>
              <a:gd name="connsiteX48" fmla="*/ 876300 w 1442357"/>
              <a:gd name="connsiteY48" fmla="*/ 1182914 h 1193800"/>
              <a:gd name="connsiteX49" fmla="*/ 890814 w 1442357"/>
              <a:gd name="connsiteY49" fmla="*/ 1179286 h 1193800"/>
              <a:gd name="connsiteX50" fmla="*/ 908957 w 1442357"/>
              <a:gd name="connsiteY50" fmla="*/ 1177472 h 1193800"/>
              <a:gd name="connsiteX51" fmla="*/ 930728 w 1442357"/>
              <a:gd name="connsiteY51" fmla="*/ 1173843 h 1193800"/>
              <a:gd name="connsiteX52" fmla="*/ 957942 w 1442357"/>
              <a:gd name="connsiteY52" fmla="*/ 1170214 h 1193800"/>
              <a:gd name="connsiteX53" fmla="*/ 977900 w 1442357"/>
              <a:gd name="connsiteY53" fmla="*/ 1166586 h 1193800"/>
              <a:gd name="connsiteX54" fmla="*/ 1005114 w 1442357"/>
              <a:gd name="connsiteY54" fmla="*/ 1164772 h 1193800"/>
              <a:gd name="connsiteX55" fmla="*/ 1016000 w 1442357"/>
              <a:gd name="connsiteY55" fmla="*/ 1161143 h 1193800"/>
              <a:gd name="connsiteX56" fmla="*/ 1023257 w 1442357"/>
              <a:gd name="connsiteY56" fmla="*/ 1157514 h 1193800"/>
              <a:gd name="connsiteX57" fmla="*/ 1037771 w 1442357"/>
              <a:gd name="connsiteY57" fmla="*/ 1153886 h 1193800"/>
              <a:gd name="connsiteX58" fmla="*/ 1050471 w 1442357"/>
              <a:gd name="connsiteY58" fmla="*/ 1150257 h 1193800"/>
              <a:gd name="connsiteX59" fmla="*/ 1061357 w 1442357"/>
              <a:gd name="connsiteY59" fmla="*/ 1148443 h 1193800"/>
              <a:gd name="connsiteX60" fmla="*/ 1066800 w 1442357"/>
              <a:gd name="connsiteY60" fmla="*/ 1146629 h 1193800"/>
              <a:gd name="connsiteX61" fmla="*/ 1081314 w 1442357"/>
              <a:gd name="connsiteY61" fmla="*/ 1144814 h 1193800"/>
              <a:gd name="connsiteX62" fmla="*/ 1094014 w 1442357"/>
              <a:gd name="connsiteY62" fmla="*/ 1143000 h 1193800"/>
              <a:gd name="connsiteX63" fmla="*/ 1108528 w 1442357"/>
              <a:gd name="connsiteY63" fmla="*/ 1139372 h 1193800"/>
              <a:gd name="connsiteX64" fmla="*/ 1115785 w 1442357"/>
              <a:gd name="connsiteY64" fmla="*/ 1137557 h 1193800"/>
              <a:gd name="connsiteX65" fmla="*/ 1121228 w 1442357"/>
              <a:gd name="connsiteY65" fmla="*/ 1135743 h 1193800"/>
              <a:gd name="connsiteX66" fmla="*/ 1139371 w 1442357"/>
              <a:gd name="connsiteY66" fmla="*/ 1133929 h 1193800"/>
              <a:gd name="connsiteX67" fmla="*/ 1168400 w 1442357"/>
              <a:gd name="connsiteY67" fmla="*/ 1128486 h 1193800"/>
              <a:gd name="connsiteX68" fmla="*/ 1190171 w 1442357"/>
              <a:gd name="connsiteY68" fmla="*/ 1121229 h 1193800"/>
              <a:gd name="connsiteX69" fmla="*/ 1201057 w 1442357"/>
              <a:gd name="connsiteY69" fmla="*/ 1117600 h 1193800"/>
              <a:gd name="connsiteX70" fmla="*/ 1210128 w 1442357"/>
              <a:gd name="connsiteY70" fmla="*/ 1115786 h 1193800"/>
              <a:gd name="connsiteX71" fmla="*/ 1222828 w 1442357"/>
              <a:gd name="connsiteY71" fmla="*/ 1112157 h 1193800"/>
              <a:gd name="connsiteX72" fmla="*/ 1233714 w 1442357"/>
              <a:gd name="connsiteY72" fmla="*/ 1110343 h 1193800"/>
              <a:gd name="connsiteX73" fmla="*/ 1244600 w 1442357"/>
              <a:gd name="connsiteY73" fmla="*/ 1106714 h 1193800"/>
              <a:gd name="connsiteX74" fmla="*/ 1251857 w 1442357"/>
              <a:gd name="connsiteY74" fmla="*/ 1104900 h 1193800"/>
              <a:gd name="connsiteX75" fmla="*/ 1260928 w 1442357"/>
              <a:gd name="connsiteY75" fmla="*/ 1103086 h 1193800"/>
              <a:gd name="connsiteX76" fmla="*/ 1266371 w 1442357"/>
              <a:gd name="connsiteY76" fmla="*/ 1101272 h 1193800"/>
              <a:gd name="connsiteX77" fmla="*/ 1284514 w 1442357"/>
              <a:gd name="connsiteY77" fmla="*/ 1095829 h 1193800"/>
              <a:gd name="connsiteX78" fmla="*/ 1289957 w 1442357"/>
              <a:gd name="connsiteY78" fmla="*/ 1094014 h 1193800"/>
              <a:gd name="connsiteX79" fmla="*/ 1302657 w 1442357"/>
              <a:gd name="connsiteY79" fmla="*/ 1090386 h 1193800"/>
              <a:gd name="connsiteX80" fmla="*/ 1309914 w 1442357"/>
              <a:gd name="connsiteY80" fmla="*/ 1084943 h 1193800"/>
              <a:gd name="connsiteX81" fmla="*/ 1328057 w 1442357"/>
              <a:gd name="connsiteY81" fmla="*/ 1081314 h 1193800"/>
              <a:gd name="connsiteX82" fmla="*/ 1346200 w 1442357"/>
              <a:gd name="connsiteY82" fmla="*/ 1074057 h 1193800"/>
              <a:gd name="connsiteX83" fmla="*/ 1351642 w 1442357"/>
              <a:gd name="connsiteY83" fmla="*/ 1072243 h 1193800"/>
              <a:gd name="connsiteX84" fmla="*/ 1357085 w 1442357"/>
              <a:gd name="connsiteY84" fmla="*/ 1066800 h 1193800"/>
              <a:gd name="connsiteX85" fmla="*/ 1369785 w 1442357"/>
              <a:gd name="connsiteY85" fmla="*/ 1059543 h 1193800"/>
              <a:gd name="connsiteX86" fmla="*/ 1378857 w 1442357"/>
              <a:gd name="connsiteY86" fmla="*/ 1055914 h 1193800"/>
              <a:gd name="connsiteX87" fmla="*/ 1389742 w 1442357"/>
              <a:gd name="connsiteY87" fmla="*/ 1048657 h 1193800"/>
              <a:gd name="connsiteX88" fmla="*/ 1395185 w 1442357"/>
              <a:gd name="connsiteY88" fmla="*/ 1045029 h 1193800"/>
              <a:gd name="connsiteX89" fmla="*/ 1407885 w 1442357"/>
              <a:gd name="connsiteY89" fmla="*/ 1039586 h 1193800"/>
              <a:gd name="connsiteX90" fmla="*/ 1418771 w 1442357"/>
              <a:gd name="connsiteY90" fmla="*/ 1035957 h 1193800"/>
              <a:gd name="connsiteX91" fmla="*/ 1429657 w 1442357"/>
              <a:gd name="connsiteY91" fmla="*/ 1030514 h 1193800"/>
              <a:gd name="connsiteX92" fmla="*/ 1435100 w 1442357"/>
              <a:gd name="connsiteY92" fmla="*/ 1025072 h 1193800"/>
              <a:gd name="connsiteX93" fmla="*/ 1440542 w 1442357"/>
              <a:gd name="connsiteY93" fmla="*/ 1021443 h 1193800"/>
              <a:gd name="connsiteX94" fmla="*/ 1442357 w 1442357"/>
              <a:gd name="connsiteY94" fmla="*/ 1014186 h 1193800"/>
              <a:gd name="connsiteX95" fmla="*/ 1440542 w 1442357"/>
              <a:gd name="connsiteY95" fmla="*/ 1001486 h 1193800"/>
              <a:gd name="connsiteX96" fmla="*/ 1438728 w 1442357"/>
              <a:gd name="connsiteY96" fmla="*/ 996043 h 1193800"/>
              <a:gd name="connsiteX97" fmla="*/ 1433285 w 1442357"/>
              <a:gd name="connsiteY97" fmla="*/ 977900 h 1193800"/>
              <a:gd name="connsiteX98" fmla="*/ 1431471 w 1442357"/>
              <a:gd name="connsiteY98" fmla="*/ 967014 h 1193800"/>
              <a:gd name="connsiteX99" fmla="*/ 1424214 w 1442357"/>
              <a:gd name="connsiteY99" fmla="*/ 954314 h 1193800"/>
              <a:gd name="connsiteX100" fmla="*/ 1422400 w 1442357"/>
              <a:gd name="connsiteY100" fmla="*/ 901700 h 1193800"/>
              <a:gd name="connsiteX101" fmla="*/ 1418771 w 1442357"/>
              <a:gd name="connsiteY101" fmla="*/ 890814 h 1193800"/>
              <a:gd name="connsiteX102" fmla="*/ 1416957 w 1442357"/>
              <a:gd name="connsiteY102" fmla="*/ 885372 h 1193800"/>
              <a:gd name="connsiteX103" fmla="*/ 1415142 w 1442357"/>
              <a:gd name="connsiteY103" fmla="*/ 876300 h 1193800"/>
              <a:gd name="connsiteX104" fmla="*/ 1411514 w 1442357"/>
              <a:gd name="connsiteY104" fmla="*/ 869043 h 1193800"/>
              <a:gd name="connsiteX105" fmla="*/ 1407885 w 1442357"/>
              <a:gd name="connsiteY105" fmla="*/ 859972 h 1193800"/>
              <a:gd name="connsiteX106" fmla="*/ 1404257 w 1442357"/>
              <a:gd name="connsiteY106" fmla="*/ 843643 h 1193800"/>
              <a:gd name="connsiteX107" fmla="*/ 1402442 w 1442357"/>
              <a:gd name="connsiteY107" fmla="*/ 838200 h 1193800"/>
              <a:gd name="connsiteX108" fmla="*/ 1397000 w 1442357"/>
              <a:gd name="connsiteY108" fmla="*/ 810986 h 1193800"/>
              <a:gd name="connsiteX109" fmla="*/ 1393371 w 1442357"/>
              <a:gd name="connsiteY109" fmla="*/ 800100 h 1193800"/>
              <a:gd name="connsiteX110" fmla="*/ 1389742 w 1442357"/>
              <a:gd name="connsiteY110" fmla="*/ 789214 h 1193800"/>
              <a:gd name="connsiteX111" fmla="*/ 1386114 w 1442357"/>
              <a:gd name="connsiteY111" fmla="*/ 783772 h 1193800"/>
              <a:gd name="connsiteX112" fmla="*/ 1378857 w 1442357"/>
              <a:gd name="connsiteY112" fmla="*/ 774700 h 1193800"/>
              <a:gd name="connsiteX113" fmla="*/ 1377042 w 1442357"/>
              <a:gd name="connsiteY113" fmla="*/ 769257 h 1193800"/>
              <a:gd name="connsiteX114" fmla="*/ 1371600 w 1442357"/>
              <a:gd name="connsiteY114" fmla="*/ 763814 h 1193800"/>
              <a:gd name="connsiteX115" fmla="*/ 1369785 w 1442357"/>
              <a:gd name="connsiteY115" fmla="*/ 758372 h 1193800"/>
              <a:gd name="connsiteX116" fmla="*/ 1367971 w 1442357"/>
              <a:gd name="connsiteY116" fmla="*/ 732972 h 1193800"/>
              <a:gd name="connsiteX117" fmla="*/ 1362528 w 1442357"/>
              <a:gd name="connsiteY117" fmla="*/ 729343 h 1193800"/>
              <a:gd name="connsiteX118" fmla="*/ 1351642 w 1442357"/>
              <a:gd name="connsiteY118" fmla="*/ 725714 h 1193800"/>
              <a:gd name="connsiteX119" fmla="*/ 1349828 w 1442357"/>
              <a:gd name="connsiteY119" fmla="*/ 718457 h 1193800"/>
              <a:gd name="connsiteX120" fmla="*/ 1346200 w 1442357"/>
              <a:gd name="connsiteY120" fmla="*/ 707572 h 1193800"/>
              <a:gd name="connsiteX121" fmla="*/ 1340757 w 1442357"/>
              <a:gd name="connsiteY121" fmla="*/ 683986 h 1193800"/>
              <a:gd name="connsiteX122" fmla="*/ 1337128 w 1442357"/>
              <a:gd name="connsiteY122" fmla="*/ 678543 h 1193800"/>
              <a:gd name="connsiteX123" fmla="*/ 1333500 w 1442357"/>
              <a:gd name="connsiteY123" fmla="*/ 667657 h 1193800"/>
              <a:gd name="connsiteX124" fmla="*/ 1320800 w 1442357"/>
              <a:gd name="connsiteY124" fmla="*/ 651329 h 1193800"/>
              <a:gd name="connsiteX125" fmla="*/ 1318985 w 1442357"/>
              <a:gd name="connsiteY125" fmla="*/ 645886 h 1193800"/>
              <a:gd name="connsiteX126" fmla="*/ 1311728 w 1442357"/>
              <a:gd name="connsiteY126" fmla="*/ 635000 h 1193800"/>
              <a:gd name="connsiteX127" fmla="*/ 1306285 w 1442357"/>
              <a:gd name="connsiteY127" fmla="*/ 624114 h 1193800"/>
              <a:gd name="connsiteX128" fmla="*/ 1302657 w 1442357"/>
              <a:gd name="connsiteY128" fmla="*/ 613229 h 1193800"/>
              <a:gd name="connsiteX129" fmla="*/ 1299028 w 1442357"/>
              <a:gd name="connsiteY129" fmla="*/ 605972 h 1193800"/>
              <a:gd name="connsiteX130" fmla="*/ 1297214 w 1442357"/>
              <a:gd name="connsiteY130" fmla="*/ 600529 h 1193800"/>
              <a:gd name="connsiteX131" fmla="*/ 1289957 w 1442357"/>
              <a:gd name="connsiteY131" fmla="*/ 589643 h 1193800"/>
              <a:gd name="connsiteX132" fmla="*/ 1286328 w 1442357"/>
              <a:gd name="connsiteY132" fmla="*/ 576943 h 1193800"/>
              <a:gd name="connsiteX133" fmla="*/ 1282700 w 1442357"/>
              <a:gd name="connsiteY133" fmla="*/ 571500 h 1193800"/>
              <a:gd name="connsiteX134" fmla="*/ 1279071 w 1442357"/>
              <a:gd name="connsiteY134" fmla="*/ 560614 h 1193800"/>
              <a:gd name="connsiteX135" fmla="*/ 1268185 w 1442357"/>
              <a:gd name="connsiteY135" fmla="*/ 544286 h 1193800"/>
              <a:gd name="connsiteX136" fmla="*/ 1264557 w 1442357"/>
              <a:gd name="connsiteY136" fmla="*/ 538843 h 1193800"/>
              <a:gd name="connsiteX137" fmla="*/ 1253671 w 1442357"/>
              <a:gd name="connsiteY137" fmla="*/ 527957 h 1193800"/>
              <a:gd name="connsiteX138" fmla="*/ 1237342 w 1442357"/>
              <a:gd name="connsiteY138" fmla="*/ 517072 h 1193800"/>
              <a:gd name="connsiteX139" fmla="*/ 1231900 w 1442357"/>
              <a:gd name="connsiteY139" fmla="*/ 513443 h 1193800"/>
              <a:gd name="connsiteX140" fmla="*/ 1224642 w 1442357"/>
              <a:gd name="connsiteY140" fmla="*/ 508000 h 1193800"/>
              <a:gd name="connsiteX141" fmla="*/ 1217385 w 1442357"/>
              <a:gd name="connsiteY141" fmla="*/ 504372 h 1193800"/>
              <a:gd name="connsiteX142" fmla="*/ 1213757 w 1442357"/>
              <a:gd name="connsiteY142" fmla="*/ 497114 h 1193800"/>
              <a:gd name="connsiteX143" fmla="*/ 1210128 w 1442357"/>
              <a:gd name="connsiteY143" fmla="*/ 486229 h 1193800"/>
              <a:gd name="connsiteX144" fmla="*/ 1206500 w 1442357"/>
              <a:gd name="connsiteY144" fmla="*/ 464457 h 1193800"/>
              <a:gd name="connsiteX145" fmla="*/ 1197428 w 1442357"/>
              <a:gd name="connsiteY145" fmla="*/ 453572 h 1193800"/>
              <a:gd name="connsiteX146" fmla="*/ 1193800 w 1442357"/>
              <a:gd name="connsiteY146" fmla="*/ 448129 h 1193800"/>
              <a:gd name="connsiteX147" fmla="*/ 1188357 w 1442357"/>
              <a:gd name="connsiteY147" fmla="*/ 442686 h 1193800"/>
              <a:gd name="connsiteX148" fmla="*/ 1181100 w 1442357"/>
              <a:gd name="connsiteY148" fmla="*/ 424543 h 1193800"/>
              <a:gd name="connsiteX149" fmla="*/ 1181100 w 1442357"/>
              <a:gd name="connsiteY149" fmla="*/ 424543 h 1193800"/>
              <a:gd name="connsiteX150" fmla="*/ 1170214 w 1442357"/>
              <a:gd name="connsiteY150" fmla="*/ 406400 h 1193800"/>
              <a:gd name="connsiteX151" fmla="*/ 1166585 w 1442357"/>
              <a:gd name="connsiteY151" fmla="*/ 400957 h 1193800"/>
              <a:gd name="connsiteX152" fmla="*/ 1162957 w 1442357"/>
              <a:gd name="connsiteY152" fmla="*/ 393700 h 1193800"/>
              <a:gd name="connsiteX153" fmla="*/ 1155700 w 1442357"/>
              <a:gd name="connsiteY153" fmla="*/ 382814 h 1193800"/>
              <a:gd name="connsiteX154" fmla="*/ 1146628 w 1442357"/>
              <a:gd name="connsiteY154" fmla="*/ 371929 h 1193800"/>
              <a:gd name="connsiteX155" fmla="*/ 1141185 w 1442357"/>
              <a:gd name="connsiteY155" fmla="*/ 368300 h 1193800"/>
              <a:gd name="connsiteX156" fmla="*/ 1133928 w 1442357"/>
              <a:gd name="connsiteY156" fmla="*/ 357414 h 1193800"/>
              <a:gd name="connsiteX157" fmla="*/ 1123042 w 1442357"/>
              <a:gd name="connsiteY157" fmla="*/ 346529 h 1193800"/>
              <a:gd name="connsiteX158" fmla="*/ 1113971 w 1442357"/>
              <a:gd name="connsiteY158" fmla="*/ 333829 h 1193800"/>
              <a:gd name="connsiteX159" fmla="*/ 1110342 w 1442357"/>
              <a:gd name="connsiteY159" fmla="*/ 328386 h 1193800"/>
              <a:gd name="connsiteX160" fmla="*/ 1104900 w 1442357"/>
              <a:gd name="connsiteY160" fmla="*/ 324757 h 1193800"/>
              <a:gd name="connsiteX161" fmla="*/ 1094014 w 1442357"/>
              <a:gd name="connsiteY161" fmla="*/ 317500 h 1193800"/>
              <a:gd name="connsiteX162" fmla="*/ 1088571 w 1442357"/>
              <a:gd name="connsiteY162" fmla="*/ 312057 h 1193800"/>
              <a:gd name="connsiteX163" fmla="*/ 1077685 w 1442357"/>
              <a:gd name="connsiteY163" fmla="*/ 302986 h 1193800"/>
              <a:gd name="connsiteX164" fmla="*/ 1072242 w 1442357"/>
              <a:gd name="connsiteY164" fmla="*/ 295729 h 1193800"/>
              <a:gd name="connsiteX165" fmla="*/ 1066800 w 1442357"/>
              <a:gd name="connsiteY165" fmla="*/ 286657 h 1193800"/>
              <a:gd name="connsiteX166" fmla="*/ 1061357 w 1442357"/>
              <a:gd name="connsiteY166" fmla="*/ 283029 h 1193800"/>
              <a:gd name="connsiteX167" fmla="*/ 1052285 w 1442357"/>
              <a:gd name="connsiteY167" fmla="*/ 275772 h 1193800"/>
              <a:gd name="connsiteX168" fmla="*/ 1048657 w 1442357"/>
              <a:gd name="connsiteY168" fmla="*/ 270329 h 1193800"/>
              <a:gd name="connsiteX169" fmla="*/ 1043214 w 1442357"/>
              <a:gd name="connsiteY169" fmla="*/ 268514 h 1193800"/>
              <a:gd name="connsiteX170" fmla="*/ 1037771 w 1442357"/>
              <a:gd name="connsiteY170" fmla="*/ 264886 h 1193800"/>
              <a:gd name="connsiteX171" fmla="*/ 1032328 w 1442357"/>
              <a:gd name="connsiteY171" fmla="*/ 259443 h 1193800"/>
              <a:gd name="connsiteX172" fmla="*/ 1019628 w 1442357"/>
              <a:gd name="connsiteY172" fmla="*/ 250372 h 1193800"/>
              <a:gd name="connsiteX173" fmla="*/ 1010557 w 1442357"/>
              <a:gd name="connsiteY173" fmla="*/ 232229 h 1193800"/>
              <a:gd name="connsiteX174" fmla="*/ 999671 w 1442357"/>
              <a:gd name="connsiteY174" fmla="*/ 217714 h 1193800"/>
              <a:gd name="connsiteX175" fmla="*/ 988785 w 1442357"/>
              <a:gd name="connsiteY175" fmla="*/ 210457 h 1193800"/>
              <a:gd name="connsiteX176" fmla="*/ 976085 w 1442357"/>
              <a:gd name="connsiteY176" fmla="*/ 192314 h 1193800"/>
              <a:gd name="connsiteX177" fmla="*/ 970642 w 1442357"/>
              <a:gd name="connsiteY177" fmla="*/ 188686 h 1193800"/>
              <a:gd name="connsiteX178" fmla="*/ 967014 w 1442357"/>
              <a:gd name="connsiteY178" fmla="*/ 181429 h 1193800"/>
              <a:gd name="connsiteX179" fmla="*/ 956128 w 1442357"/>
              <a:gd name="connsiteY179" fmla="*/ 174172 h 1193800"/>
              <a:gd name="connsiteX180" fmla="*/ 950685 w 1442357"/>
              <a:gd name="connsiteY180" fmla="*/ 168729 h 1193800"/>
              <a:gd name="connsiteX181" fmla="*/ 945242 w 1442357"/>
              <a:gd name="connsiteY181" fmla="*/ 166914 h 1193800"/>
              <a:gd name="connsiteX182" fmla="*/ 939800 w 1442357"/>
              <a:gd name="connsiteY182" fmla="*/ 161472 h 1193800"/>
              <a:gd name="connsiteX183" fmla="*/ 923471 w 1442357"/>
              <a:gd name="connsiteY183" fmla="*/ 150586 h 1193800"/>
              <a:gd name="connsiteX184" fmla="*/ 918028 w 1442357"/>
              <a:gd name="connsiteY184" fmla="*/ 146957 h 1193800"/>
              <a:gd name="connsiteX185" fmla="*/ 912585 w 1442357"/>
              <a:gd name="connsiteY185" fmla="*/ 143329 h 1193800"/>
              <a:gd name="connsiteX186" fmla="*/ 903514 w 1442357"/>
              <a:gd name="connsiteY186" fmla="*/ 132443 h 1193800"/>
              <a:gd name="connsiteX187" fmla="*/ 894442 w 1442357"/>
              <a:gd name="connsiteY187" fmla="*/ 121557 h 1193800"/>
              <a:gd name="connsiteX188" fmla="*/ 885371 w 1442357"/>
              <a:gd name="connsiteY188" fmla="*/ 110672 h 1193800"/>
              <a:gd name="connsiteX189" fmla="*/ 881742 w 1442357"/>
              <a:gd name="connsiteY189" fmla="*/ 105229 h 1193800"/>
              <a:gd name="connsiteX190" fmla="*/ 876300 w 1442357"/>
              <a:gd name="connsiteY190" fmla="*/ 99786 h 1193800"/>
              <a:gd name="connsiteX191" fmla="*/ 872671 w 1442357"/>
              <a:gd name="connsiteY191" fmla="*/ 94343 h 1193800"/>
              <a:gd name="connsiteX192" fmla="*/ 861785 w 1442357"/>
              <a:gd name="connsiteY192" fmla="*/ 87086 h 1193800"/>
              <a:gd name="connsiteX193" fmla="*/ 856342 w 1442357"/>
              <a:gd name="connsiteY193" fmla="*/ 81643 h 1193800"/>
              <a:gd name="connsiteX194" fmla="*/ 850900 w 1442357"/>
              <a:gd name="connsiteY194" fmla="*/ 79829 h 1193800"/>
              <a:gd name="connsiteX195" fmla="*/ 845457 w 1442357"/>
              <a:gd name="connsiteY195" fmla="*/ 74386 h 1193800"/>
              <a:gd name="connsiteX196" fmla="*/ 834571 w 1442357"/>
              <a:gd name="connsiteY196" fmla="*/ 68943 h 1193800"/>
              <a:gd name="connsiteX197" fmla="*/ 823685 w 1442357"/>
              <a:gd name="connsiteY197" fmla="*/ 61686 h 1193800"/>
              <a:gd name="connsiteX198" fmla="*/ 818242 w 1442357"/>
              <a:gd name="connsiteY198" fmla="*/ 58057 h 1193800"/>
              <a:gd name="connsiteX199" fmla="*/ 812800 w 1442357"/>
              <a:gd name="connsiteY199" fmla="*/ 56243 h 1193800"/>
              <a:gd name="connsiteX200" fmla="*/ 805542 w 1442357"/>
              <a:gd name="connsiteY200" fmla="*/ 50800 h 1193800"/>
              <a:gd name="connsiteX201" fmla="*/ 798285 w 1442357"/>
              <a:gd name="connsiteY201" fmla="*/ 47172 h 1193800"/>
              <a:gd name="connsiteX202" fmla="*/ 792842 w 1442357"/>
              <a:gd name="connsiteY202" fmla="*/ 43543 h 1193800"/>
              <a:gd name="connsiteX203" fmla="*/ 774700 w 1442357"/>
              <a:gd name="connsiteY203" fmla="*/ 34472 h 1193800"/>
              <a:gd name="connsiteX204" fmla="*/ 763814 w 1442357"/>
              <a:gd name="connsiteY204" fmla="*/ 29029 h 1193800"/>
              <a:gd name="connsiteX205" fmla="*/ 758371 w 1442357"/>
              <a:gd name="connsiteY205" fmla="*/ 23586 h 1193800"/>
              <a:gd name="connsiteX206" fmla="*/ 752928 w 1442357"/>
              <a:gd name="connsiteY206" fmla="*/ 19957 h 1193800"/>
              <a:gd name="connsiteX207" fmla="*/ 747485 w 1442357"/>
              <a:gd name="connsiteY207" fmla="*/ 14514 h 1193800"/>
              <a:gd name="connsiteX208" fmla="*/ 729342 w 1442357"/>
              <a:gd name="connsiteY208" fmla="*/ 1814 h 1193800"/>
              <a:gd name="connsiteX209" fmla="*/ 723900 w 1442357"/>
              <a:gd name="connsiteY209" fmla="*/ 0 h 1193800"/>
              <a:gd name="connsiteX210" fmla="*/ 716642 w 1442357"/>
              <a:gd name="connsiteY210" fmla="*/ 1814 h 1193800"/>
              <a:gd name="connsiteX211" fmla="*/ 705757 w 1442357"/>
              <a:gd name="connsiteY211" fmla="*/ 10886 h 1193800"/>
              <a:gd name="connsiteX212" fmla="*/ 698500 w 1442357"/>
              <a:gd name="connsiteY212" fmla="*/ 21772 h 1193800"/>
              <a:gd name="connsiteX213" fmla="*/ 685800 w 1442357"/>
              <a:gd name="connsiteY213" fmla="*/ 30843 h 1193800"/>
              <a:gd name="connsiteX214" fmla="*/ 680357 w 1442357"/>
              <a:gd name="connsiteY214" fmla="*/ 36286 h 1193800"/>
              <a:gd name="connsiteX215" fmla="*/ 673100 w 1442357"/>
              <a:gd name="connsiteY215" fmla="*/ 39914 h 1193800"/>
              <a:gd name="connsiteX216" fmla="*/ 667657 w 1442357"/>
              <a:gd name="connsiteY216" fmla="*/ 43543 h 1193800"/>
              <a:gd name="connsiteX217" fmla="*/ 660400 w 1442357"/>
              <a:gd name="connsiteY217" fmla="*/ 47172 h 1193800"/>
              <a:gd name="connsiteX218" fmla="*/ 649514 w 1442357"/>
              <a:gd name="connsiteY218" fmla="*/ 54429 h 1193800"/>
              <a:gd name="connsiteX219" fmla="*/ 644071 w 1442357"/>
              <a:gd name="connsiteY219" fmla="*/ 58057 h 1193800"/>
              <a:gd name="connsiteX220" fmla="*/ 635000 w 1442357"/>
              <a:gd name="connsiteY220" fmla="*/ 61686 h 1193800"/>
              <a:gd name="connsiteX221" fmla="*/ 624114 w 1442357"/>
              <a:gd name="connsiteY221" fmla="*/ 67129 h 1193800"/>
              <a:gd name="connsiteX222" fmla="*/ 618671 w 1442357"/>
              <a:gd name="connsiteY222" fmla="*/ 72572 h 1193800"/>
              <a:gd name="connsiteX223" fmla="*/ 605971 w 1442357"/>
              <a:gd name="connsiteY223" fmla="*/ 79829 h 1193800"/>
              <a:gd name="connsiteX224" fmla="*/ 602342 w 1442357"/>
              <a:gd name="connsiteY224" fmla="*/ 85272 h 1193800"/>
              <a:gd name="connsiteX225" fmla="*/ 591457 w 1442357"/>
              <a:gd name="connsiteY225" fmla="*/ 92529 h 1193800"/>
              <a:gd name="connsiteX226" fmla="*/ 586014 w 1442357"/>
              <a:gd name="connsiteY226" fmla="*/ 97972 h 1193800"/>
              <a:gd name="connsiteX227" fmla="*/ 569685 w 1442357"/>
              <a:gd name="connsiteY227" fmla="*/ 108857 h 1193800"/>
              <a:gd name="connsiteX228" fmla="*/ 564242 w 1442357"/>
              <a:gd name="connsiteY228" fmla="*/ 112486 h 1193800"/>
              <a:gd name="connsiteX229" fmla="*/ 560614 w 1442357"/>
              <a:gd name="connsiteY229" fmla="*/ 117929 h 1193800"/>
              <a:gd name="connsiteX230" fmla="*/ 553357 w 1442357"/>
              <a:gd name="connsiteY230" fmla="*/ 121557 h 1193800"/>
              <a:gd name="connsiteX231" fmla="*/ 547914 w 1442357"/>
              <a:gd name="connsiteY231" fmla="*/ 125186 h 1193800"/>
              <a:gd name="connsiteX232" fmla="*/ 542471 w 1442357"/>
              <a:gd name="connsiteY232" fmla="*/ 130629 h 1193800"/>
              <a:gd name="connsiteX233" fmla="*/ 531585 w 1442357"/>
              <a:gd name="connsiteY233" fmla="*/ 137886 h 1193800"/>
              <a:gd name="connsiteX234" fmla="*/ 522514 w 1442357"/>
              <a:gd name="connsiteY234" fmla="*/ 145143 h 1193800"/>
              <a:gd name="connsiteX235" fmla="*/ 517071 w 1442357"/>
              <a:gd name="connsiteY235" fmla="*/ 150586 h 1193800"/>
              <a:gd name="connsiteX236" fmla="*/ 506185 w 1442357"/>
              <a:gd name="connsiteY236" fmla="*/ 157843 h 1193800"/>
              <a:gd name="connsiteX237" fmla="*/ 498928 w 1442357"/>
              <a:gd name="connsiteY237" fmla="*/ 170543 h 1193800"/>
              <a:gd name="connsiteX238" fmla="*/ 491671 w 1442357"/>
              <a:gd name="connsiteY238" fmla="*/ 177800 h 1193800"/>
              <a:gd name="connsiteX239" fmla="*/ 488042 w 1442357"/>
              <a:gd name="connsiteY239" fmla="*/ 183243 h 1193800"/>
              <a:gd name="connsiteX240" fmla="*/ 469900 w 1442357"/>
              <a:gd name="connsiteY240" fmla="*/ 197757 h 1193800"/>
              <a:gd name="connsiteX241" fmla="*/ 459014 w 1442357"/>
              <a:gd name="connsiteY241" fmla="*/ 206829 h 1193800"/>
              <a:gd name="connsiteX242" fmla="*/ 451757 w 1442357"/>
              <a:gd name="connsiteY242" fmla="*/ 212272 h 1193800"/>
              <a:gd name="connsiteX243" fmla="*/ 446314 w 1442357"/>
              <a:gd name="connsiteY243" fmla="*/ 215900 h 1193800"/>
              <a:gd name="connsiteX244" fmla="*/ 437242 w 1442357"/>
              <a:gd name="connsiteY244" fmla="*/ 226786 h 1193800"/>
              <a:gd name="connsiteX245" fmla="*/ 431800 w 1442357"/>
              <a:gd name="connsiteY245" fmla="*/ 230414 h 1193800"/>
              <a:gd name="connsiteX246" fmla="*/ 422728 w 1442357"/>
              <a:gd name="connsiteY246" fmla="*/ 241300 h 1193800"/>
              <a:gd name="connsiteX247" fmla="*/ 417285 w 1442357"/>
              <a:gd name="connsiteY247" fmla="*/ 244929 h 1193800"/>
              <a:gd name="connsiteX248" fmla="*/ 413657 w 1442357"/>
              <a:gd name="connsiteY248" fmla="*/ 250372 h 1193800"/>
              <a:gd name="connsiteX249" fmla="*/ 408214 w 1442357"/>
              <a:gd name="connsiteY249" fmla="*/ 252186 h 1193800"/>
              <a:gd name="connsiteX250" fmla="*/ 400957 w 1442357"/>
              <a:gd name="connsiteY250" fmla="*/ 255814 h 1193800"/>
              <a:gd name="connsiteX251" fmla="*/ 393700 w 1442357"/>
              <a:gd name="connsiteY251" fmla="*/ 261257 h 1193800"/>
              <a:gd name="connsiteX252" fmla="*/ 381000 w 1442357"/>
              <a:gd name="connsiteY252" fmla="*/ 268514 h 1193800"/>
              <a:gd name="connsiteX253" fmla="*/ 371928 w 1442357"/>
              <a:gd name="connsiteY253" fmla="*/ 279400 h 1193800"/>
              <a:gd name="connsiteX254" fmla="*/ 366485 w 1442357"/>
              <a:gd name="connsiteY254" fmla="*/ 284843 h 1193800"/>
              <a:gd name="connsiteX255" fmla="*/ 355600 w 1442357"/>
              <a:gd name="connsiteY255" fmla="*/ 301172 h 1193800"/>
              <a:gd name="connsiteX256" fmla="*/ 350157 w 1442357"/>
              <a:gd name="connsiteY256" fmla="*/ 308429 h 1193800"/>
              <a:gd name="connsiteX257" fmla="*/ 342900 w 1442357"/>
              <a:gd name="connsiteY257" fmla="*/ 319314 h 1193800"/>
              <a:gd name="connsiteX258" fmla="*/ 339271 w 1442357"/>
              <a:gd name="connsiteY258" fmla="*/ 326572 h 1193800"/>
              <a:gd name="connsiteX259" fmla="*/ 333828 w 1442357"/>
              <a:gd name="connsiteY259" fmla="*/ 330200 h 1193800"/>
              <a:gd name="connsiteX260" fmla="*/ 324757 w 1442357"/>
              <a:gd name="connsiteY260" fmla="*/ 346529 h 1193800"/>
              <a:gd name="connsiteX261" fmla="*/ 319314 w 1442357"/>
              <a:gd name="connsiteY261" fmla="*/ 350157 h 1193800"/>
              <a:gd name="connsiteX262" fmla="*/ 308428 w 1442357"/>
              <a:gd name="connsiteY262" fmla="*/ 362857 h 1193800"/>
              <a:gd name="connsiteX263" fmla="*/ 302985 w 1442357"/>
              <a:gd name="connsiteY263" fmla="*/ 370114 h 1193800"/>
              <a:gd name="connsiteX264" fmla="*/ 295728 w 1442357"/>
              <a:gd name="connsiteY264" fmla="*/ 379186 h 1193800"/>
              <a:gd name="connsiteX265" fmla="*/ 292100 w 1442357"/>
              <a:gd name="connsiteY265" fmla="*/ 386443 h 1193800"/>
              <a:gd name="connsiteX266" fmla="*/ 284842 w 1442357"/>
              <a:gd name="connsiteY266" fmla="*/ 397329 h 1193800"/>
              <a:gd name="connsiteX267" fmla="*/ 281214 w 1442357"/>
              <a:gd name="connsiteY267" fmla="*/ 402772 h 1193800"/>
              <a:gd name="connsiteX268" fmla="*/ 275771 w 1442357"/>
              <a:gd name="connsiteY268" fmla="*/ 408214 h 1193800"/>
              <a:gd name="connsiteX269" fmla="*/ 266700 w 1442357"/>
              <a:gd name="connsiteY269" fmla="*/ 419100 h 1193800"/>
              <a:gd name="connsiteX270" fmla="*/ 252185 w 1442357"/>
              <a:gd name="connsiteY270" fmla="*/ 437243 h 1193800"/>
              <a:gd name="connsiteX271" fmla="*/ 248557 w 1442357"/>
              <a:gd name="connsiteY271" fmla="*/ 442686 h 1193800"/>
              <a:gd name="connsiteX272" fmla="*/ 243114 w 1442357"/>
              <a:gd name="connsiteY272" fmla="*/ 448129 h 1193800"/>
              <a:gd name="connsiteX0" fmla="*/ 0 w 1442357"/>
              <a:gd name="connsiteY0" fmla="*/ 1023257 h 1193800"/>
              <a:gd name="connsiteX1" fmla="*/ 45357 w 1442357"/>
              <a:gd name="connsiteY1" fmla="*/ 1041400 h 1193800"/>
              <a:gd name="connsiteX2" fmla="*/ 52614 w 1442357"/>
              <a:gd name="connsiteY2" fmla="*/ 1043214 h 1193800"/>
              <a:gd name="connsiteX3" fmla="*/ 58057 w 1442357"/>
              <a:gd name="connsiteY3" fmla="*/ 1046843 h 1193800"/>
              <a:gd name="connsiteX4" fmla="*/ 68942 w 1442357"/>
              <a:gd name="connsiteY4" fmla="*/ 1050472 h 1193800"/>
              <a:gd name="connsiteX5" fmla="*/ 74385 w 1442357"/>
              <a:gd name="connsiteY5" fmla="*/ 1052286 h 1193800"/>
              <a:gd name="connsiteX6" fmla="*/ 79828 w 1442357"/>
              <a:gd name="connsiteY6" fmla="*/ 1054100 h 1193800"/>
              <a:gd name="connsiteX7" fmla="*/ 90714 w 1442357"/>
              <a:gd name="connsiteY7" fmla="*/ 1061357 h 1193800"/>
              <a:gd name="connsiteX8" fmla="*/ 96157 w 1442357"/>
              <a:gd name="connsiteY8" fmla="*/ 1064986 h 1193800"/>
              <a:gd name="connsiteX9" fmla="*/ 112485 w 1442357"/>
              <a:gd name="connsiteY9" fmla="*/ 1070429 h 1193800"/>
              <a:gd name="connsiteX10" fmla="*/ 117928 w 1442357"/>
              <a:gd name="connsiteY10" fmla="*/ 1072243 h 1193800"/>
              <a:gd name="connsiteX11" fmla="*/ 136071 w 1442357"/>
              <a:gd name="connsiteY11" fmla="*/ 1079500 h 1193800"/>
              <a:gd name="connsiteX12" fmla="*/ 141514 w 1442357"/>
              <a:gd name="connsiteY12" fmla="*/ 1081314 h 1193800"/>
              <a:gd name="connsiteX13" fmla="*/ 146957 w 1442357"/>
              <a:gd name="connsiteY13" fmla="*/ 1084943 h 1193800"/>
              <a:gd name="connsiteX14" fmla="*/ 157842 w 1442357"/>
              <a:gd name="connsiteY14" fmla="*/ 1088572 h 1193800"/>
              <a:gd name="connsiteX15" fmla="*/ 163285 w 1442357"/>
              <a:gd name="connsiteY15" fmla="*/ 1092200 h 1193800"/>
              <a:gd name="connsiteX16" fmla="*/ 183242 w 1442357"/>
              <a:gd name="connsiteY16" fmla="*/ 1097643 h 1193800"/>
              <a:gd name="connsiteX17" fmla="*/ 194128 w 1442357"/>
              <a:gd name="connsiteY17" fmla="*/ 1101272 h 1193800"/>
              <a:gd name="connsiteX18" fmla="*/ 201385 w 1442357"/>
              <a:gd name="connsiteY18" fmla="*/ 1103086 h 1193800"/>
              <a:gd name="connsiteX19" fmla="*/ 212271 w 1442357"/>
              <a:gd name="connsiteY19" fmla="*/ 1106714 h 1193800"/>
              <a:gd name="connsiteX20" fmla="*/ 234042 w 1442357"/>
              <a:gd name="connsiteY20" fmla="*/ 1113972 h 1193800"/>
              <a:gd name="connsiteX21" fmla="*/ 239485 w 1442357"/>
              <a:gd name="connsiteY21" fmla="*/ 1115786 h 1193800"/>
              <a:gd name="connsiteX22" fmla="*/ 244928 w 1442357"/>
              <a:gd name="connsiteY22" fmla="*/ 1117600 h 1193800"/>
              <a:gd name="connsiteX23" fmla="*/ 263071 w 1442357"/>
              <a:gd name="connsiteY23" fmla="*/ 1121229 h 1193800"/>
              <a:gd name="connsiteX24" fmla="*/ 275771 w 1442357"/>
              <a:gd name="connsiteY24" fmla="*/ 1124857 h 1193800"/>
              <a:gd name="connsiteX25" fmla="*/ 286657 w 1442357"/>
              <a:gd name="connsiteY25" fmla="*/ 1126672 h 1193800"/>
              <a:gd name="connsiteX26" fmla="*/ 297542 w 1442357"/>
              <a:gd name="connsiteY26" fmla="*/ 1130300 h 1193800"/>
              <a:gd name="connsiteX27" fmla="*/ 304800 w 1442357"/>
              <a:gd name="connsiteY27" fmla="*/ 1132114 h 1193800"/>
              <a:gd name="connsiteX28" fmla="*/ 315685 w 1442357"/>
              <a:gd name="connsiteY28" fmla="*/ 1135743 h 1193800"/>
              <a:gd name="connsiteX29" fmla="*/ 324757 w 1442357"/>
              <a:gd name="connsiteY29" fmla="*/ 1137557 h 1193800"/>
              <a:gd name="connsiteX30" fmla="*/ 335642 w 1442357"/>
              <a:gd name="connsiteY30" fmla="*/ 1141186 h 1193800"/>
              <a:gd name="connsiteX31" fmla="*/ 353785 w 1442357"/>
              <a:gd name="connsiteY31" fmla="*/ 1146629 h 1193800"/>
              <a:gd name="connsiteX32" fmla="*/ 370114 w 1442357"/>
              <a:gd name="connsiteY32" fmla="*/ 1152072 h 1193800"/>
              <a:gd name="connsiteX33" fmla="*/ 382814 w 1442357"/>
              <a:gd name="connsiteY33" fmla="*/ 1155700 h 1193800"/>
              <a:gd name="connsiteX34" fmla="*/ 390071 w 1442357"/>
              <a:gd name="connsiteY34" fmla="*/ 1157514 h 1193800"/>
              <a:gd name="connsiteX35" fmla="*/ 410028 w 1442357"/>
              <a:gd name="connsiteY35" fmla="*/ 1159329 h 1193800"/>
              <a:gd name="connsiteX36" fmla="*/ 428171 w 1442357"/>
              <a:gd name="connsiteY36" fmla="*/ 1164772 h 1193800"/>
              <a:gd name="connsiteX37" fmla="*/ 469900 w 1442357"/>
              <a:gd name="connsiteY37" fmla="*/ 1170214 h 1193800"/>
              <a:gd name="connsiteX38" fmla="*/ 493485 w 1442357"/>
              <a:gd name="connsiteY38" fmla="*/ 1173843 h 1193800"/>
              <a:gd name="connsiteX39" fmla="*/ 511628 w 1442357"/>
              <a:gd name="connsiteY39" fmla="*/ 1175657 h 1193800"/>
              <a:gd name="connsiteX40" fmla="*/ 553357 w 1442357"/>
              <a:gd name="connsiteY40" fmla="*/ 1181100 h 1193800"/>
              <a:gd name="connsiteX41" fmla="*/ 558800 w 1442357"/>
              <a:gd name="connsiteY41" fmla="*/ 1182914 h 1193800"/>
              <a:gd name="connsiteX42" fmla="*/ 586014 w 1442357"/>
              <a:gd name="connsiteY42" fmla="*/ 1186543 h 1193800"/>
              <a:gd name="connsiteX43" fmla="*/ 698500 w 1442357"/>
              <a:gd name="connsiteY43" fmla="*/ 1193800 h 1193800"/>
              <a:gd name="connsiteX44" fmla="*/ 762000 w 1442357"/>
              <a:gd name="connsiteY44" fmla="*/ 1191986 h 1193800"/>
              <a:gd name="connsiteX45" fmla="*/ 769257 w 1442357"/>
              <a:gd name="connsiteY45" fmla="*/ 1190172 h 1193800"/>
              <a:gd name="connsiteX46" fmla="*/ 781957 w 1442357"/>
              <a:gd name="connsiteY46" fmla="*/ 1188357 h 1193800"/>
              <a:gd name="connsiteX47" fmla="*/ 798285 w 1442357"/>
              <a:gd name="connsiteY47" fmla="*/ 1184729 h 1193800"/>
              <a:gd name="connsiteX48" fmla="*/ 876300 w 1442357"/>
              <a:gd name="connsiteY48" fmla="*/ 1182914 h 1193800"/>
              <a:gd name="connsiteX49" fmla="*/ 890814 w 1442357"/>
              <a:gd name="connsiteY49" fmla="*/ 1179286 h 1193800"/>
              <a:gd name="connsiteX50" fmla="*/ 908957 w 1442357"/>
              <a:gd name="connsiteY50" fmla="*/ 1177472 h 1193800"/>
              <a:gd name="connsiteX51" fmla="*/ 930728 w 1442357"/>
              <a:gd name="connsiteY51" fmla="*/ 1173843 h 1193800"/>
              <a:gd name="connsiteX52" fmla="*/ 957942 w 1442357"/>
              <a:gd name="connsiteY52" fmla="*/ 1170214 h 1193800"/>
              <a:gd name="connsiteX53" fmla="*/ 977900 w 1442357"/>
              <a:gd name="connsiteY53" fmla="*/ 1166586 h 1193800"/>
              <a:gd name="connsiteX54" fmla="*/ 1005114 w 1442357"/>
              <a:gd name="connsiteY54" fmla="*/ 1164772 h 1193800"/>
              <a:gd name="connsiteX55" fmla="*/ 1016000 w 1442357"/>
              <a:gd name="connsiteY55" fmla="*/ 1161143 h 1193800"/>
              <a:gd name="connsiteX56" fmla="*/ 1023257 w 1442357"/>
              <a:gd name="connsiteY56" fmla="*/ 1157514 h 1193800"/>
              <a:gd name="connsiteX57" fmla="*/ 1037771 w 1442357"/>
              <a:gd name="connsiteY57" fmla="*/ 1153886 h 1193800"/>
              <a:gd name="connsiteX58" fmla="*/ 1050471 w 1442357"/>
              <a:gd name="connsiteY58" fmla="*/ 1150257 h 1193800"/>
              <a:gd name="connsiteX59" fmla="*/ 1061357 w 1442357"/>
              <a:gd name="connsiteY59" fmla="*/ 1148443 h 1193800"/>
              <a:gd name="connsiteX60" fmla="*/ 1066800 w 1442357"/>
              <a:gd name="connsiteY60" fmla="*/ 1146629 h 1193800"/>
              <a:gd name="connsiteX61" fmla="*/ 1081314 w 1442357"/>
              <a:gd name="connsiteY61" fmla="*/ 1144814 h 1193800"/>
              <a:gd name="connsiteX62" fmla="*/ 1094014 w 1442357"/>
              <a:gd name="connsiteY62" fmla="*/ 1143000 h 1193800"/>
              <a:gd name="connsiteX63" fmla="*/ 1108528 w 1442357"/>
              <a:gd name="connsiteY63" fmla="*/ 1139372 h 1193800"/>
              <a:gd name="connsiteX64" fmla="*/ 1115785 w 1442357"/>
              <a:gd name="connsiteY64" fmla="*/ 1137557 h 1193800"/>
              <a:gd name="connsiteX65" fmla="*/ 1121228 w 1442357"/>
              <a:gd name="connsiteY65" fmla="*/ 1135743 h 1193800"/>
              <a:gd name="connsiteX66" fmla="*/ 1139371 w 1442357"/>
              <a:gd name="connsiteY66" fmla="*/ 1133929 h 1193800"/>
              <a:gd name="connsiteX67" fmla="*/ 1168400 w 1442357"/>
              <a:gd name="connsiteY67" fmla="*/ 1128486 h 1193800"/>
              <a:gd name="connsiteX68" fmla="*/ 1190171 w 1442357"/>
              <a:gd name="connsiteY68" fmla="*/ 1121229 h 1193800"/>
              <a:gd name="connsiteX69" fmla="*/ 1201057 w 1442357"/>
              <a:gd name="connsiteY69" fmla="*/ 1117600 h 1193800"/>
              <a:gd name="connsiteX70" fmla="*/ 1210128 w 1442357"/>
              <a:gd name="connsiteY70" fmla="*/ 1115786 h 1193800"/>
              <a:gd name="connsiteX71" fmla="*/ 1222828 w 1442357"/>
              <a:gd name="connsiteY71" fmla="*/ 1112157 h 1193800"/>
              <a:gd name="connsiteX72" fmla="*/ 1233714 w 1442357"/>
              <a:gd name="connsiteY72" fmla="*/ 1110343 h 1193800"/>
              <a:gd name="connsiteX73" fmla="*/ 1244600 w 1442357"/>
              <a:gd name="connsiteY73" fmla="*/ 1106714 h 1193800"/>
              <a:gd name="connsiteX74" fmla="*/ 1251857 w 1442357"/>
              <a:gd name="connsiteY74" fmla="*/ 1104900 h 1193800"/>
              <a:gd name="connsiteX75" fmla="*/ 1260928 w 1442357"/>
              <a:gd name="connsiteY75" fmla="*/ 1103086 h 1193800"/>
              <a:gd name="connsiteX76" fmla="*/ 1266371 w 1442357"/>
              <a:gd name="connsiteY76" fmla="*/ 1101272 h 1193800"/>
              <a:gd name="connsiteX77" fmla="*/ 1284514 w 1442357"/>
              <a:gd name="connsiteY77" fmla="*/ 1095829 h 1193800"/>
              <a:gd name="connsiteX78" fmla="*/ 1289957 w 1442357"/>
              <a:gd name="connsiteY78" fmla="*/ 1094014 h 1193800"/>
              <a:gd name="connsiteX79" fmla="*/ 1302657 w 1442357"/>
              <a:gd name="connsiteY79" fmla="*/ 1090386 h 1193800"/>
              <a:gd name="connsiteX80" fmla="*/ 1309914 w 1442357"/>
              <a:gd name="connsiteY80" fmla="*/ 1084943 h 1193800"/>
              <a:gd name="connsiteX81" fmla="*/ 1328057 w 1442357"/>
              <a:gd name="connsiteY81" fmla="*/ 1081314 h 1193800"/>
              <a:gd name="connsiteX82" fmla="*/ 1346200 w 1442357"/>
              <a:gd name="connsiteY82" fmla="*/ 1074057 h 1193800"/>
              <a:gd name="connsiteX83" fmla="*/ 1351642 w 1442357"/>
              <a:gd name="connsiteY83" fmla="*/ 1072243 h 1193800"/>
              <a:gd name="connsiteX84" fmla="*/ 1357085 w 1442357"/>
              <a:gd name="connsiteY84" fmla="*/ 1066800 h 1193800"/>
              <a:gd name="connsiteX85" fmla="*/ 1369785 w 1442357"/>
              <a:gd name="connsiteY85" fmla="*/ 1059543 h 1193800"/>
              <a:gd name="connsiteX86" fmla="*/ 1378857 w 1442357"/>
              <a:gd name="connsiteY86" fmla="*/ 1055914 h 1193800"/>
              <a:gd name="connsiteX87" fmla="*/ 1389742 w 1442357"/>
              <a:gd name="connsiteY87" fmla="*/ 1048657 h 1193800"/>
              <a:gd name="connsiteX88" fmla="*/ 1395185 w 1442357"/>
              <a:gd name="connsiteY88" fmla="*/ 1045029 h 1193800"/>
              <a:gd name="connsiteX89" fmla="*/ 1407885 w 1442357"/>
              <a:gd name="connsiteY89" fmla="*/ 1039586 h 1193800"/>
              <a:gd name="connsiteX90" fmla="*/ 1418771 w 1442357"/>
              <a:gd name="connsiteY90" fmla="*/ 1035957 h 1193800"/>
              <a:gd name="connsiteX91" fmla="*/ 1429657 w 1442357"/>
              <a:gd name="connsiteY91" fmla="*/ 1030514 h 1193800"/>
              <a:gd name="connsiteX92" fmla="*/ 1435100 w 1442357"/>
              <a:gd name="connsiteY92" fmla="*/ 1025072 h 1193800"/>
              <a:gd name="connsiteX93" fmla="*/ 1440542 w 1442357"/>
              <a:gd name="connsiteY93" fmla="*/ 1021443 h 1193800"/>
              <a:gd name="connsiteX94" fmla="*/ 1442357 w 1442357"/>
              <a:gd name="connsiteY94" fmla="*/ 1014186 h 1193800"/>
              <a:gd name="connsiteX95" fmla="*/ 1440542 w 1442357"/>
              <a:gd name="connsiteY95" fmla="*/ 1001486 h 1193800"/>
              <a:gd name="connsiteX96" fmla="*/ 1438728 w 1442357"/>
              <a:gd name="connsiteY96" fmla="*/ 996043 h 1193800"/>
              <a:gd name="connsiteX97" fmla="*/ 1433285 w 1442357"/>
              <a:gd name="connsiteY97" fmla="*/ 977900 h 1193800"/>
              <a:gd name="connsiteX98" fmla="*/ 1431471 w 1442357"/>
              <a:gd name="connsiteY98" fmla="*/ 967014 h 1193800"/>
              <a:gd name="connsiteX99" fmla="*/ 1424214 w 1442357"/>
              <a:gd name="connsiteY99" fmla="*/ 954314 h 1193800"/>
              <a:gd name="connsiteX100" fmla="*/ 1422400 w 1442357"/>
              <a:gd name="connsiteY100" fmla="*/ 901700 h 1193800"/>
              <a:gd name="connsiteX101" fmla="*/ 1418771 w 1442357"/>
              <a:gd name="connsiteY101" fmla="*/ 890814 h 1193800"/>
              <a:gd name="connsiteX102" fmla="*/ 1416957 w 1442357"/>
              <a:gd name="connsiteY102" fmla="*/ 885372 h 1193800"/>
              <a:gd name="connsiteX103" fmla="*/ 1415142 w 1442357"/>
              <a:gd name="connsiteY103" fmla="*/ 876300 h 1193800"/>
              <a:gd name="connsiteX104" fmla="*/ 1411514 w 1442357"/>
              <a:gd name="connsiteY104" fmla="*/ 869043 h 1193800"/>
              <a:gd name="connsiteX105" fmla="*/ 1407885 w 1442357"/>
              <a:gd name="connsiteY105" fmla="*/ 859972 h 1193800"/>
              <a:gd name="connsiteX106" fmla="*/ 1404257 w 1442357"/>
              <a:gd name="connsiteY106" fmla="*/ 843643 h 1193800"/>
              <a:gd name="connsiteX107" fmla="*/ 1402442 w 1442357"/>
              <a:gd name="connsiteY107" fmla="*/ 838200 h 1193800"/>
              <a:gd name="connsiteX108" fmla="*/ 1397000 w 1442357"/>
              <a:gd name="connsiteY108" fmla="*/ 810986 h 1193800"/>
              <a:gd name="connsiteX109" fmla="*/ 1393371 w 1442357"/>
              <a:gd name="connsiteY109" fmla="*/ 800100 h 1193800"/>
              <a:gd name="connsiteX110" fmla="*/ 1389742 w 1442357"/>
              <a:gd name="connsiteY110" fmla="*/ 789214 h 1193800"/>
              <a:gd name="connsiteX111" fmla="*/ 1386114 w 1442357"/>
              <a:gd name="connsiteY111" fmla="*/ 783772 h 1193800"/>
              <a:gd name="connsiteX112" fmla="*/ 1378857 w 1442357"/>
              <a:gd name="connsiteY112" fmla="*/ 774700 h 1193800"/>
              <a:gd name="connsiteX113" fmla="*/ 1377042 w 1442357"/>
              <a:gd name="connsiteY113" fmla="*/ 769257 h 1193800"/>
              <a:gd name="connsiteX114" fmla="*/ 1371600 w 1442357"/>
              <a:gd name="connsiteY114" fmla="*/ 763814 h 1193800"/>
              <a:gd name="connsiteX115" fmla="*/ 1369785 w 1442357"/>
              <a:gd name="connsiteY115" fmla="*/ 758372 h 1193800"/>
              <a:gd name="connsiteX116" fmla="*/ 1367971 w 1442357"/>
              <a:gd name="connsiteY116" fmla="*/ 732972 h 1193800"/>
              <a:gd name="connsiteX117" fmla="*/ 1362528 w 1442357"/>
              <a:gd name="connsiteY117" fmla="*/ 729343 h 1193800"/>
              <a:gd name="connsiteX118" fmla="*/ 1351642 w 1442357"/>
              <a:gd name="connsiteY118" fmla="*/ 725714 h 1193800"/>
              <a:gd name="connsiteX119" fmla="*/ 1349828 w 1442357"/>
              <a:gd name="connsiteY119" fmla="*/ 718457 h 1193800"/>
              <a:gd name="connsiteX120" fmla="*/ 1346200 w 1442357"/>
              <a:gd name="connsiteY120" fmla="*/ 707572 h 1193800"/>
              <a:gd name="connsiteX121" fmla="*/ 1340757 w 1442357"/>
              <a:gd name="connsiteY121" fmla="*/ 683986 h 1193800"/>
              <a:gd name="connsiteX122" fmla="*/ 1337128 w 1442357"/>
              <a:gd name="connsiteY122" fmla="*/ 678543 h 1193800"/>
              <a:gd name="connsiteX123" fmla="*/ 1333500 w 1442357"/>
              <a:gd name="connsiteY123" fmla="*/ 667657 h 1193800"/>
              <a:gd name="connsiteX124" fmla="*/ 1320800 w 1442357"/>
              <a:gd name="connsiteY124" fmla="*/ 651329 h 1193800"/>
              <a:gd name="connsiteX125" fmla="*/ 1318985 w 1442357"/>
              <a:gd name="connsiteY125" fmla="*/ 645886 h 1193800"/>
              <a:gd name="connsiteX126" fmla="*/ 1311728 w 1442357"/>
              <a:gd name="connsiteY126" fmla="*/ 635000 h 1193800"/>
              <a:gd name="connsiteX127" fmla="*/ 1306285 w 1442357"/>
              <a:gd name="connsiteY127" fmla="*/ 624114 h 1193800"/>
              <a:gd name="connsiteX128" fmla="*/ 1302657 w 1442357"/>
              <a:gd name="connsiteY128" fmla="*/ 613229 h 1193800"/>
              <a:gd name="connsiteX129" fmla="*/ 1299028 w 1442357"/>
              <a:gd name="connsiteY129" fmla="*/ 605972 h 1193800"/>
              <a:gd name="connsiteX130" fmla="*/ 1297214 w 1442357"/>
              <a:gd name="connsiteY130" fmla="*/ 600529 h 1193800"/>
              <a:gd name="connsiteX131" fmla="*/ 1289957 w 1442357"/>
              <a:gd name="connsiteY131" fmla="*/ 589643 h 1193800"/>
              <a:gd name="connsiteX132" fmla="*/ 1286328 w 1442357"/>
              <a:gd name="connsiteY132" fmla="*/ 576943 h 1193800"/>
              <a:gd name="connsiteX133" fmla="*/ 1282700 w 1442357"/>
              <a:gd name="connsiteY133" fmla="*/ 571500 h 1193800"/>
              <a:gd name="connsiteX134" fmla="*/ 1279071 w 1442357"/>
              <a:gd name="connsiteY134" fmla="*/ 560614 h 1193800"/>
              <a:gd name="connsiteX135" fmla="*/ 1268185 w 1442357"/>
              <a:gd name="connsiteY135" fmla="*/ 544286 h 1193800"/>
              <a:gd name="connsiteX136" fmla="*/ 1264557 w 1442357"/>
              <a:gd name="connsiteY136" fmla="*/ 538843 h 1193800"/>
              <a:gd name="connsiteX137" fmla="*/ 1253671 w 1442357"/>
              <a:gd name="connsiteY137" fmla="*/ 527957 h 1193800"/>
              <a:gd name="connsiteX138" fmla="*/ 1237342 w 1442357"/>
              <a:gd name="connsiteY138" fmla="*/ 517072 h 1193800"/>
              <a:gd name="connsiteX139" fmla="*/ 1231900 w 1442357"/>
              <a:gd name="connsiteY139" fmla="*/ 513443 h 1193800"/>
              <a:gd name="connsiteX140" fmla="*/ 1224642 w 1442357"/>
              <a:gd name="connsiteY140" fmla="*/ 508000 h 1193800"/>
              <a:gd name="connsiteX141" fmla="*/ 1217385 w 1442357"/>
              <a:gd name="connsiteY141" fmla="*/ 504372 h 1193800"/>
              <a:gd name="connsiteX142" fmla="*/ 1213757 w 1442357"/>
              <a:gd name="connsiteY142" fmla="*/ 497114 h 1193800"/>
              <a:gd name="connsiteX143" fmla="*/ 1210128 w 1442357"/>
              <a:gd name="connsiteY143" fmla="*/ 486229 h 1193800"/>
              <a:gd name="connsiteX144" fmla="*/ 1206500 w 1442357"/>
              <a:gd name="connsiteY144" fmla="*/ 464457 h 1193800"/>
              <a:gd name="connsiteX145" fmla="*/ 1197428 w 1442357"/>
              <a:gd name="connsiteY145" fmla="*/ 453572 h 1193800"/>
              <a:gd name="connsiteX146" fmla="*/ 1193800 w 1442357"/>
              <a:gd name="connsiteY146" fmla="*/ 448129 h 1193800"/>
              <a:gd name="connsiteX147" fmla="*/ 1188357 w 1442357"/>
              <a:gd name="connsiteY147" fmla="*/ 442686 h 1193800"/>
              <a:gd name="connsiteX148" fmla="*/ 1181100 w 1442357"/>
              <a:gd name="connsiteY148" fmla="*/ 424543 h 1193800"/>
              <a:gd name="connsiteX149" fmla="*/ 1181100 w 1442357"/>
              <a:gd name="connsiteY149" fmla="*/ 424543 h 1193800"/>
              <a:gd name="connsiteX150" fmla="*/ 1170214 w 1442357"/>
              <a:gd name="connsiteY150" fmla="*/ 406400 h 1193800"/>
              <a:gd name="connsiteX151" fmla="*/ 1166585 w 1442357"/>
              <a:gd name="connsiteY151" fmla="*/ 400957 h 1193800"/>
              <a:gd name="connsiteX152" fmla="*/ 1162957 w 1442357"/>
              <a:gd name="connsiteY152" fmla="*/ 393700 h 1193800"/>
              <a:gd name="connsiteX153" fmla="*/ 1155700 w 1442357"/>
              <a:gd name="connsiteY153" fmla="*/ 382814 h 1193800"/>
              <a:gd name="connsiteX154" fmla="*/ 1146628 w 1442357"/>
              <a:gd name="connsiteY154" fmla="*/ 371929 h 1193800"/>
              <a:gd name="connsiteX155" fmla="*/ 1141185 w 1442357"/>
              <a:gd name="connsiteY155" fmla="*/ 368300 h 1193800"/>
              <a:gd name="connsiteX156" fmla="*/ 1133928 w 1442357"/>
              <a:gd name="connsiteY156" fmla="*/ 357414 h 1193800"/>
              <a:gd name="connsiteX157" fmla="*/ 1123042 w 1442357"/>
              <a:gd name="connsiteY157" fmla="*/ 346529 h 1193800"/>
              <a:gd name="connsiteX158" fmla="*/ 1113971 w 1442357"/>
              <a:gd name="connsiteY158" fmla="*/ 333829 h 1193800"/>
              <a:gd name="connsiteX159" fmla="*/ 1110342 w 1442357"/>
              <a:gd name="connsiteY159" fmla="*/ 328386 h 1193800"/>
              <a:gd name="connsiteX160" fmla="*/ 1104900 w 1442357"/>
              <a:gd name="connsiteY160" fmla="*/ 324757 h 1193800"/>
              <a:gd name="connsiteX161" fmla="*/ 1094014 w 1442357"/>
              <a:gd name="connsiteY161" fmla="*/ 317500 h 1193800"/>
              <a:gd name="connsiteX162" fmla="*/ 1088571 w 1442357"/>
              <a:gd name="connsiteY162" fmla="*/ 312057 h 1193800"/>
              <a:gd name="connsiteX163" fmla="*/ 1077685 w 1442357"/>
              <a:gd name="connsiteY163" fmla="*/ 302986 h 1193800"/>
              <a:gd name="connsiteX164" fmla="*/ 1072242 w 1442357"/>
              <a:gd name="connsiteY164" fmla="*/ 295729 h 1193800"/>
              <a:gd name="connsiteX165" fmla="*/ 1066800 w 1442357"/>
              <a:gd name="connsiteY165" fmla="*/ 286657 h 1193800"/>
              <a:gd name="connsiteX166" fmla="*/ 1061357 w 1442357"/>
              <a:gd name="connsiteY166" fmla="*/ 283029 h 1193800"/>
              <a:gd name="connsiteX167" fmla="*/ 1052285 w 1442357"/>
              <a:gd name="connsiteY167" fmla="*/ 275772 h 1193800"/>
              <a:gd name="connsiteX168" fmla="*/ 1048657 w 1442357"/>
              <a:gd name="connsiteY168" fmla="*/ 270329 h 1193800"/>
              <a:gd name="connsiteX169" fmla="*/ 1043214 w 1442357"/>
              <a:gd name="connsiteY169" fmla="*/ 268514 h 1193800"/>
              <a:gd name="connsiteX170" fmla="*/ 1037771 w 1442357"/>
              <a:gd name="connsiteY170" fmla="*/ 264886 h 1193800"/>
              <a:gd name="connsiteX171" fmla="*/ 1032328 w 1442357"/>
              <a:gd name="connsiteY171" fmla="*/ 259443 h 1193800"/>
              <a:gd name="connsiteX172" fmla="*/ 1019628 w 1442357"/>
              <a:gd name="connsiteY172" fmla="*/ 250372 h 1193800"/>
              <a:gd name="connsiteX173" fmla="*/ 1010557 w 1442357"/>
              <a:gd name="connsiteY173" fmla="*/ 232229 h 1193800"/>
              <a:gd name="connsiteX174" fmla="*/ 999671 w 1442357"/>
              <a:gd name="connsiteY174" fmla="*/ 217714 h 1193800"/>
              <a:gd name="connsiteX175" fmla="*/ 988785 w 1442357"/>
              <a:gd name="connsiteY175" fmla="*/ 210457 h 1193800"/>
              <a:gd name="connsiteX176" fmla="*/ 976085 w 1442357"/>
              <a:gd name="connsiteY176" fmla="*/ 192314 h 1193800"/>
              <a:gd name="connsiteX177" fmla="*/ 970642 w 1442357"/>
              <a:gd name="connsiteY177" fmla="*/ 188686 h 1193800"/>
              <a:gd name="connsiteX178" fmla="*/ 967014 w 1442357"/>
              <a:gd name="connsiteY178" fmla="*/ 181429 h 1193800"/>
              <a:gd name="connsiteX179" fmla="*/ 956128 w 1442357"/>
              <a:gd name="connsiteY179" fmla="*/ 174172 h 1193800"/>
              <a:gd name="connsiteX180" fmla="*/ 950685 w 1442357"/>
              <a:gd name="connsiteY180" fmla="*/ 168729 h 1193800"/>
              <a:gd name="connsiteX181" fmla="*/ 945242 w 1442357"/>
              <a:gd name="connsiteY181" fmla="*/ 166914 h 1193800"/>
              <a:gd name="connsiteX182" fmla="*/ 939800 w 1442357"/>
              <a:gd name="connsiteY182" fmla="*/ 161472 h 1193800"/>
              <a:gd name="connsiteX183" fmla="*/ 923471 w 1442357"/>
              <a:gd name="connsiteY183" fmla="*/ 150586 h 1193800"/>
              <a:gd name="connsiteX184" fmla="*/ 918028 w 1442357"/>
              <a:gd name="connsiteY184" fmla="*/ 146957 h 1193800"/>
              <a:gd name="connsiteX185" fmla="*/ 912585 w 1442357"/>
              <a:gd name="connsiteY185" fmla="*/ 143329 h 1193800"/>
              <a:gd name="connsiteX186" fmla="*/ 903514 w 1442357"/>
              <a:gd name="connsiteY186" fmla="*/ 132443 h 1193800"/>
              <a:gd name="connsiteX187" fmla="*/ 894442 w 1442357"/>
              <a:gd name="connsiteY187" fmla="*/ 121557 h 1193800"/>
              <a:gd name="connsiteX188" fmla="*/ 885371 w 1442357"/>
              <a:gd name="connsiteY188" fmla="*/ 110672 h 1193800"/>
              <a:gd name="connsiteX189" fmla="*/ 881742 w 1442357"/>
              <a:gd name="connsiteY189" fmla="*/ 105229 h 1193800"/>
              <a:gd name="connsiteX190" fmla="*/ 876300 w 1442357"/>
              <a:gd name="connsiteY190" fmla="*/ 99786 h 1193800"/>
              <a:gd name="connsiteX191" fmla="*/ 872671 w 1442357"/>
              <a:gd name="connsiteY191" fmla="*/ 94343 h 1193800"/>
              <a:gd name="connsiteX192" fmla="*/ 861785 w 1442357"/>
              <a:gd name="connsiteY192" fmla="*/ 87086 h 1193800"/>
              <a:gd name="connsiteX193" fmla="*/ 856342 w 1442357"/>
              <a:gd name="connsiteY193" fmla="*/ 81643 h 1193800"/>
              <a:gd name="connsiteX194" fmla="*/ 850900 w 1442357"/>
              <a:gd name="connsiteY194" fmla="*/ 79829 h 1193800"/>
              <a:gd name="connsiteX195" fmla="*/ 845457 w 1442357"/>
              <a:gd name="connsiteY195" fmla="*/ 74386 h 1193800"/>
              <a:gd name="connsiteX196" fmla="*/ 834571 w 1442357"/>
              <a:gd name="connsiteY196" fmla="*/ 68943 h 1193800"/>
              <a:gd name="connsiteX197" fmla="*/ 823685 w 1442357"/>
              <a:gd name="connsiteY197" fmla="*/ 61686 h 1193800"/>
              <a:gd name="connsiteX198" fmla="*/ 818242 w 1442357"/>
              <a:gd name="connsiteY198" fmla="*/ 58057 h 1193800"/>
              <a:gd name="connsiteX199" fmla="*/ 812800 w 1442357"/>
              <a:gd name="connsiteY199" fmla="*/ 56243 h 1193800"/>
              <a:gd name="connsiteX200" fmla="*/ 805542 w 1442357"/>
              <a:gd name="connsiteY200" fmla="*/ 50800 h 1193800"/>
              <a:gd name="connsiteX201" fmla="*/ 798285 w 1442357"/>
              <a:gd name="connsiteY201" fmla="*/ 47172 h 1193800"/>
              <a:gd name="connsiteX202" fmla="*/ 792842 w 1442357"/>
              <a:gd name="connsiteY202" fmla="*/ 43543 h 1193800"/>
              <a:gd name="connsiteX203" fmla="*/ 774700 w 1442357"/>
              <a:gd name="connsiteY203" fmla="*/ 34472 h 1193800"/>
              <a:gd name="connsiteX204" fmla="*/ 763814 w 1442357"/>
              <a:gd name="connsiteY204" fmla="*/ 29029 h 1193800"/>
              <a:gd name="connsiteX205" fmla="*/ 758371 w 1442357"/>
              <a:gd name="connsiteY205" fmla="*/ 23586 h 1193800"/>
              <a:gd name="connsiteX206" fmla="*/ 752928 w 1442357"/>
              <a:gd name="connsiteY206" fmla="*/ 19957 h 1193800"/>
              <a:gd name="connsiteX207" fmla="*/ 747485 w 1442357"/>
              <a:gd name="connsiteY207" fmla="*/ 14514 h 1193800"/>
              <a:gd name="connsiteX208" fmla="*/ 729342 w 1442357"/>
              <a:gd name="connsiteY208" fmla="*/ 1814 h 1193800"/>
              <a:gd name="connsiteX209" fmla="*/ 723900 w 1442357"/>
              <a:gd name="connsiteY209" fmla="*/ 0 h 1193800"/>
              <a:gd name="connsiteX210" fmla="*/ 716642 w 1442357"/>
              <a:gd name="connsiteY210" fmla="*/ 1814 h 1193800"/>
              <a:gd name="connsiteX211" fmla="*/ 705757 w 1442357"/>
              <a:gd name="connsiteY211" fmla="*/ 10886 h 1193800"/>
              <a:gd name="connsiteX212" fmla="*/ 698500 w 1442357"/>
              <a:gd name="connsiteY212" fmla="*/ 21772 h 1193800"/>
              <a:gd name="connsiteX213" fmla="*/ 685800 w 1442357"/>
              <a:gd name="connsiteY213" fmla="*/ 30843 h 1193800"/>
              <a:gd name="connsiteX214" fmla="*/ 680357 w 1442357"/>
              <a:gd name="connsiteY214" fmla="*/ 36286 h 1193800"/>
              <a:gd name="connsiteX215" fmla="*/ 673100 w 1442357"/>
              <a:gd name="connsiteY215" fmla="*/ 39914 h 1193800"/>
              <a:gd name="connsiteX216" fmla="*/ 667657 w 1442357"/>
              <a:gd name="connsiteY216" fmla="*/ 43543 h 1193800"/>
              <a:gd name="connsiteX217" fmla="*/ 660400 w 1442357"/>
              <a:gd name="connsiteY217" fmla="*/ 47172 h 1193800"/>
              <a:gd name="connsiteX218" fmla="*/ 649514 w 1442357"/>
              <a:gd name="connsiteY218" fmla="*/ 54429 h 1193800"/>
              <a:gd name="connsiteX219" fmla="*/ 644071 w 1442357"/>
              <a:gd name="connsiteY219" fmla="*/ 58057 h 1193800"/>
              <a:gd name="connsiteX220" fmla="*/ 635000 w 1442357"/>
              <a:gd name="connsiteY220" fmla="*/ 61686 h 1193800"/>
              <a:gd name="connsiteX221" fmla="*/ 624114 w 1442357"/>
              <a:gd name="connsiteY221" fmla="*/ 67129 h 1193800"/>
              <a:gd name="connsiteX222" fmla="*/ 618671 w 1442357"/>
              <a:gd name="connsiteY222" fmla="*/ 72572 h 1193800"/>
              <a:gd name="connsiteX223" fmla="*/ 605971 w 1442357"/>
              <a:gd name="connsiteY223" fmla="*/ 79829 h 1193800"/>
              <a:gd name="connsiteX224" fmla="*/ 602342 w 1442357"/>
              <a:gd name="connsiteY224" fmla="*/ 85272 h 1193800"/>
              <a:gd name="connsiteX225" fmla="*/ 591457 w 1442357"/>
              <a:gd name="connsiteY225" fmla="*/ 92529 h 1193800"/>
              <a:gd name="connsiteX226" fmla="*/ 586014 w 1442357"/>
              <a:gd name="connsiteY226" fmla="*/ 97972 h 1193800"/>
              <a:gd name="connsiteX227" fmla="*/ 569685 w 1442357"/>
              <a:gd name="connsiteY227" fmla="*/ 108857 h 1193800"/>
              <a:gd name="connsiteX228" fmla="*/ 564242 w 1442357"/>
              <a:gd name="connsiteY228" fmla="*/ 112486 h 1193800"/>
              <a:gd name="connsiteX229" fmla="*/ 560614 w 1442357"/>
              <a:gd name="connsiteY229" fmla="*/ 117929 h 1193800"/>
              <a:gd name="connsiteX230" fmla="*/ 553357 w 1442357"/>
              <a:gd name="connsiteY230" fmla="*/ 121557 h 1193800"/>
              <a:gd name="connsiteX231" fmla="*/ 547914 w 1442357"/>
              <a:gd name="connsiteY231" fmla="*/ 125186 h 1193800"/>
              <a:gd name="connsiteX232" fmla="*/ 542471 w 1442357"/>
              <a:gd name="connsiteY232" fmla="*/ 130629 h 1193800"/>
              <a:gd name="connsiteX233" fmla="*/ 531585 w 1442357"/>
              <a:gd name="connsiteY233" fmla="*/ 137886 h 1193800"/>
              <a:gd name="connsiteX234" fmla="*/ 522514 w 1442357"/>
              <a:gd name="connsiteY234" fmla="*/ 145143 h 1193800"/>
              <a:gd name="connsiteX235" fmla="*/ 517071 w 1442357"/>
              <a:gd name="connsiteY235" fmla="*/ 150586 h 1193800"/>
              <a:gd name="connsiteX236" fmla="*/ 506185 w 1442357"/>
              <a:gd name="connsiteY236" fmla="*/ 157843 h 1193800"/>
              <a:gd name="connsiteX237" fmla="*/ 498928 w 1442357"/>
              <a:gd name="connsiteY237" fmla="*/ 170543 h 1193800"/>
              <a:gd name="connsiteX238" fmla="*/ 491671 w 1442357"/>
              <a:gd name="connsiteY238" fmla="*/ 177800 h 1193800"/>
              <a:gd name="connsiteX239" fmla="*/ 488042 w 1442357"/>
              <a:gd name="connsiteY239" fmla="*/ 183243 h 1193800"/>
              <a:gd name="connsiteX240" fmla="*/ 469900 w 1442357"/>
              <a:gd name="connsiteY240" fmla="*/ 197757 h 1193800"/>
              <a:gd name="connsiteX241" fmla="*/ 459014 w 1442357"/>
              <a:gd name="connsiteY241" fmla="*/ 206829 h 1193800"/>
              <a:gd name="connsiteX242" fmla="*/ 451757 w 1442357"/>
              <a:gd name="connsiteY242" fmla="*/ 212272 h 1193800"/>
              <a:gd name="connsiteX243" fmla="*/ 446314 w 1442357"/>
              <a:gd name="connsiteY243" fmla="*/ 215900 h 1193800"/>
              <a:gd name="connsiteX244" fmla="*/ 437242 w 1442357"/>
              <a:gd name="connsiteY244" fmla="*/ 226786 h 1193800"/>
              <a:gd name="connsiteX245" fmla="*/ 431800 w 1442357"/>
              <a:gd name="connsiteY245" fmla="*/ 230414 h 1193800"/>
              <a:gd name="connsiteX246" fmla="*/ 422728 w 1442357"/>
              <a:gd name="connsiteY246" fmla="*/ 241300 h 1193800"/>
              <a:gd name="connsiteX247" fmla="*/ 417285 w 1442357"/>
              <a:gd name="connsiteY247" fmla="*/ 244929 h 1193800"/>
              <a:gd name="connsiteX248" fmla="*/ 413657 w 1442357"/>
              <a:gd name="connsiteY248" fmla="*/ 250372 h 1193800"/>
              <a:gd name="connsiteX249" fmla="*/ 408214 w 1442357"/>
              <a:gd name="connsiteY249" fmla="*/ 252186 h 1193800"/>
              <a:gd name="connsiteX250" fmla="*/ 400957 w 1442357"/>
              <a:gd name="connsiteY250" fmla="*/ 255814 h 1193800"/>
              <a:gd name="connsiteX251" fmla="*/ 393700 w 1442357"/>
              <a:gd name="connsiteY251" fmla="*/ 261257 h 1193800"/>
              <a:gd name="connsiteX252" fmla="*/ 381000 w 1442357"/>
              <a:gd name="connsiteY252" fmla="*/ 268514 h 1193800"/>
              <a:gd name="connsiteX253" fmla="*/ 371928 w 1442357"/>
              <a:gd name="connsiteY253" fmla="*/ 279400 h 1193800"/>
              <a:gd name="connsiteX254" fmla="*/ 366485 w 1442357"/>
              <a:gd name="connsiteY254" fmla="*/ 284843 h 1193800"/>
              <a:gd name="connsiteX255" fmla="*/ 355600 w 1442357"/>
              <a:gd name="connsiteY255" fmla="*/ 301172 h 1193800"/>
              <a:gd name="connsiteX256" fmla="*/ 350157 w 1442357"/>
              <a:gd name="connsiteY256" fmla="*/ 308429 h 1193800"/>
              <a:gd name="connsiteX257" fmla="*/ 342900 w 1442357"/>
              <a:gd name="connsiteY257" fmla="*/ 319314 h 1193800"/>
              <a:gd name="connsiteX258" fmla="*/ 339271 w 1442357"/>
              <a:gd name="connsiteY258" fmla="*/ 326572 h 1193800"/>
              <a:gd name="connsiteX259" fmla="*/ 333828 w 1442357"/>
              <a:gd name="connsiteY259" fmla="*/ 330200 h 1193800"/>
              <a:gd name="connsiteX260" fmla="*/ 324757 w 1442357"/>
              <a:gd name="connsiteY260" fmla="*/ 346529 h 1193800"/>
              <a:gd name="connsiteX261" fmla="*/ 319314 w 1442357"/>
              <a:gd name="connsiteY261" fmla="*/ 350157 h 1193800"/>
              <a:gd name="connsiteX262" fmla="*/ 308428 w 1442357"/>
              <a:gd name="connsiteY262" fmla="*/ 362857 h 1193800"/>
              <a:gd name="connsiteX263" fmla="*/ 302985 w 1442357"/>
              <a:gd name="connsiteY263" fmla="*/ 370114 h 1193800"/>
              <a:gd name="connsiteX264" fmla="*/ 295728 w 1442357"/>
              <a:gd name="connsiteY264" fmla="*/ 379186 h 1193800"/>
              <a:gd name="connsiteX265" fmla="*/ 292100 w 1442357"/>
              <a:gd name="connsiteY265" fmla="*/ 386443 h 1193800"/>
              <a:gd name="connsiteX266" fmla="*/ 284842 w 1442357"/>
              <a:gd name="connsiteY266" fmla="*/ 397329 h 1193800"/>
              <a:gd name="connsiteX267" fmla="*/ 281214 w 1442357"/>
              <a:gd name="connsiteY267" fmla="*/ 402772 h 1193800"/>
              <a:gd name="connsiteX268" fmla="*/ 275771 w 1442357"/>
              <a:gd name="connsiteY268" fmla="*/ 408214 h 1193800"/>
              <a:gd name="connsiteX269" fmla="*/ 266700 w 1442357"/>
              <a:gd name="connsiteY269" fmla="*/ 419100 h 1193800"/>
              <a:gd name="connsiteX270" fmla="*/ 252185 w 1442357"/>
              <a:gd name="connsiteY270" fmla="*/ 437243 h 1193800"/>
              <a:gd name="connsiteX271" fmla="*/ 248557 w 1442357"/>
              <a:gd name="connsiteY271" fmla="*/ 442686 h 1193800"/>
              <a:gd name="connsiteX272" fmla="*/ 94342 w 1442357"/>
              <a:gd name="connsiteY272" fmla="*/ 720271 h 1193800"/>
              <a:gd name="connsiteX0" fmla="*/ 0 w 1442357"/>
              <a:gd name="connsiteY0" fmla="*/ 1023257 h 1193800"/>
              <a:gd name="connsiteX1" fmla="*/ 45357 w 1442357"/>
              <a:gd name="connsiteY1" fmla="*/ 1041400 h 1193800"/>
              <a:gd name="connsiteX2" fmla="*/ 52614 w 1442357"/>
              <a:gd name="connsiteY2" fmla="*/ 1043214 h 1193800"/>
              <a:gd name="connsiteX3" fmla="*/ 58057 w 1442357"/>
              <a:gd name="connsiteY3" fmla="*/ 1046843 h 1193800"/>
              <a:gd name="connsiteX4" fmla="*/ 68942 w 1442357"/>
              <a:gd name="connsiteY4" fmla="*/ 1050472 h 1193800"/>
              <a:gd name="connsiteX5" fmla="*/ 74385 w 1442357"/>
              <a:gd name="connsiteY5" fmla="*/ 1052286 h 1193800"/>
              <a:gd name="connsiteX6" fmla="*/ 79828 w 1442357"/>
              <a:gd name="connsiteY6" fmla="*/ 1054100 h 1193800"/>
              <a:gd name="connsiteX7" fmla="*/ 90714 w 1442357"/>
              <a:gd name="connsiteY7" fmla="*/ 1061357 h 1193800"/>
              <a:gd name="connsiteX8" fmla="*/ 96157 w 1442357"/>
              <a:gd name="connsiteY8" fmla="*/ 1064986 h 1193800"/>
              <a:gd name="connsiteX9" fmla="*/ 112485 w 1442357"/>
              <a:gd name="connsiteY9" fmla="*/ 1070429 h 1193800"/>
              <a:gd name="connsiteX10" fmla="*/ 117928 w 1442357"/>
              <a:gd name="connsiteY10" fmla="*/ 1072243 h 1193800"/>
              <a:gd name="connsiteX11" fmla="*/ 136071 w 1442357"/>
              <a:gd name="connsiteY11" fmla="*/ 1079500 h 1193800"/>
              <a:gd name="connsiteX12" fmla="*/ 141514 w 1442357"/>
              <a:gd name="connsiteY12" fmla="*/ 1081314 h 1193800"/>
              <a:gd name="connsiteX13" fmla="*/ 146957 w 1442357"/>
              <a:gd name="connsiteY13" fmla="*/ 1084943 h 1193800"/>
              <a:gd name="connsiteX14" fmla="*/ 157842 w 1442357"/>
              <a:gd name="connsiteY14" fmla="*/ 1088572 h 1193800"/>
              <a:gd name="connsiteX15" fmla="*/ 163285 w 1442357"/>
              <a:gd name="connsiteY15" fmla="*/ 1092200 h 1193800"/>
              <a:gd name="connsiteX16" fmla="*/ 183242 w 1442357"/>
              <a:gd name="connsiteY16" fmla="*/ 1097643 h 1193800"/>
              <a:gd name="connsiteX17" fmla="*/ 194128 w 1442357"/>
              <a:gd name="connsiteY17" fmla="*/ 1101272 h 1193800"/>
              <a:gd name="connsiteX18" fmla="*/ 201385 w 1442357"/>
              <a:gd name="connsiteY18" fmla="*/ 1103086 h 1193800"/>
              <a:gd name="connsiteX19" fmla="*/ 212271 w 1442357"/>
              <a:gd name="connsiteY19" fmla="*/ 1106714 h 1193800"/>
              <a:gd name="connsiteX20" fmla="*/ 234042 w 1442357"/>
              <a:gd name="connsiteY20" fmla="*/ 1113972 h 1193800"/>
              <a:gd name="connsiteX21" fmla="*/ 239485 w 1442357"/>
              <a:gd name="connsiteY21" fmla="*/ 1115786 h 1193800"/>
              <a:gd name="connsiteX22" fmla="*/ 244928 w 1442357"/>
              <a:gd name="connsiteY22" fmla="*/ 1117600 h 1193800"/>
              <a:gd name="connsiteX23" fmla="*/ 263071 w 1442357"/>
              <a:gd name="connsiteY23" fmla="*/ 1121229 h 1193800"/>
              <a:gd name="connsiteX24" fmla="*/ 275771 w 1442357"/>
              <a:gd name="connsiteY24" fmla="*/ 1124857 h 1193800"/>
              <a:gd name="connsiteX25" fmla="*/ 286657 w 1442357"/>
              <a:gd name="connsiteY25" fmla="*/ 1126672 h 1193800"/>
              <a:gd name="connsiteX26" fmla="*/ 297542 w 1442357"/>
              <a:gd name="connsiteY26" fmla="*/ 1130300 h 1193800"/>
              <a:gd name="connsiteX27" fmla="*/ 304800 w 1442357"/>
              <a:gd name="connsiteY27" fmla="*/ 1132114 h 1193800"/>
              <a:gd name="connsiteX28" fmla="*/ 315685 w 1442357"/>
              <a:gd name="connsiteY28" fmla="*/ 1135743 h 1193800"/>
              <a:gd name="connsiteX29" fmla="*/ 324757 w 1442357"/>
              <a:gd name="connsiteY29" fmla="*/ 1137557 h 1193800"/>
              <a:gd name="connsiteX30" fmla="*/ 335642 w 1442357"/>
              <a:gd name="connsiteY30" fmla="*/ 1141186 h 1193800"/>
              <a:gd name="connsiteX31" fmla="*/ 353785 w 1442357"/>
              <a:gd name="connsiteY31" fmla="*/ 1146629 h 1193800"/>
              <a:gd name="connsiteX32" fmla="*/ 370114 w 1442357"/>
              <a:gd name="connsiteY32" fmla="*/ 1152072 h 1193800"/>
              <a:gd name="connsiteX33" fmla="*/ 382814 w 1442357"/>
              <a:gd name="connsiteY33" fmla="*/ 1155700 h 1193800"/>
              <a:gd name="connsiteX34" fmla="*/ 390071 w 1442357"/>
              <a:gd name="connsiteY34" fmla="*/ 1157514 h 1193800"/>
              <a:gd name="connsiteX35" fmla="*/ 410028 w 1442357"/>
              <a:gd name="connsiteY35" fmla="*/ 1159329 h 1193800"/>
              <a:gd name="connsiteX36" fmla="*/ 428171 w 1442357"/>
              <a:gd name="connsiteY36" fmla="*/ 1164772 h 1193800"/>
              <a:gd name="connsiteX37" fmla="*/ 469900 w 1442357"/>
              <a:gd name="connsiteY37" fmla="*/ 1170214 h 1193800"/>
              <a:gd name="connsiteX38" fmla="*/ 493485 w 1442357"/>
              <a:gd name="connsiteY38" fmla="*/ 1173843 h 1193800"/>
              <a:gd name="connsiteX39" fmla="*/ 511628 w 1442357"/>
              <a:gd name="connsiteY39" fmla="*/ 1175657 h 1193800"/>
              <a:gd name="connsiteX40" fmla="*/ 553357 w 1442357"/>
              <a:gd name="connsiteY40" fmla="*/ 1181100 h 1193800"/>
              <a:gd name="connsiteX41" fmla="*/ 558800 w 1442357"/>
              <a:gd name="connsiteY41" fmla="*/ 1182914 h 1193800"/>
              <a:gd name="connsiteX42" fmla="*/ 586014 w 1442357"/>
              <a:gd name="connsiteY42" fmla="*/ 1186543 h 1193800"/>
              <a:gd name="connsiteX43" fmla="*/ 698500 w 1442357"/>
              <a:gd name="connsiteY43" fmla="*/ 1193800 h 1193800"/>
              <a:gd name="connsiteX44" fmla="*/ 762000 w 1442357"/>
              <a:gd name="connsiteY44" fmla="*/ 1191986 h 1193800"/>
              <a:gd name="connsiteX45" fmla="*/ 769257 w 1442357"/>
              <a:gd name="connsiteY45" fmla="*/ 1190172 h 1193800"/>
              <a:gd name="connsiteX46" fmla="*/ 781957 w 1442357"/>
              <a:gd name="connsiteY46" fmla="*/ 1188357 h 1193800"/>
              <a:gd name="connsiteX47" fmla="*/ 798285 w 1442357"/>
              <a:gd name="connsiteY47" fmla="*/ 1184729 h 1193800"/>
              <a:gd name="connsiteX48" fmla="*/ 876300 w 1442357"/>
              <a:gd name="connsiteY48" fmla="*/ 1182914 h 1193800"/>
              <a:gd name="connsiteX49" fmla="*/ 890814 w 1442357"/>
              <a:gd name="connsiteY49" fmla="*/ 1179286 h 1193800"/>
              <a:gd name="connsiteX50" fmla="*/ 908957 w 1442357"/>
              <a:gd name="connsiteY50" fmla="*/ 1177472 h 1193800"/>
              <a:gd name="connsiteX51" fmla="*/ 930728 w 1442357"/>
              <a:gd name="connsiteY51" fmla="*/ 1173843 h 1193800"/>
              <a:gd name="connsiteX52" fmla="*/ 957942 w 1442357"/>
              <a:gd name="connsiteY52" fmla="*/ 1170214 h 1193800"/>
              <a:gd name="connsiteX53" fmla="*/ 977900 w 1442357"/>
              <a:gd name="connsiteY53" fmla="*/ 1166586 h 1193800"/>
              <a:gd name="connsiteX54" fmla="*/ 1005114 w 1442357"/>
              <a:gd name="connsiteY54" fmla="*/ 1164772 h 1193800"/>
              <a:gd name="connsiteX55" fmla="*/ 1016000 w 1442357"/>
              <a:gd name="connsiteY55" fmla="*/ 1161143 h 1193800"/>
              <a:gd name="connsiteX56" fmla="*/ 1023257 w 1442357"/>
              <a:gd name="connsiteY56" fmla="*/ 1157514 h 1193800"/>
              <a:gd name="connsiteX57" fmla="*/ 1037771 w 1442357"/>
              <a:gd name="connsiteY57" fmla="*/ 1153886 h 1193800"/>
              <a:gd name="connsiteX58" fmla="*/ 1050471 w 1442357"/>
              <a:gd name="connsiteY58" fmla="*/ 1150257 h 1193800"/>
              <a:gd name="connsiteX59" fmla="*/ 1061357 w 1442357"/>
              <a:gd name="connsiteY59" fmla="*/ 1148443 h 1193800"/>
              <a:gd name="connsiteX60" fmla="*/ 1066800 w 1442357"/>
              <a:gd name="connsiteY60" fmla="*/ 1146629 h 1193800"/>
              <a:gd name="connsiteX61" fmla="*/ 1081314 w 1442357"/>
              <a:gd name="connsiteY61" fmla="*/ 1144814 h 1193800"/>
              <a:gd name="connsiteX62" fmla="*/ 1094014 w 1442357"/>
              <a:gd name="connsiteY62" fmla="*/ 1143000 h 1193800"/>
              <a:gd name="connsiteX63" fmla="*/ 1108528 w 1442357"/>
              <a:gd name="connsiteY63" fmla="*/ 1139372 h 1193800"/>
              <a:gd name="connsiteX64" fmla="*/ 1115785 w 1442357"/>
              <a:gd name="connsiteY64" fmla="*/ 1137557 h 1193800"/>
              <a:gd name="connsiteX65" fmla="*/ 1121228 w 1442357"/>
              <a:gd name="connsiteY65" fmla="*/ 1135743 h 1193800"/>
              <a:gd name="connsiteX66" fmla="*/ 1139371 w 1442357"/>
              <a:gd name="connsiteY66" fmla="*/ 1133929 h 1193800"/>
              <a:gd name="connsiteX67" fmla="*/ 1168400 w 1442357"/>
              <a:gd name="connsiteY67" fmla="*/ 1128486 h 1193800"/>
              <a:gd name="connsiteX68" fmla="*/ 1190171 w 1442357"/>
              <a:gd name="connsiteY68" fmla="*/ 1121229 h 1193800"/>
              <a:gd name="connsiteX69" fmla="*/ 1201057 w 1442357"/>
              <a:gd name="connsiteY69" fmla="*/ 1117600 h 1193800"/>
              <a:gd name="connsiteX70" fmla="*/ 1210128 w 1442357"/>
              <a:gd name="connsiteY70" fmla="*/ 1115786 h 1193800"/>
              <a:gd name="connsiteX71" fmla="*/ 1222828 w 1442357"/>
              <a:gd name="connsiteY71" fmla="*/ 1112157 h 1193800"/>
              <a:gd name="connsiteX72" fmla="*/ 1233714 w 1442357"/>
              <a:gd name="connsiteY72" fmla="*/ 1110343 h 1193800"/>
              <a:gd name="connsiteX73" fmla="*/ 1244600 w 1442357"/>
              <a:gd name="connsiteY73" fmla="*/ 1106714 h 1193800"/>
              <a:gd name="connsiteX74" fmla="*/ 1251857 w 1442357"/>
              <a:gd name="connsiteY74" fmla="*/ 1104900 h 1193800"/>
              <a:gd name="connsiteX75" fmla="*/ 1260928 w 1442357"/>
              <a:gd name="connsiteY75" fmla="*/ 1103086 h 1193800"/>
              <a:gd name="connsiteX76" fmla="*/ 1266371 w 1442357"/>
              <a:gd name="connsiteY76" fmla="*/ 1101272 h 1193800"/>
              <a:gd name="connsiteX77" fmla="*/ 1284514 w 1442357"/>
              <a:gd name="connsiteY77" fmla="*/ 1095829 h 1193800"/>
              <a:gd name="connsiteX78" fmla="*/ 1289957 w 1442357"/>
              <a:gd name="connsiteY78" fmla="*/ 1094014 h 1193800"/>
              <a:gd name="connsiteX79" fmla="*/ 1302657 w 1442357"/>
              <a:gd name="connsiteY79" fmla="*/ 1090386 h 1193800"/>
              <a:gd name="connsiteX80" fmla="*/ 1309914 w 1442357"/>
              <a:gd name="connsiteY80" fmla="*/ 1084943 h 1193800"/>
              <a:gd name="connsiteX81" fmla="*/ 1328057 w 1442357"/>
              <a:gd name="connsiteY81" fmla="*/ 1081314 h 1193800"/>
              <a:gd name="connsiteX82" fmla="*/ 1346200 w 1442357"/>
              <a:gd name="connsiteY82" fmla="*/ 1074057 h 1193800"/>
              <a:gd name="connsiteX83" fmla="*/ 1351642 w 1442357"/>
              <a:gd name="connsiteY83" fmla="*/ 1072243 h 1193800"/>
              <a:gd name="connsiteX84" fmla="*/ 1357085 w 1442357"/>
              <a:gd name="connsiteY84" fmla="*/ 1066800 h 1193800"/>
              <a:gd name="connsiteX85" fmla="*/ 1369785 w 1442357"/>
              <a:gd name="connsiteY85" fmla="*/ 1059543 h 1193800"/>
              <a:gd name="connsiteX86" fmla="*/ 1378857 w 1442357"/>
              <a:gd name="connsiteY86" fmla="*/ 1055914 h 1193800"/>
              <a:gd name="connsiteX87" fmla="*/ 1389742 w 1442357"/>
              <a:gd name="connsiteY87" fmla="*/ 1048657 h 1193800"/>
              <a:gd name="connsiteX88" fmla="*/ 1395185 w 1442357"/>
              <a:gd name="connsiteY88" fmla="*/ 1045029 h 1193800"/>
              <a:gd name="connsiteX89" fmla="*/ 1407885 w 1442357"/>
              <a:gd name="connsiteY89" fmla="*/ 1039586 h 1193800"/>
              <a:gd name="connsiteX90" fmla="*/ 1418771 w 1442357"/>
              <a:gd name="connsiteY90" fmla="*/ 1035957 h 1193800"/>
              <a:gd name="connsiteX91" fmla="*/ 1429657 w 1442357"/>
              <a:gd name="connsiteY91" fmla="*/ 1030514 h 1193800"/>
              <a:gd name="connsiteX92" fmla="*/ 1435100 w 1442357"/>
              <a:gd name="connsiteY92" fmla="*/ 1025072 h 1193800"/>
              <a:gd name="connsiteX93" fmla="*/ 1440542 w 1442357"/>
              <a:gd name="connsiteY93" fmla="*/ 1021443 h 1193800"/>
              <a:gd name="connsiteX94" fmla="*/ 1442357 w 1442357"/>
              <a:gd name="connsiteY94" fmla="*/ 1014186 h 1193800"/>
              <a:gd name="connsiteX95" fmla="*/ 1440542 w 1442357"/>
              <a:gd name="connsiteY95" fmla="*/ 1001486 h 1193800"/>
              <a:gd name="connsiteX96" fmla="*/ 1438728 w 1442357"/>
              <a:gd name="connsiteY96" fmla="*/ 996043 h 1193800"/>
              <a:gd name="connsiteX97" fmla="*/ 1433285 w 1442357"/>
              <a:gd name="connsiteY97" fmla="*/ 977900 h 1193800"/>
              <a:gd name="connsiteX98" fmla="*/ 1431471 w 1442357"/>
              <a:gd name="connsiteY98" fmla="*/ 967014 h 1193800"/>
              <a:gd name="connsiteX99" fmla="*/ 1424214 w 1442357"/>
              <a:gd name="connsiteY99" fmla="*/ 954314 h 1193800"/>
              <a:gd name="connsiteX100" fmla="*/ 1422400 w 1442357"/>
              <a:gd name="connsiteY100" fmla="*/ 901700 h 1193800"/>
              <a:gd name="connsiteX101" fmla="*/ 1418771 w 1442357"/>
              <a:gd name="connsiteY101" fmla="*/ 890814 h 1193800"/>
              <a:gd name="connsiteX102" fmla="*/ 1416957 w 1442357"/>
              <a:gd name="connsiteY102" fmla="*/ 885372 h 1193800"/>
              <a:gd name="connsiteX103" fmla="*/ 1415142 w 1442357"/>
              <a:gd name="connsiteY103" fmla="*/ 876300 h 1193800"/>
              <a:gd name="connsiteX104" fmla="*/ 1411514 w 1442357"/>
              <a:gd name="connsiteY104" fmla="*/ 869043 h 1193800"/>
              <a:gd name="connsiteX105" fmla="*/ 1407885 w 1442357"/>
              <a:gd name="connsiteY105" fmla="*/ 859972 h 1193800"/>
              <a:gd name="connsiteX106" fmla="*/ 1404257 w 1442357"/>
              <a:gd name="connsiteY106" fmla="*/ 843643 h 1193800"/>
              <a:gd name="connsiteX107" fmla="*/ 1402442 w 1442357"/>
              <a:gd name="connsiteY107" fmla="*/ 838200 h 1193800"/>
              <a:gd name="connsiteX108" fmla="*/ 1397000 w 1442357"/>
              <a:gd name="connsiteY108" fmla="*/ 810986 h 1193800"/>
              <a:gd name="connsiteX109" fmla="*/ 1393371 w 1442357"/>
              <a:gd name="connsiteY109" fmla="*/ 800100 h 1193800"/>
              <a:gd name="connsiteX110" fmla="*/ 1389742 w 1442357"/>
              <a:gd name="connsiteY110" fmla="*/ 789214 h 1193800"/>
              <a:gd name="connsiteX111" fmla="*/ 1386114 w 1442357"/>
              <a:gd name="connsiteY111" fmla="*/ 783772 h 1193800"/>
              <a:gd name="connsiteX112" fmla="*/ 1378857 w 1442357"/>
              <a:gd name="connsiteY112" fmla="*/ 774700 h 1193800"/>
              <a:gd name="connsiteX113" fmla="*/ 1377042 w 1442357"/>
              <a:gd name="connsiteY113" fmla="*/ 769257 h 1193800"/>
              <a:gd name="connsiteX114" fmla="*/ 1371600 w 1442357"/>
              <a:gd name="connsiteY114" fmla="*/ 763814 h 1193800"/>
              <a:gd name="connsiteX115" fmla="*/ 1369785 w 1442357"/>
              <a:gd name="connsiteY115" fmla="*/ 758372 h 1193800"/>
              <a:gd name="connsiteX116" fmla="*/ 1367971 w 1442357"/>
              <a:gd name="connsiteY116" fmla="*/ 732972 h 1193800"/>
              <a:gd name="connsiteX117" fmla="*/ 1362528 w 1442357"/>
              <a:gd name="connsiteY117" fmla="*/ 729343 h 1193800"/>
              <a:gd name="connsiteX118" fmla="*/ 1351642 w 1442357"/>
              <a:gd name="connsiteY118" fmla="*/ 725714 h 1193800"/>
              <a:gd name="connsiteX119" fmla="*/ 1349828 w 1442357"/>
              <a:gd name="connsiteY119" fmla="*/ 718457 h 1193800"/>
              <a:gd name="connsiteX120" fmla="*/ 1346200 w 1442357"/>
              <a:gd name="connsiteY120" fmla="*/ 707572 h 1193800"/>
              <a:gd name="connsiteX121" fmla="*/ 1340757 w 1442357"/>
              <a:gd name="connsiteY121" fmla="*/ 683986 h 1193800"/>
              <a:gd name="connsiteX122" fmla="*/ 1337128 w 1442357"/>
              <a:gd name="connsiteY122" fmla="*/ 678543 h 1193800"/>
              <a:gd name="connsiteX123" fmla="*/ 1333500 w 1442357"/>
              <a:gd name="connsiteY123" fmla="*/ 667657 h 1193800"/>
              <a:gd name="connsiteX124" fmla="*/ 1320800 w 1442357"/>
              <a:gd name="connsiteY124" fmla="*/ 651329 h 1193800"/>
              <a:gd name="connsiteX125" fmla="*/ 1318985 w 1442357"/>
              <a:gd name="connsiteY125" fmla="*/ 645886 h 1193800"/>
              <a:gd name="connsiteX126" fmla="*/ 1311728 w 1442357"/>
              <a:gd name="connsiteY126" fmla="*/ 635000 h 1193800"/>
              <a:gd name="connsiteX127" fmla="*/ 1306285 w 1442357"/>
              <a:gd name="connsiteY127" fmla="*/ 624114 h 1193800"/>
              <a:gd name="connsiteX128" fmla="*/ 1302657 w 1442357"/>
              <a:gd name="connsiteY128" fmla="*/ 613229 h 1193800"/>
              <a:gd name="connsiteX129" fmla="*/ 1299028 w 1442357"/>
              <a:gd name="connsiteY129" fmla="*/ 605972 h 1193800"/>
              <a:gd name="connsiteX130" fmla="*/ 1297214 w 1442357"/>
              <a:gd name="connsiteY130" fmla="*/ 600529 h 1193800"/>
              <a:gd name="connsiteX131" fmla="*/ 1289957 w 1442357"/>
              <a:gd name="connsiteY131" fmla="*/ 589643 h 1193800"/>
              <a:gd name="connsiteX132" fmla="*/ 1286328 w 1442357"/>
              <a:gd name="connsiteY132" fmla="*/ 576943 h 1193800"/>
              <a:gd name="connsiteX133" fmla="*/ 1282700 w 1442357"/>
              <a:gd name="connsiteY133" fmla="*/ 571500 h 1193800"/>
              <a:gd name="connsiteX134" fmla="*/ 1279071 w 1442357"/>
              <a:gd name="connsiteY134" fmla="*/ 560614 h 1193800"/>
              <a:gd name="connsiteX135" fmla="*/ 1268185 w 1442357"/>
              <a:gd name="connsiteY135" fmla="*/ 544286 h 1193800"/>
              <a:gd name="connsiteX136" fmla="*/ 1264557 w 1442357"/>
              <a:gd name="connsiteY136" fmla="*/ 538843 h 1193800"/>
              <a:gd name="connsiteX137" fmla="*/ 1253671 w 1442357"/>
              <a:gd name="connsiteY137" fmla="*/ 527957 h 1193800"/>
              <a:gd name="connsiteX138" fmla="*/ 1237342 w 1442357"/>
              <a:gd name="connsiteY138" fmla="*/ 517072 h 1193800"/>
              <a:gd name="connsiteX139" fmla="*/ 1231900 w 1442357"/>
              <a:gd name="connsiteY139" fmla="*/ 513443 h 1193800"/>
              <a:gd name="connsiteX140" fmla="*/ 1224642 w 1442357"/>
              <a:gd name="connsiteY140" fmla="*/ 508000 h 1193800"/>
              <a:gd name="connsiteX141" fmla="*/ 1217385 w 1442357"/>
              <a:gd name="connsiteY141" fmla="*/ 504372 h 1193800"/>
              <a:gd name="connsiteX142" fmla="*/ 1213757 w 1442357"/>
              <a:gd name="connsiteY142" fmla="*/ 497114 h 1193800"/>
              <a:gd name="connsiteX143" fmla="*/ 1210128 w 1442357"/>
              <a:gd name="connsiteY143" fmla="*/ 486229 h 1193800"/>
              <a:gd name="connsiteX144" fmla="*/ 1206500 w 1442357"/>
              <a:gd name="connsiteY144" fmla="*/ 464457 h 1193800"/>
              <a:gd name="connsiteX145" fmla="*/ 1197428 w 1442357"/>
              <a:gd name="connsiteY145" fmla="*/ 453572 h 1193800"/>
              <a:gd name="connsiteX146" fmla="*/ 1193800 w 1442357"/>
              <a:gd name="connsiteY146" fmla="*/ 448129 h 1193800"/>
              <a:gd name="connsiteX147" fmla="*/ 1188357 w 1442357"/>
              <a:gd name="connsiteY147" fmla="*/ 442686 h 1193800"/>
              <a:gd name="connsiteX148" fmla="*/ 1181100 w 1442357"/>
              <a:gd name="connsiteY148" fmla="*/ 424543 h 1193800"/>
              <a:gd name="connsiteX149" fmla="*/ 1181100 w 1442357"/>
              <a:gd name="connsiteY149" fmla="*/ 424543 h 1193800"/>
              <a:gd name="connsiteX150" fmla="*/ 1170214 w 1442357"/>
              <a:gd name="connsiteY150" fmla="*/ 406400 h 1193800"/>
              <a:gd name="connsiteX151" fmla="*/ 1166585 w 1442357"/>
              <a:gd name="connsiteY151" fmla="*/ 400957 h 1193800"/>
              <a:gd name="connsiteX152" fmla="*/ 1162957 w 1442357"/>
              <a:gd name="connsiteY152" fmla="*/ 393700 h 1193800"/>
              <a:gd name="connsiteX153" fmla="*/ 1155700 w 1442357"/>
              <a:gd name="connsiteY153" fmla="*/ 382814 h 1193800"/>
              <a:gd name="connsiteX154" fmla="*/ 1146628 w 1442357"/>
              <a:gd name="connsiteY154" fmla="*/ 371929 h 1193800"/>
              <a:gd name="connsiteX155" fmla="*/ 1141185 w 1442357"/>
              <a:gd name="connsiteY155" fmla="*/ 368300 h 1193800"/>
              <a:gd name="connsiteX156" fmla="*/ 1133928 w 1442357"/>
              <a:gd name="connsiteY156" fmla="*/ 357414 h 1193800"/>
              <a:gd name="connsiteX157" fmla="*/ 1123042 w 1442357"/>
              <a:gd name="connsiteY157" fmla="*/ 346529 h 1193800"/>
              <a:gd name="connsiteX158" fmla="*/ 1113971 w 1442357"/>
              <a:gd name="connsiteY158" fmla="*/ 333829 h 1193800"/>
              <a:gd name="connsiteX159" fmla="*/ 1110342 w 1442357"/>
              <a:gd name="connsiteY159" fmla="*/ 328386 h 1193800"/>
              <a:gd name="connsiteX160" fmla="*/ 1104900 w 1442357"/>
              <a:gd name="connsiteY160" fmla="*/ 324757 h 1193800"/>
              <a:gd name="connsiteX161" fmla="*/ 1094014 w 1442357"/>
              <a:gd name="connsiteY161" fmla="*/ 317500 h 1193800"/>
              <a:gd name="connsiteX162" fmla="*/ 1088571 w 1442357"/>
              <a:gd name="connsiteY162" fmla="*/ 312057 h 1193800"/>
              <a:gd name="connsiteX163" fmla="*/ 1077685 w 1442357"/>
              <a:gd name="connsiteY163" fmla="*/ 302986 h 1193800"/>
              <a:gd name="connsiteX164" fmla="*/ 1072242 w 1442357"/>
              <a:gd name="connsiteY164" fmla="*/ 295729 h 1193800"/>
              <a:gd name="connsiteX165" fmla="*/ 1066800 w 1442357"/>
              <a:gd name="connsiteY165" fmla="*/ 286657 h 1193800"/>
              <a:gd name="connsiteX166" fmla="*/ 1061357 w 1442357"/>
              <a:gd name="connsiteY166" fmla="*/ 283029 h 1193800"/>
              <a:gd name="connsiteX167" fmla="*/ 1052285 w 1442357"/>
              <a:gd name="connsiteY167" fmla="*/ 275772 h 1193800"/>
              <a:gd name="connsiteX168" fmla="*/ 1048657 w 1442357"/>
              <a:gd name="connsiteY168" fmla="*/ 270329 h 1193800"/>
              <a:gd name="connsiteX169" fmla="*/ 1043214 w 1442357"/>
              <a:gd name="connsiteY169" fmla="*/ 268514 h 1193800"/>
              <a:gd name="connsiteX170" fmla="*/ 1037771 w 1442357"/>
              <a:gd name="connsiteY170" fmla="*/ 264886 h 1193800"/>
              <a:gd name="connsiteX171" fmla="*/ 1032328 w 1442357"/>
              <a:gd name="connsiteY171" fmla="*/ 259443 h 1193800"/>
              <a:gd name="connsiteX172" fmla="*/ 1019628 w 1442357"/>
              <a:gd name="connsiteY172" fmla="*/ 250372 h 1193800"/>
              <a:gd name="connsiteX173" fmla="*/ 1010557 w 1442357"/>
              <a:gd name="connsiteY173" fmla="*/ 232229 h 1193800"/>
              <a:gd name="connsiteX174" fmla="*/ 999671 w 1442357"/>
              <a:gd name="connsiteY174" fmla="*/ 217714 h 1193800"/>
              <a:gd name="connsiteX175" fmla="*/ 988785 w 1442357"/>
              <a:gd name="connsiteY175" fmla="*/ 210457 h 1193800"/>
              <a:gd name="connsiteX176" fmla="*/ 976085 w 1442357"/>
              <a:gd name="connsiteY176" fmla="*/ 192314 h 1193800"/>
              <a:gd name="connsiteX177" fmla="*/ 970642 w 1442357"/>
              <a:gd name="connsiteY177" fmla="*/ 188686 h 1193800"/>
              <a:gd name="connsiteX178" fmla="*/ 967014 w 1442357"/>
              <a:gd name="connsiteY178" fmla="*/ 181429 h 1193800"/>
              <a:gd name="connsiteX179" fmla="*/ 956128 w 1442357"/>
              <a:gd name="connsiteY179" fmla="*/ 174172 h 1193800"/>
              <a:gd name="connsiteX180" fmla="*/ 950685 w 1442357"/>
              <a:gd name="connsiteY180" fmla="*/ 168729 h 1193800"/>
              <a:gd name="connsiteX181" fmla="*/ 945242 w 1442357"/>
              <a:gd name="connsiteY181" fmla="*/ 166914 h 1193800"/>
              <a:gd name="connsiteX182" fmla="*/ 939800 w 1442357"/>
              <a:gd name="connsiteY182" fmla="*/ 161472 h 1193800"/>
              <a:gd name="connsiteX183" fmla="*/ 923471 w 1442357"/>
              <a:gd name="connsiteY183" fmla="*/ 150586 h 1193800"/>
              <a:gd name="connsiteX184" fmla="*/ 918028 w 1442357"/>
              <a:gd name="connsiteY184" fmla="*/ 146957 h 1193800"/>
              <a:gd name="connsiteX185" fmla="*/ 912585 w 1442357"/>
              <a:gd name="connsiteY185" fmla="*/ 143329 h 1193800"/>
              <a:gd name="connsiteX186" fmla="*/ 903514 w 1442357"/>
              <a:gd name="connsiteY186" fmla="*/ 132443 h 1193800"/>
              <a:gd name="connsiteX187" fmla="*/ 894442 w 1442357"/>
              <a:gd name="connsiteY187" fmla="*/ 121557 h 1193800"/>
              <a:gd name="connsiteX188" fmla="*/ 885371 w 1442357"/>
              <a:gd name="connsiteY188" fmla="*/ 110672 h 1193800"/>
              <a:gd name="connsiteX189" fmla="*/ 881742 w 1442357"/>
              <a:gd name="connsiteY189" fmla="*/ 105229 h 1193800"/>
              <a:gd name="connsiteX190" fmla="*/ 876300 w 1442357"/>
              <a:gd name="connsiteY190" fmla="*/ 99786 h 1193800"/>
              <a:gd name="connsiteX191" fmla="*/ 872671 w 1442357"/>
              <a:gd name="connsiteY191" fmla="*/ 94343 h 1193800"/>
              <a:gd name="connsiteX192" fmla="*/ 861785 w 1442357"/>
              <a:gd name="connsiteY192" fmla="*/ 87086 h 1193800"/>
              <a:gd name="connsiteX193" fmla="*/ 856342 w 1442357"/>
              <a:gd name="connsiteY193" fmla="*/ 81643 h 1193800"/>
              <a:gd name="connsiteX194" fmla="*/ 850900 w 1442357"/>
              <a:gd name="connsiteY194" fmla="*/ 79829 h 1193800"/>
              <a:gd name="connsiteX195" fmla="*/ 845457 w 1442357"/>
              <a:gd name="connsiteY195" fmla="*/ 74386 h 1193800"/>
              <a:gd name="connsiteX196" fmla="*/ 834571 w 1442357"/>
              <a:gd name="connsiteY196" fmla="*/ 68943 h 1193800"/>
              <a:gd name="connsiteX197" fmla="*/ 823685 w 1442357"/>
              <a:gd name="connsiteY197" fmla="*/ 61686 h 1193800"/>
              <a:gd name="connsiteX198" fmla="*/ 818242 w 1442357"/>
              <a:gd name="connsiteY198" fmla="*/ 58057 h 1193800"/>
              <a:gd name="connsiteX199" fmla="*/ 812800 w 1442357"/>
              <a:gd name="connsiteY199" fmla="*/ 56243 h 1193800"/>
              <a:gd name="connsiteX200" fmla="*/ 805542 w 1442357"/>
              <a:gd name="connsiteY200" fmla="*/ 50800 h 1193800"/>
              <a:gd name="connsiteX201" fmla="*/ 798285 w 1442357"/>
              <a:gd name="connsiteY201" fmla="*/ 47172 h 1193800"/>
              <a:gd name="connsiteX202" fmla="*/ 792842 w 1442357"/>
              <a:gd name="connsiteY202" fmla="*/ 43543 h 1193800"/>
              <a:gd name="connsiteX203" fmla="*/ 774700 w 1442357"/>
              <a:gd name="connsiteY203" fmla="*/ 34472 h 1193800"/>
              <a:gd name="connsiteX204" fmla="*/ 763814 w 1442357"/>
              <a:gd name="connsiteY204" fmla="*/ 29029 h 1193800"/>
              <a:gd name="connsiteX205" fmla="*/ 758371 w 1442357"/>
              <a:gd name="connsiteY205" fmla="*/ 23586 h 1193800"/>
              <a:gd name="connsiteX206" fmla="*/ 752928 w 1442357"/>
              <a:gd name="connsiteY206" fmla="*/ 19957 h 1193800"/>
              <a:gd name="connsiteX207" fmla="*/ 747485 w 1442357"/>
              <a:gd name="connsiteY207" fmla="*/ 14514 h 1193800"/>
              <a:gd name="connsiteX208" fmla="*/ 729342 w 1442357"/>
              <a:gd name="connsiteY208" fmla="*/ 1814 h 1193800"/>
              <a:gd name="connsiteX209" fmla="*/ 723900 w 1442357"/>
              <a:gd name="connsiteY209" fmla="*/ 0 h 1193800"/>
              <a:gd name="connsiteX210" fmla="*/ 716642 w 1442357"/>
              <a:gd name="connsiteY210" fmla="*/ 1814 h 1193800"/>
              <a:gd name="connsiteX211" fmla="*/ 705757 w 1442357"/>
              <a:gd name="connsiteY211" fmla="*/ 10886 h 1193800"/>
              <a:gd name="connsiteX212" fmla="*/ 698500 w 1442357"/>
              <a:gd name="connsiteY212" fmla="*/ 21772 h 1193800"/>
              <a:gd name="connsiteX213" fmla="*/ 685800 w 1442357"/>
              <a:gd name="connsiteY213" fmla="*/ 30843 h 1193800"/>
              <a:gd name="connsiteX214" fmla="*/ 680357 w 1442357"/>
              <a:gd name="connsiteY214" fmla="*/ 36286 h 1193800"/>
              <a:gd name="connsiteX215" fmla="*/ 673100 w 1442357"/>
              <a:gd name="connsiteY215" fmla="*/ 39914 h 1193800"/>
              <a:gd name="connsiteX216" fmla="*/ 667657 w 1442357"/>
              <a:gd name="connsiteY216" fmla="*/ 43543 h 1193800"/>
              <a:gd name="connsiteX217" fmla="*/ 660400 w 1442357"/>
              <a:gd name="connsiteY217" fmla="*/ 47172 h 1193800"/>
              <a:gd name="connsiteX218" fmla="*/ 649514 w 1442357"/>
              <a:gd name="connsiteY218" fmla="*/ 54429 h 1193800"/>
              <a:gd name="connsiteX219" fmla="*/ 644071 w 1442357"/>
              <a:gd name="connsiteY219" fmla="*/ 58057 h 1193800"/>
              <a:gd name="connsiteX220" fmla="*/ 635000 w 1442357"/>
              <a:gd name="connsiteY220" fmla="*/ 61686 h 1193800"/>
              <a:gd name="connsiteX221" fmla="*/ 624114 w 1442357"/>
              <a:gd name="connsiteY221" fmla="*/ 67129 h 1193800"/>
              <a:gd name="connsiteX222" fmla="*/ 618671 w 1442357"/>
              <a:gd name="connsiteY222" fmla="*/ 72572 h 1193800"/>
              <a:gd name="connsiteX223" fmla="*/ 605971 w 1442357"/>
              <a:gd name="connsiteY223" fmla="*/ 79829 h 1193800"/>
              <a:gd name="connsiteX224" fmla="*/ 602342 w 1442357"/>
              <a:gd name="connsiteY224" fmla="*/ 85272 h 1193800"/>
              <a:gd name="connsiteX225" fmla="*/ 591457 w 1442357"/>
              <a:gd name="connsiteY225" fmla="*/ 92529 h 1193800"/>
              <a:gd name="connsiteX226" fmla="*/ 586014 w 1442357"/>
              <a:gd name="connsiteY226" fmla="*/ 97972 h 1193800"/>
              <a:gd name="connsiteX227" fmla="*/ 569685 w 1442357"/>
              <a:gd name="connsiteY227" fmla="*/ 108857 h 1193800"/>
              <a:gd name="connsiteX228" fmla="*/ 564242 w 1442357"/>
              <a:gd name="connsiteY228" fmla="*/ 112486 h 1193800"/>
              <a:gd name="connsiteX229" fmla="*/ 560614 w 1442357"/>
              <a:gd name="connsiteY229" fmla="*/ 117929 h 1193800"/>
              <a:gd name="connsiteX230" fmla="*/ 553357 w 1442357"/>
              <a:gd name="connsiteY230" fmla="*/ 121557 h 1193800"/>
              <a:gd name="connsiteX231" fmla="*/ 547914 w 1442357"/>
              <a:gd name="connsiteY231" fmla="*/ 125186 h 1193800"/>
              <a:gd name="connsiteX232" fmla="*/ 542471 w 1442357"/>
              <a:gd name="connsiteY232" fmla="*/ 130629 h 1193800"/>
              <a:gd name="connsiteX233" fmla="*/ 531585 w 1442357"/>
              <a:gd name="connsiteY233" fmla="*/ 137886 h 1193800"/>
              <a:gd name="connsiteX234" fmla="*/ 522514 w 1442357"/>
              <a:gd name="connsiteY234" fmla="*/ 145143 h 1193800"/>
              <a:gd name="connsiteX235" fmla="*/ 517071 w 1442357"/>
              <a:gd name="connsiteY235" fmla="*/ 150586 h 1193800"/>
              <a:gd name="connsiteX236" fmla="*/ 506185 w 1442357"/>
              <a:gd name="connsiteY236" fmla="*/ 157843 h 1193800"/>
              <a:gd name="connsiteX237" fmla="*/ 498928 w 1442357"/>
              <a:gd name="connsiteY237" fmla="*/ 170543 h 1193800"/>
              <a:gd name="connsiteX238" fmla="*/ 491671 w 1442357"/>
              <a:gd name="connsiteY238" fmla="*/ 177800 h 1193800"/>
              <a:gd name="connsiteX239" fmla="*/ 488042 w 1442357"/>
              <a:gd name="connsiteY239" fmla="*/ 183243 h 1193800"/>
              <a:gd name="connsiteX240" fmla="*/ 469900 w 1442357"/>
              <a:gd name="connsiteY240" fmla="*/ 197757 h 1193800"/>
              <a:gd name="connsiteX241" fmla="*/ 459014 w 1442357"/>
              <a:gd name="connsiteY241" fmla="*/ 206829 h 1193800"/>
              <a:gd name="connsiteX242" fmla="*/ 451757 w 1442357"/>
              <a:gd name="connsiteY242" fmla="*/ 212272 h 1193800"/>
              <a:gd name="connsiteX243" fmla="*/ 446314 w 1442357"/>
              <a:gd name="connsiteY243" fmla="*/ 215900 h 1193800"/>
              <a:gd name="connsiteX244" fmla="*/ 437242 w 1442357"/>
              <a:gd name="connsiteY244" fmla="*/ 226786 h 1193800"/>
              <a:gd name="connsiteX245" fmla="*/ 431800 w 1442357"/>
              <a:gd name="connsiteY245" fmla="*/ 230414 h 1193800"/>
              <a:gd name="connsiteX246" fmla="*/ 422728 w 1442357"/>
              <a:gd name="connsiteY246" fmla="*/ 241300 h 1193800"/>
              <a:gd name="connsiteX247" fmla="*/ 417285 w 1442357"/>
              <a:gd name="connsiteY247" fmla="*/ 244929 h 1193800"/>
              <a:gd name="connsiteX248" fmla="*/ 413657 w 1442357"/>
              <a:gd name="connsiteY248" fmla="*/ 250372 h 1193800"/>
              <a:gd name="connsiteX249" fmla="*/ 408214 w 1442357"/>
              <a:gd name="connsiteY249" fmla="*/ 252186 h 1193800"/>
              <a:gd name="connsiteX250" fmla="*/ 400957 w 1442357"/>
              <a:gd name="connsiteY250" fmla="*/ 255814 h 1193800"/>
              <a:gd name="connsiteX251" fmla="*/ 393700 w 1442357"/>
              <a:gd name="connsiteY251" fmla="*/ 261257 h 1193800"/>
              <a:gd name="connsiteX252" fmla="*/ 381000 w 1442357"/>
              <a:gd name="connsiteY252" fmla="*/ 268514 h 1193800"/>
              <a:gd name="connsiteX253" fmla="*/ 371928 w 1442357"/>
              <a:gd name="connsiteY253" fmla="*/ 279400 h 1193800"/>
              <a:gd name="connsiteX254" fmla="*/ 366485 w 1442357"/>
              <a:gd name="connsiteY254" fmla="*/ 284843 h 1193800"/>
              <a:gd name="connsiteX255" fmla="*/ 355600 w 1442357"/>
              <a:gd name="connsiteY255" fmla="*/ 301172 h 1193800"/>
              <a:gd name="connsiteX256" fmla="*/ 350157 w 1442357"/>
              <a:gd name="connsiteY256" fmla="*/ 308429 h 1193800"/>
              <a:gd name="connsiteX257" fmla="*/ 342900 w 1442357"/>
              <a:gd name="connsiteY257" fmla="*/ 319314 h 1193800"/>
              <a:gd name="connsiteX258" fmla="*/ 339271 w 1442357"/>
              <a:gd name="connsiteY258" fmla="*/ 326572 h 1193800"/>
              <a:gd name="connsiteX259" fmla="*/ 333828 w 1442357"/>
              <a:gd name="connsiteY259" fmla="*/ 330200 h 1193800"/>
              <a:gd name="connsiteX260" fmla="*/ 324757 w 1442357"/>
              <a:gd name="connsiteY260" fmla="*/ 346529 h 1193800"/>
              <a:gd name="connsiteX261" fmla="*/ 319314 w 1442357"/>
              <a:gd name="connsiteY261" fmla="*/ 350157 h 1193800"/>
              <a:gd name="connsiteX262" fmla="*/ 308428 w 1442357"/>
              <a:gd name="connsiteY262" fmla="*/ 362857 h 1193800"/>
              <a:gd name="connsiteX263" fmla="*/ 302985 w 1442357"/>
              <a:gd name="connsiteY263" fmla="*/ 370114 h 1193800"/>
              <a:gd name="connsiteX264" fmla="*/ 295728 w 1442357"/>
              <a:gd name="connsiteY264" fmla="*/ 379186 h 1193800"/>
              <a:gd name="connsiteX265" fmla="*/ 292100 w 1442357"/>
              <a:gd name="connsiteY265" fmla="*/ 386443 h 1193800"/>
              <a:gd name="connsiteX266" fmla="*/ 284842 w 1442357"/>
              <a:gd name="connsiteY266" fmla="*/ 397329 h 1193800"/>
              <a:gd name="connsiteX267" fmla="*/ 281214 w 1442357"/>
              <a:gd name="connsiteY267" fmla="*/ 402772 h 1193800"/>
              <a:gd name="connsiteX268" fmla="*/ 275771 w 1442357"/>
              <a:gd name="connsiteY268" fmla="*/ 408214 h 1193800"/>
              <a:gd name="connsiteX269" fmla="*/ 266700 w 1442357"/>
              <a:gd name="connsiteY269" fmla="*/ 419100 h 1193800"/>
              <a:gd name="connsiteX270" fmla="*/ 252185 w 1442357"/>
              <a:gd name="connsiteY270" fmla="*/ 437243 h 1193800"/>
              <a:gd name="connsiteX271" fmla="*/ 134257 w 1442357"/>
              <a:gd name="connsiteY271" fmla="*/ 642258 h 1193800"/>
              <a:gd name="connsiteX272" fmla="*/ 94342 w 1442357"/>
              <a:gd name="connsiteY272" fmla="*/ 720271 h 1193800"/>
              <a:gd name="connsiteX0" fmla="*/ 0 w 1442357"/>
              <a:gd name="connsiteY0" fmla="*/ 1023257 h 1193800"/>
              <a:gd name="connsiteX1" fmla="*/ 45357 w 1442357"/>
              <a:gd name="connsiteY1" fmla="*/ 1041400 h 1193800"/>
              <a:gd name="connsiteX2" fmla="*/ 52614 w 1442357"/>
              <a:gd name="connsiteY2" fmla="*/ 1043214 h 1193800"/>
              <a:gd name="connsiteX3" fmla="*/ 58057 w 1442357"/>
              <a:gd name="connsiteY3" fmla="*/ 1046843 h 1193800"/>
              <a:gd name="connsiteX4" fmla="*/ 68942 w 1442357"/>
              <a:gd name="connsiteY4" fmla="*/ 1050472 h 1193800"/>
              <a:gd name="connsiteX5" fmla="*/ 74385 w 1442357"/>
              <a:gd name="connsiteY5" fmla="*/ 1052286 h 1193800"/>
              <a:gd name="connsiteX6" fmla="*/ 79828 w 1442357"/>
              <a:gd name="connsiteY6" fmla="*/ 1054100 h 1193800"/>
              <a:gd name="connsiteX7" fmla="*/ 90714 w 1442357"/>
              <a:gd name="connsiteY7" fmla="*/ 1061357 h 1193800"/>
              <a:gd name="connsiteX8" fmla="*/ 96157 w 1442357"/>
              <a:gd name="connsiteY8" fmla="*/ 1064986 h 1193800"/>
              <a:gd name="connsiteX9" fmla="*/ 112485 w 1442357"/>
              <a:gd name="connsiteY9" fmla="*/ 1070429 h 1193800"/>
              <a:gd name="connsiteX10" fmla="*/ 117928 w 1442357"/>
              <a:gd name="connsiteY10" fmla="*/ 1072243 h 1193800"/>
              <a:gd name="connsiteX11" fmla="*/ 136071 w 1442357"/>
              <a:gd name="connsiteY11" fmla="*/ 1079500 h 1193800"/>
              <a:gd name="connsiteX12" fmla="*/ 141514 w 1442357"/>
              <a:gd name="connsiteY12" fmla="*/ 1081314 h 1193800"/>
              <a:gd name="connsiteX13" fmla="*/ 146957 w 1442357"/>
              <a:gd name="connsiteY13" fmla="*/ 1084943 h 1193800"/>
              <a:gd name="connsiteX14" fmla="*/ 157842 w 1442357"/>
              <a:gd name="connsiteY14" fmla="*/ 1088572 h 1193800"/>
              <a:gd name="connsiteX15" fmla="*/ 163285 w 1442357"/>
              <a:gd name="connsiteY15" fmla="*/ 1092200 h 1193800"/>
              <a:gd name="connsiteX16" fmla="*/ 183242 w 1442357"/>
              <a:gd name="connsiteY16" fmla="*/ 1097643 h 1193800"/>
              <a:gd name="connsiteX17" fmla="*/ 194128 w 1442357"/>
              <a:gd name="connsiteY17" fmla="*/ 1101272 h 1193800"/>
              <a:gd name="connsiteX18" fmla="*/ 201385 w 1442357"/>
              <a:gd name="connsiteY18" fmla="*/ 1103086 h 1193800"/>
              <a:gd name="connsiteX19" fmla="*/ 212271 w 1442357"/>
              <a:gd name="connsiteY19" fmla="*/ 1106714 h 1193800"/>
              <a:gd name="connsiteX20" fmla="*/ 234042 w 1442357"/>
              <a:gd name="connsiteY20" fmla="*/ 1113972 h 1193800"/>
              <a:gd name="connsiteX21" fmla="*/ 239485 w 1442357"/>
              <a:gd name="connsiteY21" fmla="*/ 1115786 h 1193800"/>
              <a:gd name="connsiteX22" fmla="*/ 244928 w 1442357"/>
              <a:gd name="connsiteY22" fmla="*/ 1117600 h 1193800"/>
              <a:gd name="connsiteX23" fmla="*/ 263071 w 1442357"/>
              <a:gd name="connsiteY23" fmla="*/ 1121229 h 1193800"/>
              <a:gd name="connsiteX24" fmla="*/ 275771 w 1442357"/>
              <a:gd name="connsiteY24" fmla="*/ 1124857 h 1193800"/>
              <a:gd name="connsiteX25" fmla="*/ 286657 w 1442357"/>
              <a:gd name="connsiteY25" fmla="*/ 1126672 h 1193800"/>
              <a:gd name="connsiteX26" fmla="*/ 297542 w 1442357"/>
              <a:gd name="connsiteY26" fmla="*/ 1130300 h 1193800"/>
              <a:gd name="connsiteX27" fmla="*/ 304800 w 1442357"/>
              <a:gd name="connsiteY27" fmla="*/ 1132114 h 1193800"/>
              <a:gd name="connsiteX28" fmla="*/ 315685 w 1442357"/>
              <a:gd name="connsiteY28" fmla="*/ 1135743 h 1193800"/>
              <a:gd name="connsiteX29" fmla="*/ 324757 w 1442357"/>
              <a:gd name="connsiteY29" fmla="*/ 1137557 h 1193800"/>
              <a:gd name="connsiteX30" fmla="*/ 335642 w 1442357"/>
              <a:gd name="connsiteY30" fmla="*/ 1141186 h 1193800"/>
              <a:gd name="connsiteX31" fmla="*/ 353785 w 1442357"/>
              <a:gd name="connsiteY31" fmla="*/ 1146629 h 1193800"/>
              <a:gd name="connsiteX32" fmla="*/ 370114 w 1442357"/>
              <a:gd name="connsiteY32" fmla="*/ 1152072 h 1193800"/>
              <a:gd name="connsiteX33" fmla="*/ 382814 w 1442357"/>
              <a:gd name="connsiteY33" fmla="*/ 1155700 h 1193800"/>
              <a:gd name="connsiteX34" fmla="*/ 390071 w 1442357"/>
              <a:gd name="connsiteY34" fmla="*/ 1157514 h 1193800"/>
              <a:gd name="connsiteX35" fmla="*/ 410028 w 1442357"/>
              <a:gd name="connsiteY35" fmla="*/ 1159329 h 1193800"/>
              <a:gd name="connsiteX36" fmla="*/ 428171 w 1442357"/>
              <a:gd name="connsiteY36" fmla="*/ 1164772 h 1193800"/>
              <a:gd name="connsiteX37" fmla="*/ 469900 w 1442357"/>
              <a:gd name="connsiteY37" fmla="*/ 1170214 h 1193800"/>
              <a:gd name="connsiteX38" fmla="*/ 493485 w 1442357"/>
              <a:gd name="connsiteY38" fmla="*/ 1173843 h 1193800"/>
              <a:gd name="connsiteX39" fmla="*/ 511628 w 1442357"/>
              <a:gd name="connsiteY39" fmla="*/ 1175657 h 1193800"/>
              <a:gd name="connsiteX40" fmla="*/ 553357 w 1442357"/>
              <a:gd name="connsiteY40" fmla="*/ 1181100 h 1193800"/>
              <a:gd name="connsiteX41" fmla="*/ 558800 w 1442357"/>
              <a:gd name="connsiteY41" fmla="*/ 1182914 h 1193800"/>
              <a:gd name="connsiteX42" fmla="*/ 586014 w 1442357"/>
              <a:gd name="connsiteY42" fmla="*/ 1186543 h 1193800"/>
              <a:gd name="connsiteX43" fmla="*/ 698500 w 1442357"/>
              <a:gd name="connsiteY43" fmla="*/ 1193800 h 1193800"/>
              <a:gd name="connsiteX44" fmla="*/ 762000 w 1442357"/>
              <a:gd name="connsiteY44" fmla="*/ 1191986 h 1193800"/>
              <a:gd name="connsiteX45" fmla="*/ 769257 w 1442357"/>
              <a:gd name="connsiteY45" fmla="*/ 1190172 h 1193800"/>
              <a:gd name="connsiteX46" fmla="*/ 781957 w 1442357"/>
              <a:gd name="connsiteY46" fmla="*/ 1188357 h 1193800"/>
              <a:gd name="connsiteX47" fmla="*/ 798285 w 1442357"/>
              <a:gd name="connsiteY47" fmla="*/ 1184729 h 1193800"/>
              <a:gd name="connsiteX48" fmla="*/ 876300 w 1442357"/>
              <a:gd name="connsiteY48" fmla="*/ 1182914 h 1193800"/>
              <a:gd name="connsiteX49" fmla="*/ 890814 w 1442357"/>
              <a:gd name="connsiteY49" fmla="*/ 1179286 h 1193800"/>
              <a:gd name="connsiteX50" fmla="*/ 908957 w 1442357"/>
              <a:gd name="connsiteY50" fmla="*/ 1177472 h 1193800"/>
              <a:gd name="connsiteX51" fmla="*/ 930728 w 1442357"/>
              <a:gd name="connsiteY51" fmla="*/ 1173843 h 1193800"/>
              <a:gd name="connsiteX52" fmla="*/ 957942 w 1442357"/>
              <a:gd name="connsiteY52" fmla="*/ 1170214 h 1193800"/>
              <a:gd name="connsiteX53" fmla="*/ 977900 w 1442357"/>
              <a:gd name="connsiteY53" fmla="*/ 1166586 h 1193800"/>
              <a:gd name="connsiteX54" fmla="*/ 1005114 w 1442357"/>
              <a:gd name="connsiteY54" fmla="*/ 1164772 h 1193800"/>
              <a:gd name="connsiteX55" fmla="*/ 1016000 w 1442357"/>
              <a:gd name="connsiteY55" fmla="*/ 1161143 h 1193800"/>
              <a:gd name="connsiteX56" fmla="*/ 1023257 w 1442357"/>
              <a:gd name="connsiteY56" fmla="*/ 1157514 h 1193800"/>
              <a:gd name="connsiteX57" fmla="*/ 1037771 w 1442357"/>
              <a:gd name="connsiteY57" fmla="*/ 1153886 h 1193800"/>
              <a:gd name="connsiteX58" fmla="*/ 1050471 w 1442357"/>
              <a:gd name="connsiteY58" fmla="*/ 1150257 h 1193800"/>
              <a:gd name="connsiteX59" fmla="*/ 1061357 w 1442357"/>
              <a:gd name="connsiteY59" fmla="*/ 1148443 h 1193800"/>
              <a:gd name="connsiteX60" fmla="*/ 1066800 w 1442357"/>
              <a:gd name="connsiteY60" fmla="*/ 1146629 h 1193800"/>
              <a:gd name="connsiteX61" fmla="*/ 1081314 w 1442357"/>
              <a:gd name="connsiteY61" fmla="*/ 1144814 h 1193800"/>
              <a:gd name="connsiteX62" fmla="*/ 1094014 w 1442357"/>
              <a:gd name="connsiteY62" fmla="*/ 1143000 h 1193800"/>
              <a:gd name="connsiteX63" fmla="*/ 1108528 w 1442357"/>
              <a:gd name="connsiteY63" fmla="*/ 1139372 h 1193800"/>
              <a:gd name="connsiteX64" fmla="*/ 1115785 w 1442357"/>
              <a:gd name="connsiteY64" fmla="*/ 1137557 h 1193800"/>
              <a:gd name="connsiteX65" fmla="*/ 1121228 w 1442357"/>
              <a:gd name="connsiteY65" fmla="*/ 1135743 h 1193800"/>
              <a:gd name="connsiteX66" fmla="*/ 1139371 w 1442357"/>
              <a:gd name="connsiteY66" fmla="*/ 1133929 h 1193800"/>
              <a:gd name="connsiteX67" fmla="*/ 1168400 w 1442357"/>
              <a:gd name="connsiteY67" fmla="*/ 1128486 h 1193800"/>
              <a:gd name="connsiteX68" fmla="*/ 1190171 w 1442357"/>
              <a:gd name="connsiteY68" fmla="*/ 1121229 h 1193800"/>
              <a:gd name="connsiteX69" fmla="*/ 1201057 w 1442357"/>
              <a:gd name="connsiteY69" fmla="*/ 1117600 h 1193800"/>
              <a:gd name="connsiteX70" fmla="*/ 1210128 w 1442357"/>
              <a:gd name="connsiteY70" fmla="*/ 1115786 h 1193800"/>
              <a:gd name="connsiteX71" fmla="*/ 1222828 w 1442357"/>
              <a:gd name="connsiteY71" fmla="*/ 1112157 h 1193800"/>
              <a:gd name="connsiteX72" fmla="*/ 1233714 w 1442357"/>
              <a:gd name="connsiteY72" fmla="*/ 1110343 h 1193800"/>
              <a:gd name="connsiteX73" fmla="*/ 1244600 w 1442357"/>
              <a:gd name="connsiteY73" fmla="*/ 1106714 h 1193800"/>
              <a:gd name="connsiteX74" fmla="*/ 1251857 w 1442357"/>
              <a:gd name="connsiteY74" fmla="*/ 1104900 h 1193800"/>
              <a:gd name="connsiteX75" fmla="*/ 1260928 w 1442357"/>
              <a:gd name="connsiteY75" fmla="*/ 1103086 h 1193800"/>
              <a:gd name="connsiteX76" fmla="*/ 1266371 w 1442357"/>
              <a:gd name="connsiteY76" fmla="*/ 1101272 h 1193800"/>
              <a:gd name="connsiteX77" fmla="*/ 1284514 w 1442357"/>
              <a:gd name="connsiteY77" fmla="*/ 1095829 h 1193800"/>
              <a:gd name="connsiteX78" fmla="*/ 1289957 w 1442357"/>
              <a:gd name="connsiteY78" fmla="*/ 1094014 h 1193800"/>
              <a:gd name="connsiteX79" fmla="*/ 1302657 w 1442357"/>
              <a:gd name="connsiteY79" fmla="*/ 1090386 h 1193800"/>
              <a:gd name="connsiteX80" fmla="*/ 1309914 w 1442357"/>
              <a:gd name="connsiteY80" fmla="*/ 1084943 h 1193800"/>
              <a:gd name="connsiteX81" fmla="*/ 1328057 w 1442357"/>
              <a:gd name="connsiteY81" fmla="*/ 1081314 h 1193800"/>
              <a:gd name="connsiteX82" fmla="*/ 1346200 w 1442357"/>
              <a:gd name="connsiteY82" fmla="*/ 1074057 h 1193800"/>
              <a:gd name="connsiteX83" fmla="*/ 1351642 w 1442357"/>
              <a:gd name="connsiteY83" fmla="*/ 1072243 h 1193800"/>
              <a:gd name="connsiteX84" fmla="*/ 1357085 w 1442357"/>
              <a:gd name="connsiteY84" fmla="*/ 1066800 h 1193800"/>
              <a:gd name="connsiteX85" fmla="*/ 1369785 w 1442357"/>
              <a:gd name="connsiteY85" fmla="*/ 1059543 h 1193800"/>
              <a:gd name="connsiteX86" fmla="*/ 1378857 w 1442357"/>
              <a:gd name="connsiteY86" fmla="*/ 1055914 h 1193800"/>
              <a:gd name="connsiteX87" fmla="*/ 1389742 w 1442357"/>
              <a:gd name="connsiteY87" fmla="*/ 1048657 h 1193800"/>
              <a:gd name="connsiteX88" fmla="*/ 1395185 w 1442357"/>
              <a:gd name="connsiteY88" fmla="*/ 1045029 h 1193800"/>
              <a:gd name="connsiteX89" fmla="*/ 1407885 w 1442357"/>
              <a:gd name="connsiteY89" fmla="*/ 1039586 h 1193800"/>
              <a:gd name="connsiteX90" fmla="*/ 1418771 w 1442357"/>
              <a:gd name="connsiteY90" fmla="*/ 1035957 h 1193800"/>
              <a:gd name="connsiteX91" fmla="*/ 1429657 w 1442357"/>
              <a:gd name="connsiteY91" fmla="*/ 1030514 h 1193800"/>
              <a:gd name="connsiteX92" fmla="*/ 1435100 w 1442357"/>
              <a:gd name="connsiteY92" fmla="*/ 1025072 h 1193800"/>
              <a:gd name="connsiteX93" fmla="*/ 1440542 w 1442357"/>
              <a:gd name="connsiteY93" fmla="*/ 1021443 h 1193800"/>
              <a:gd name="connsiteX94" fmla="*/ 1442357 w 1442357"/>
              <a:gd name="connsiteY94" fmla="*/ 1014186 h 1193800"/>
              <a:gd name="connsiteX95" fmla="*/ 1440542 w 1442357"/>
              <a:gd name="connsiteY95" fmla="*/ 1001486 h 1193800"/>
              <a:gd name="connsiteX96" fmla="*/ 1438728 w 1442357"/>
              <a:gd name="connsiteY96" fmla="*/ 996043 h 1193800"/>
              <a:gd name="connsiteX97" fmla="*/ 1433285 w 1442357"/>
              <a:gd name="connsiteY97" fmla="*/ 977900 h 1193800"/>
              <a:gd name="connsiteX98" fmla="*/ 1431471 w 1442357"/>
              <a:gd name="connsiteY98" fmla="*/ 967014 h 1193800"/>
              <a:gd name="connsiteX99" fmla="*/ 1424214 w 1442357"/>
              <a:gd name="connsiteY99" fmla="*/ 954314 h 1193800"/>
              <a:gd name="connsiteX100" fmla="*/ 1422400 w 1442357"/>
              <a:gd name="connsiteY100" fmla="*/ 901700 h 1193800"/>
              <a:gd name="connsiteX101" fmla="*/ 1418771 w 1442357"/>
              <a:gd name="connsiteY101" fmla="*/ 890814 h 1193800"/>
              <a:gd name="connsiteX102" fmla="*/ 1416957 w 1442357"/>
              <a:gd name="connsiteY102" fmla="*/ 885372 h 1193800"/>
              <a:gd name="connsiteX103" fmla="*/ 1415142 w 1442357"/>
              <a:gd name="connsiteY103" fmla="*/ 876300 h 1193800"/>
              <a:gd name="connsiteX104" fmla="*/ 1411514 w 1442357"/>
              <a:gd name="connsiteY104" fmla="*/ 869043 h 1193800"/>
              <a:gd name="connsiteX105" fmla="*/ 1407885 w 1442357"/>
              <a:gd name="connsiteY105" fmla="*/ 859972 h 1193800"/>
              <a:gd name="connsiteX106" fmla="*/ 1404257 w 1442357"/>
              <a:gd name="connsiteY106" fmla="*/ 843643 h 1193800"/>
              <a:gd name="connsiteX107" fmla="*/ 1402442 w 1442357"/>
              <a:gd name="connsiteY107" fmla="*/ 838200 h 1193800"/>
              <a:gd name="connsiteX108" fmla="*/ 1397000 w 1442357"/>
              <a:gd name="connsiteY108" fmla="*/ 810986 h 1193800"/>
              <a:gd name="connsiteX109" fmla="*/ 1393371 w 1442357"/>
              <a:gd name="connsiteY109" fmla="*/ 800100 h 1193800"/>
              <a:gd name="connsiteX110" fmla="*/ 1389742 w 1442357"/>
              <a:gd name="connsiteY110" fmla="*/ 789214 h 1193800"/>
              <a:gd name="connsiteX111" fmla="*/ 1386114 w 1442357"/>
              <a:gd name="connsiteY111" fmla="*/ 783772 h 1193800"/>
              <a:gd name="connsiteX112" fmla="*/ 1378857 w 1442357"/>
              <a:gd name="connsiteY112" fmla="*/ 774700 h 1193800"/>
              <a:gd name="connsiteX113" fmla="*/ 1377042 w 1442357"/>
              <a:gd name="connsiteY113" fmla="*/ 769257 h 1193800"/>
              <a:gd name="connsiteX114" fmla="*/ 1371600 w 1442357"/>
              <a:gd name="connsiteY114" fmla="*/ 763814 h 1193800"/>
              <a:gd name="connsiteX115" fmla="*/ 1369785 w 1442357"/>
              <a:gd name="connsiteY115" fmla="*/ 758372 h 1193800"/>
              <a:gd name="connsiteX116" fmla="*/ 1367971 w 1442357"/>
              <a:gd name="connsiteY116" fmla="*/ 732972 h 1193800"/>
              <a:gd name="connsiteX117" fmla="*/ 1362528 w 1442357"/>
              <a:gd name="connsiteY117" fmla="*/ 729343 h 1193800"/>
              <a:gd name="connsiteX118" fmla="*/ 1351642 w 1442357"/>
              <a:gd name="connsiteY118" fmla="*/ 725714 h 1193800"/>
              <a:gd name="connsiteX119" fmla="*/ 1349828 w 1442357"/>
              <a:gd name="connsiteY119" fmla="*/ 718457 h 1193800"/>
              <a:gd name="connsiteX120" fmla="*/ 1346200 w 1442357"/>
              <a:gd name="connsiteY120" fmla="*/ 707572 h 1193800"/>
              <a:gd name="connsiteX121" fmla="*/ 1340757 w 1442357"/>
              <a:gd name="connsiteY121" fmla="*/ 683986 h 1193800"/>
              <a:gd name="connsiteX122" fmla="*/ 1337128 w 1442357"/>
              <a:gd name="connsiteY122" fmla="*/ 678543 h 1193800"/>
              <a:gd name="connsiteX123" fmla="*/ 1333500 w 1442357"/>
              <a:gd name="connsiteY123" fmla="*/ 667657 h 1193800"/>
              <a:gd name="connsiteX124" fmla="*/ 1320800 w 1442357"/>
              <a:gd name="connsiteY124" fmla="*/ 651329 h 1193800"/>
              <a:gd name="connsiteX125" fmla="*/ 1318985 w 1442357"/>
              <a:gd name="connsiteY125" fmla="*/ 645886 h 1193800"/>
              <a:gd name="connsiteX126" fmla="*/ 1311728 w 1442357"/>
              <a:gd name="connsiteY126" fmla="*/ 635000 h 1193800"/>
              <a:gd name="connsiteX127" fmla="*/ 1306285 w 1442357"/>
              <a:gd name="connsiteY127" fmla="*/ 624114 h 1193800"/>
              <a:gd name="connsiteX128" fmla="*/ 1302657 w 1442357"/>
              <a:gd name="connsiteY128" fmla="*/ 613229 h 1193800"/>
              <a:gd name="connsiteX129" fmla="*/ 1299028 w 1442357"/>
              <a:gd name="connsiteY129" fmla="*/ 605972 h 1193800"/>
              <a:gd name="connsiteX130" fmla="*/ 1297214 w 1442357"/>
              <a:gd name="connsiteY130" fmla="*/ 600529 h 1193800"/>
              <a:gd name="connsiteX131" fmla="*/ 1289957 w 1442357"/>
              <a:gd name="connsiteY131" fmla="*/ 589643 h 1193800"/>
              <a:gd name="connsiteX132" fmla="*/ 1286328 w 1442357"/>
              <a:gd name="connsiteY132" fmla="*/ 576943 h 1193800"/>
              <a:gd name="connsiteX133" fmla="*/ 1282700 w 1442357"/>
              <a:gd name="connsiteY133" fmla="*/ 571500 h 1193800"/>
              <a:gd name="connsiteX134" fmla="*/ 1279071 w 1442357"/>
              <a:gd name="connsiteY134" fmla="*/ 560614 h 1193800"/>
              <a:gd name="connsiteX135" fmla="*/ 1268185 w 1442357"/>
              <a:gd name="connsiteY135" fmla="*/ 544286 h 1193800"/>
              <a:gd name="connsiteX136" fmla="*/ 1264557 w 1442357"/>
              <a:gd name="connsiteY136" fmla="*/ 538843 h 1193800"/>
              <a:gd name="connsiteX137" fmla="*/ 1253671 w 1442357"/>
              <a:gd name="connsiteY137" fmla="*/ 527957 h 1193800"/>
              <a:gd name="connsiteX138" fmla="*/ 1237342 w 1442357"/>
              <a:gd name="connsiteY138" fmla="*/ 517072 h 1193800"/>
              <a:gd name="connsiteX139" fmla="*/ 1231900 w 1442357"/>
              <a:gd name="connsiteY139" fmla="*/ 513443 h 1193800"/>
              <a:gd name="connsiteX140" fmla="*/ 1224642 w 1442357"/>
              <a:gd name="connsiteY140" fmla="*/ 508000 h 1193800"/>
              <a:gd name="connsiteX141" fmla="*/ 1217385 w 1442357"/>
              <a:gd name="connsiteY141" fmla="*/ 504372 h 1193800"/>
              <a:gd name="connsiteX142" fmla="*/ 1213757 w 1442357"/>
              <a:gd name="connsiteY142" fmla="*/ 497114 h 1193800"/>
              <a:gd name="connsiteX143" fmla="*/ 1210128 w 1442357"/>
              <a:gd name="connsiteY143" fmla="*/ 486229 h 1193800"/>
              <a:gd name="connsiteX144" fmla="*/ 1206500 w 1442357"/>
              <a:gd name="connsiteY144" fmla="*/ 464457 h 1193800"/>
              <a:gd name="connsiteX145" fmla="*/ 1197428 w 1442357"/>
              <a:gd name="connsiteY145" fmla="*/ 453572 h 1193800"/>
              <a:gd name="connsiteX146" fmla="*/ 1193800 w 1442357"/>
              <a:gd name="connsiteY146" fmla="*/ 448129 h 1193800"/>
              <a:gd name="connsiteX147" fmla="*/ 1188357 w 1442357"/>
              <a:gd name="connsiteY147" fmla="*/ 442686 h 1193800"/>
              <a:gd name="connsiteX148" fmla="*/ 1181100 w 1442357"/>
              <a:gd name="connsiteY148" fmla="*/ 424543 h 1193800"/>
              <a:gd name="connsiteX149" fmla="*/ 1181100 w 1442357"/>
              <a:gd name="connsiteY149" fmla="*/ 424543 h 1193800"/>
              <a:gd name="connsiteX150" fmla="*/ 1170214 w 1442357"/>
              <a:gd name="connsiteY150" fmla="*/ 406400 h 1193800"/>
              <a:gd name="connsiteX151" fmla="*/ 1166585 w 1442357"/>
              <a:gd name="connsiteY151" fmla="*/ 400957 h 1193800"/>
              <a:gd name="connsiteX152" fmla="*/ 1162957 w 1442357"/>
              <a:gd name="connsiteY152" fmla="*/ 393700 h 1193800"/>
              <a:gd name="connsiteX153" fmla="*/ 1155700 w 1442357"/>
              <a:gd name="connsiteY153" fmla="*/ 382814 h 1193800"/>
              <a:gd name="connsiteX154" fmla="*/ 1146628 w 1442357"/>
              <a:gd name="connsiteY154" fmla="*/ 371929 h 1193800"/>
              <a:gd name="connsiteX155" fmla="*/ 1141185 w 1442357"/>
              <a:gd name="connsiteY155" fmla="*/ 368300 h 1193800"/>
              <a:gd name="connsiteX156" fmla="*/ 1133928 w 1442357"/>
              <a:gd name="connsiteY156" fmla="*/ 357414 h 1193800"/>
              <a:gd name="connsiteX157" fmla="*/ 1123042 w 1442357"/>
              <a:gd name="connsiteY157" fmla="*/ 346529 h 1193800"/>
              <a:gd name="connsiteX158" fmla="*/ 1113971 w 1442357"/>
              <a:gd name="connsiteY158" fmla="*/ 333829 h 1193800"/>
              <a:gd name="connsiteX159" fmla="*/ 1110342 w 1442357"/>
              <a:gd name="connsiteY159" fmla="*/ 328386 h 1193800"/>
              <a:gd name="connsiteX160" fmla="*/ 1104900 w 1442357"/>
              <a:gd name="connsiteY160" fmla="*/ 324757 h 1193800"/>
              <a:gd name="connsiteX161" fmla="*/ 1094014 w 1442357"/>
              <a:gd name="connsiteY161" fmla="*/ 317500 h 1193800"/>
              <a:gd name="connsiteX162" fmla="*/ 1088571 w 1442357"/>
              <a:gd name="connsiteY162" fmla="*/ 312057 h 1193800"/>
              <a:gd name="connsiteX163" fmla="*/ 1077685 w 1442357"/>
              <a:gd name="connsiteY163" fmla="*/ 302986 h 1193800"/>
              <a:gd name="connsiteX164" fmla="*/ 1072242 w 1442357"/>
              <a:gd name="connsiteY164" fmla="*/ 295729 h 1193800"/>
              <a:gd name="connsiteX165" fmla="*/ 1066800 w 1442357"/>
              <a:gd name="connsiteY165" fmla="*/ 286657 h 1193800"/>
              <a:gd name="connsiteX166" fmla="*/ 1061357 w 1442357"/>
              <a:gd name="connsiteY166" fmla="*/ 283029 h 1193800"/>
              <a:gd name="connsiteX167" fmla="*/ 1052285 w 1442357"/>
              <a:gd name="connsiteY167" fmla="*/ 275772 h 1193800"/>
              <a:gd name="connsiteX168" fmla="*/ 1048657 w 1442357"/>
              <a:gd name="connsiteY168" fmla="*/ 270329 h 1193800"/>
              <a:gd name="connsiteX169" fmla="*/ 1043214 w 1442357"/>
              <a:gd name="connsiteY169" fmla="*/ 268514 h 1193800"/>
              <a:gd name="connsiteX170" fmla="*/ 1037771 w 1442357"/>
              <a:gd name="connsiteY170" fmla="*/ 264886 h 1193800"/>
              <a:gd name="connsiteX171" fmla="*/ 1032328 w 1442357"/>
              <a:gd name="connsiteY171" fmla="*/ 259443 h 1193800"/>
              <a:gd name="connsiteX172" fmla="*/ 1019628 w 1442357"/>
              <a:gd name="connsiteY172" fmla="*/ 250372 h 1193800"/>
              <a:gd name="connsiteX173" fmla="*/ 1010557 w 1442357"/>
              <a:gd name="connsiteY173" fmla="*/ 232229 h 1193800"/>
              <a:gd name="connsiteX174" fmla="*/ 999671 w 1442357"/>
              <a:gd name="connsiteY174" fmla="*/ 217714 h 1193800"/>
              <a:gd name="connsiteX175" fmla="*/ 988785 w 1442357"/>
              <a:gd name="connsiteY175" fmla="*/ 210457 h 1193800"/>
              <a:gd name="connsiteX176" fmla="*/ 976085 w 1442357"/>
              <a:gd name="connsiteY176" fmla="*/ 192314 h 1193800"/>
              <a:gd name="connsiteX177" fmla="*/ 970642 w 1442357"/>
              <a:gd name="connsiteY177" fmla="*/ 188686 h 1193800"/>
              <a:gd name="connsiteX178" fmla="*/ 967014 w 1442357"/>
              <a:gd name="connsiteY178" fmla="*/ 181429 h 1193800"/>
              <a:gd name="connsiteX179" fmla="*/ 956128 w 1442357"/>
              <a:gd name="connsiteY179" fmla="*/ 174172 h 1193800"/>
              <a:gd name="connsiteX180" fmla="*/ 950685 w 1442357"/>
              <a:gd name="connsiteY180" fmla="*/ 168729 h 1193800"/>
              <a:gd name="connsiteX181" fmla="*/ 945242 w 1442357"/>
              <a:gd name="connsiteY181" fmla="*/ 166914 h 1193800"/>
              <a:gd name="connsiteX182" fmla="*/ 939800 w 1442357"/>
              <a:gd name="connsiteY182" fmla="*/ 161472 h 1193800"/>
              <a:gd name="connsiteX183" fmla="*/ 923471 w 1442357"/>
              <a:gd name="connsiteY183" fmla="*/ 150586 h 1193800"/>
              <a:gd name="connsiteX184" fmla="*/ 918028 w 1442357"/>
              <a:gd name="connsiteY184" fmla="*/ 146957 h 1193800"/>
              <a:gd name="connsiteX185" fmla="*/ 912585 w 1442357"/>
              <a:gd name="connsiteY185" fmla="*/ 143329 h 1193800"/>
              <a:gd name="connsiteX186" fmla="*/ 903514 w 1442357"/>
              <a:gd name="connsiteY186" fmla="*/ 132443 h 1193800"/>
              <a:gd name="connsiteX187" fmla="*/ 894442 w 1442357"/>
              <a:gd name="connsiteY187" fmla="*/ 121557 h 1193800"/>
              <a:gd name="connsiteX188" fmla="*/ 885371 w 1442357"/>
              <a:gd name="connsiteY188" fmla="*/ 110672 h 1193800"/>
              <a:gd name="connsiteX189" fmla="*/ 881742 w 1442357"/>
              <a:gd name="connsiteY189" fmla="*/ 105229 h 1193800"/>
              <a:gd name="connsiteX190" fmla="*/ 876300 w 1442357"/>
              <a:gd name="connsiteY190" fmla="*/ 99786 h 1193800"/>
              <a:gd name="connsiteX191" fmla="*/ 872671 w 1442357"/>
              <a:gd name="connsiteY191" fmla="*/ 94343 h 1193800"/>
              <a:gd name="connsiteX192" fmla="*/ 861785 w 1442357"/>
              <a:gd name="connsiteY192" fmla="*/ 87086 h 1193800"/>
              <a:gd name="connsiteX193" fmla="*/ 856342 w 1442357"/>
              <a:gd name="connsiteY193" fmla="*/ 81643 h 1193800"/>
              <a:gd name="connsiteX194" fmla="*/ 850900 w 1442357"/>
              <a:gd name="connsiteY194" fmla="*/ 79829 h 1193800"/>
              <a:gd name="connsiteX195" fmla="*/ 845457 w 1442357"/>
              <a:gd name="connsiteY195" fmla="*/ 74386 h 1193800"/>
              <a:gd name="connsiteX196" fmla="*/ 834571 w 1442357"/>
              <a:gd name="connsiteY196" fmla="*/ 68943 h 1193800"/>
              <a:gd name="connsiteX197" fmla="*/ 823685 w 1442357"/>
              <a:gd name="connsiteY197" fmla="*/ 61686 h 1193800"/>
              <a:gd name="connsiteX198" fmla="*/ 818242 w 1442357"/>
              <a:gd name="connsiteY198" fmla="*/ 58057 h 1193800"/>
              <a:gd name="connsiteX199" fmla="*/ 812800 w 1442357"/>
              <a:gd name="connsiteY199" fmla="*/ 56243 h 1193800"/>
              <a:gd name="connsiteX200" fmla="*/ 805542 w 1442357"/>
              <a:gd name="connsiteY200" fmla="*/ 50800 h 1193800"/>
              <a:gd name="connsiteX201" fmla="*/ 798285 w 1442357"/>
              <a:gd name="connsiteY201" fmla="*/ 47172 h 1193800"/>
              <a:gd name="connsiteX202" fmla="*/ 792842 w 1442357"/>
              <a:gd name="connsiteY202" fmla="*/ 43543 h 1193800"/>
              <a:gd name="connsiteX203" fmla="*/ 774700 w 1442357"/>
              <a:gd name="connsiteY203" fmla="*/ 34472 h 1193800"/>
              <a:gd name="connsiteX204" fmla="*/ 763814 w 1442357"/>
              <a:gd name="connsiteY204" fmla="*/ 29029 h 1193800"/>
              <a:gd name="connsiteX205" fmla="*/ 758371 w 1442357"/>
              <a:gd name="connsiteY205" fmla="*/ 23586 h 1193800"/>
              <a:gd name="connsiteX206" fmla="*/ 752928 w 1442357"/>
              <a:gd name="connsiteY206" fmla="*/ 19957 h 1193800"/>
              <a:gd name="connsiteX207" fmla="*/ 747485 w 1442357"/>
              <a:gd name="connsiteY207" fmla="*/ 14514 h 1193800"/>
              <a:gd name="connsiteX208" fmla="*/ 729342 w 1442357"/>
              <a:gd name="connsiteY208" fmla="*/ 1814 h 1193800"/>
              <a:gd name="connsiteX209" fmla="*/ 723900 w 1442357"/>
              <a:gd name="connsiteY209" fmla="*/ 0 h 1193800"/>
              <a:gd name="connsiteX210" fmla="*/ 716642 w 1442357"/>
              <a:gd name="connsiteY210" fmla="*/ 1814 h 1193800"/>
              <a:gd name="connsiteX211" fmla="*/ 705757 w 1442357"/>
              <a:gd name="connsiteY211" fmla="*/ 10886 h 1193800"/>
              <a:gd name="connsiteX212" fmla="*/ 698500 w 1442357"/>
              <a:gd name="connsiteY212" fmla="*/ 21772 h 1193800"/>
              <a:gd name="connsiteX213" fmla="*/ 685800 w 1442357"/>
              <a:gd name="connsiteY213" fmla="*/ 30843 h 1193800"/>
              <a:gd name="connsiteX214" fmla="*/ 680357 w 1442357"/>
              <a:gd name="connsiteY214" fmla="*/ 36286 h 1193800"/>
              <a:gd name="connsiteX215" fmla="*/ 673100 w 1442357"/>
              <a:gd name="connsiteY215" fmla="*/ 39914 h 1193800"/>
              <a:gd name="connsiteX216" fmla="*/ 667657 w 1442357"/>
              <a:gd name="connsiteY216" fmla="*/ 43543 h 1193800"/>
              <a:gd name="connsiteX217" fmla="*/ 660400 w 1442357"/>
              <a:gd name="connsiteY217" fmla="*/ 47172 h 1193800"/>
              <a:gd name="connsiteX218" fmla="*/ 649514 w 1442357"/>
              <a:gd name="connsiteY218" fmla="*/ 54429 h 1193800"/>
              <a:gd name="connsiteX219" fmla="*/ 644071 w 1442357"/>
              <a:gd name="connsiteY219" fmla="*/ 58057 h 1193800"/>
              <a:gd name="connsiteX220" fmla="*/ 635000 w 1442357"/>
              <a:gd name="connsiteY220" fmla="*/ 61686 h 1193800"/>
              <a:gd name="connsiteX221" fmla="*/ 624114 w 1442357"/>
              <a:gd name="connsiteY221" fmla="*/ 67129 h 1193800"/>
              <a:gd name="connsiteX222" fmla="*/ 618671 w 1442357"/>
              <a:gd name="connsiteY222" fmla="*/ 72572 h 1193800"/>
              <a:gd name="connsiteX223" fmla="*/ 605971 w 1442357"/>
              <a:gd name="connsiteY223" fmla="*/ 79829 h 1193800"/>
              <a:gd name="connsiteX224" fmla="*/ 602342 w 1442357"/>
              <a:gd name="connsiteY224" fmla="*/ 85272 h 1193800"/>
              <a:gd name="connsiteX225" fmla="*/ 591457 w 1442357"/>
              <a:gd name="connsiteY225" fmla="*/ 92529 h 1193800"/>
              <a:gd name="connsiteX226" fmla="*/ 586014 w 1442357"/>
              <a:gd name="connsiteY226" fmla="*/ 97972 h 1193800"/>
              <a:gd name="connsiteX227" fmla="*/ 569685 w 1442357"/>
              <a:gd name="connsiteY227" fmla="*/ 108857 h 1193800"/>
              <a:gd name="connsiteX228" fmla="*/ 564242 w 1442357"/>
              <a:gd name="connsiteY228" fmla="*/ 112486 h 1193800"/>
              <a:gd name="connsiteX229" fmla="*/ 560614 w 1442357"/>
              <a:gd name="connsiteY229" fmla="*/ 117929 h 1193800"/>
              <a:gd name="connsiteX230" fmla="*/ 553357 w 1442357"/>
              <a:gd name="connsiteY230" fmla="*/ 121557 h 1193800"/>
              <a:gd name="connsiteX231" fmla="*/ 547914 w 1442357"/>
              <a:gd name="connsiteY231" fmla="*/ 125186 h 1193800"/>
              <a:gd name="connsiteX232" fmla="*/ 542471 w 1442357"/>
              <a:gd name="connsiteY232" fmla="*/ 130629 h 1193800"/>
              <a:gd name="connsiteX233" fmla="*/ 531585 w 1442357"/>
              <a:gd name="connsiteY233" fmla="*/ 137886 h 1193800"/>
              <a:gd name="connsiteX234" fmla="*/ 522514 w 1442357"/>
              <a:gd name="connsiteY234" fmla="*/ 145143 h 1193800"/>
              <a:gd name="connsiteX235" fmla="*/ 517071 w 1442357"/>
              <a:gd name="connsiteY235" fmla="*/ 150586 h 1193800"/>
              <a:gd name="connsiteX236" fmla="*/ 506185 w 1442357"/>
              <a:gd name="connsiteY236" fmla="*/ 157843 h 1193800"/>
              <a:gd name="connsiteX237" fmla="*/ 498928 w 1442357"/>
              <a:gd name="connsiteY237" fmla="*/ 170543 h 1193800"/>
              <a:gd name="connsiteX238" fmla="*/ 491671 w 1442357"/>
              <a:gd name="connsiteY238" fmla="*/ 177800 h 1193800"/>
              <a:gd name="connsiteX239" fmla="*/ 488042 w 1442357"/>
              <a:gd name="connsiteY239" fmla="*/ 183243 h 1193800"/>
              <a:gd name="connsiteX240" fmla="*/ 469900 w 1442357"/>
              <a:gd name="connsiteY240" fmla="*/ 197757 h 1193800"/>
              <a:gd name="connsiteX241" fmla="*/ 459014 w 1442357"/>
              <a:gd name="connsiteY241" fmla="*/ 206829 h 1193800"/>
              <a:gd name="connsiteX242" fmla="*/ 451757 w 1442357"/>
              <a:gd name="connsiteY242" fmla="*/ 212272 h 1193800"/>
              <a:gd name="connsiteX243" fmla="*/ 446314 w 1442357"/>
              <a:gd name="connsiteY243" fmla="*/ 215900 h 1193800"/>
              <a:gd name="connsiteX244" fmla="*/ 437242 w 1442357"/>
              <a:gd name="connsiteY244" fmla="*/ 226786 h 1193800"/>
              <a:gd name="connsiteX245" fmla="*/ 431800 w 1442357"/>
              <a:gd name="connsiteY245" fmla="*/ 230414 h 1193800"/>
              <a:gd name="connsiteX246" fmla="*/ 422728 w 1442357"/>
              <a:gd name="connsiteY246" fmla="*/ 241300 h 1193800"/>
              <a:gd name="connsiteX247" fmla="*/ 417285 w 1442357"/>
              <a:gd name="connsiteY247" fmla="*/ 244929 h 1193800"/>
              <a:gd name="connsiteX248" fmla="*/ 413657 w 1442357"/>
              <a:gd name="connsiteY248" fmla="*/ 250372 h 1193800"/>
              <a:gd name="connsiteX249" fmla="*/ 408214 w 1442357"/>
              <a:gd name="connsiteY249" fmla="*/ 252186 h 1193800"/>
              <a:gd name="connsiteX250" fmla="*/ 400957 w 1442357"/>
              <a:gd name="connsiteY250" fmla="*/ 255814 h 1193800"/>
              <a:gd name="connsiteX251" fmla="*/ 393700 w 1442357"/>
              <a:gd name="connsiteY251" fmla="*/ 261257 h 1193800"/>
              <a:gd name="connsiteX252" fmla="*/ 381000 w 1442357"/>
              <a:gd name="connsiteY252" fmla="*/ 268514 h 1193800"/>
              <a:gd name="connsiteX253" fmla="*/ 371928 w 1442357"/>
              <a:gd name="connsiteY253" fmla="*/ 279400 h 1193800"/>
              <a:gd name="connsiteX254" fmla="*/ 366485 w 1442357"/>
              <a:gd name="connsiteY254" fmla="*/ 284843 h 1193800"/>
              <a:gd name="connsiteX255" fmla="*/ 355600 w 1442357"/>
              <a:gd name="connsiteY255" fmla="*/ 301172 h 1193800"/>
              <a:gd name="connsiteX256" fmla="*/ 350157 w 1442357"/>
              <a:gd name="connsiteY256" fmla="*/ 308429 h 1193800"/>
              <a:gd name="connsiteX257" fmla="*/ 342900 w 1442357"/>
              <a:gd name="connsiteY257" fmla="*/ 319314 h 1193800"/>
              <a:gd name="connsiteX258" fmla="*/ 339271 w 1442357"/>
              <a:gd name="connsiteY258" fmla="*/ 326572 h 1193800"/>
              <a:gd name="connsiteX259" fmla="*/ 333828 w 1442357"/>
              <a:gd name="connsiteY259" fmla="*/ 330200 h 1193800"/>
              <a:gd name="connsiteX260" fmla="*/ 324757 w 1442357"/>
              <a:gd name="connsiteY260" fmla="*/ 346529 h 1193800"/>
              <a:gd name="connsiteX261" fmla="*/ 319314 w 1442357"/>
              <a:gd name="connsiteY261" fmla="*/ 350157 h 1193800"/>
              <a:gd name="connsiteX262" fmla="*/ 308428 w 1442357"/>
              <a:gd name="connsiteY262" fmla="*/ 362857 h 1193800"/>
              <a:gd name="connsiteX263" fmla="*/ 302985 w 1442357"/>
              <a:gd name="connsiteY263" fmla="*/ 370114 h 1193800"/>
              <a:gd name="connsiteX264" fmla="*/ 295728 w 1442357"/>
              <a:gd name="connsiteY264" fmla="*/ 379186 h 1193800"/>
              <a:gd name="connsiteX265" fmla="*/ 292100 w 1442357"/>
              <a:gd name="connsiteY265" fmla="*/ 386443 h 1193800"/>
              <a:gd name="connsiteX266" fmla="*/ 284842 w 1442357"/>
              <a:gd name="connsiteY266" fmla="*/ 397329 h 1193800"/>
              <a:gd name="connsiteX267" fmla="*/ 281214 w 1442357"/>
              <a:gd name="connsiteY267" fmla="*/ 402772 h 1193800"/>
              <a:gd name="connsiteX268" fmla="*/ 275771 w 1442357"/>
              <a:gd name="connsiteY268" fmla="*/ 408214 h 1193800"/>
              <a:gd name="connsiteX269" fmla="*/ 266700 w 1442357"/>
              <a:gd name="connsiteY269" fmla="*/ 419100 h 1193800"/>
              <a:gd name="connsiteX270" fmla="*/ 252185 w 1442357"/>
              <a:gd name="connsiteY270" fmla="*/ 437243 h 1193800"/>
              <a:gd name="connsiteX271" fmla="*/ 134257 w 1442357"/>
              <a:gd name="connsiteY271" fmla="*/ 642258 h 1193800"/>
              <a:gd name="connsiteX272" fmla="*/ 19957 w 1442357"/>
              <a:gd name="connsiteY272" fmla="*/ 921657 h 1193800"/>
              <a:gd name="connsiteX0" fmla="*/ 0 w 1442357"/>
              <a:gd name="connsiteY0" fmla="*/ 1023257 h 1193800"/>
              <a:gd name="connsiteX1" fmla="*/ 45357 w 1442357"/>
              <a:gd name="connsiteY1" fmla="*/ 1041400 h 1193800"/>
              <a:gd name="connsiteX2" fmla="*/ 52614 w 1442357"/>
              <a:gd name="connsiteY2" fmla="*/ 1043214 h 1193800"/>
              <a:gd name="connsiteX3" fmla="*/ 58057 w 1442357"/>
              <a:gd name="connsiteY3" fmla="*/ 1046843 h 1193800"/>
              <a:gd name="connsiteX4" fmla="*/ 68942 w 1442357"/>
              <a:gd name="connsiteY4" fmla="*/ 1050472 h 1193800"/>
              <a:gd name="connsiteX5" fmla="*/ 74385 w 1442357"/>
              <a:gd name="connsiteY5" fmla="*/ 1052286 h 1193800"/>
              <a:gd name="connsiteX6" fmla="*/ 79828 w 1442357"/>
              <a:gd name="connsiteY6" fmla="*/ 1054100 h 1193800"/>
              <a:gd name="connsiteX7" fmla="*/ 90714 w 1442357"/>
              <a:gd name="connsiteY7" fmla="*/ 1061357 h 1193800"/>
              <a:gd name="connsiteX8" fmla="*/ 96157 w 1442357"/>
              <a:gd name="connsiteY8" fmla="*/ 1064986 h 1193800"/>
              <a:gd name="connsiteX9" fmla="*/ 112485 w 1442357"/>
              <a:gd name="connsiteY9" fmla="*/ 1070429 h 1193800"/>
              <a:gd name="connsiteX10" fmla="*/ 117928 w 1442357"/>
              <a:gd name="connsiteY10" fmla="*/ 1072243 h 1193800"/>
              <a:gd name="connsiteX11" fmla="*/ 136071 w 1442357"/>
              <a:gd name="connsiteY11" fmla="*/ 1079500 h 1193800"/>
              <a:gd name="connsiteX12" fmla="*/ 141514 w 1442357"/>
              <a:gd name="connsiteY12" fmla="*/ 1081314 h 1193800"/>
              <a:gd name="connsiteX13" fmla="*/ 146957 w 1442357"/>
              <a:gd name="connsiteY13" fmla="*/ 1084943 h 1193800"/>
              <a:gd name="connsiteX14" fmla="*/ 157842 w 1442357"/>
              <a:gd name="connsiteY14" fmla="*/ 1088572 h 1193800"/>
              <a:gd name="connsiteX15" fmla="*/ 163285 w 1442357"/>
              <a:gd name="connsiteY15" fmla="*/ 1092200 h 1193800"/>
              <a:gd name="connsiteX16" fmla="*/ 183242 w 1442357"/>
              <a:gd name="connsiteY16" fmla="*/ 1097643 h 1193800"/>
              <a:gd name="connsiteX17" fmla="*/ 194128 w 1442357"/>
              <a:gd name="connsiteY17" fmla="*/ 1101272 h 1193800"/>
              <a:gd name="connsiteX18" fmla="*/ 201385 w 1442357"/>
              <a:gd name="connsiteY18" fmla="*/ 1103086 h 1193800"/>
              <a:gd name="connsiteX19" fmla="*/ 212271 w 1442357"/>
              <a:gd name="connsiteY19" fmla="*/ 1106714 h 1193800"/>
              <a:gd name="connsiteX20" fmla="*/ 234042 w 1442357"/>
              <a:gd name="connsiteY20" fmla="*/ 1113972 h 1193800"/>
              <a:gd name="connsiteX21" fmla="*/ 239485 w 1442357"/>
              <a:gd name="connsiteY21" fmla="*/ 1115786 h 1193800"/>
              <a:gd name="connsiteX22" fmla="*/ 244928 w 1442357"/>
              <a:gd name="connsiteY22" fmla="*/ 1117600 h 1193800"/>
              <a:gd name="connsiteX23" fmla="*/ 263071 w 1442357"/>
              <a:gd name="connsiteY23" fmla="*/ 1121229 h 1193800"/>
              <a:gd name="connsiteX24" fmla="*/ 275771 w 1442357"/>
              <a:gd name="connsiteY24" fmla="*/ 1124857 h 1193800"/>
              <a:gd name="connsiteX25" fmla="*/ 286657 w 1442357"/>
              <a:gd name="connsiteY25" fmla="*/ 1126672 h 1193800"/>
              <a:gd name="connsiteX26" fmla="*/ 297542 w 1442357"/>
              <a:gd name="connsiteY26" fmla="*/ 1130300 h 1193800"/>
              <a:gd name="connsiteX27" fmla="*/ 304800 w 1442357"/>
              <a:gd name="connsiteY27" fmla="*/ 1132114 h 1193800"/>
              <a:gd name="connsiteX28" fmla="*/ 315685 w 1442357"/>
              <a:gd name="connsiteY28" fmla="*/ 1135743 h 1193800"/>
              <a:gd name="connsiteX29" fmla="*/ 324757 w 1442357"/>
              <a:gd name="connsiteY29" fmla="*/ 1137557 h 1193800"/>
              <a:gd name="connsiteX30" fmla="*/ 335642 w 1442357"/>
              <a:gd name="connsiteY30" fmla="*/ 1141186 h 1193800"/>
              <a:gd name="connsiteX31" fmla="*/ 353785 w 1442357"/>
              <a:gd name="connsiteY31" fmla="*/ 1146629 h 1193800"/>
              <a:gd name="connsiteX32" fmla="*/ 370114 w 1442357"/>
              <a:gd name="connsiteY32" fmla="*/ 1152072 h 1193800"/>
              <a:gd name="connsiteX33" fmla="*/ 382814 w 1442357"/>
              <a:gd name="connsiteY33" fmla="*/ 1155700 h 1193800"/>
              <a:gd name="connsiteX34" fmla="*/ 390071 w 1442357"/>
              <a:gd name="connsiteY34" fmla="*/ 1157514 h 1193800"/>
              <a:gd name="connsiteX35" fmla="*/ 410028 w 1442357"/>
              <a:gd name="connsiteY35" fmla="*/ 1159329 h 1193800"/>
              <a:gd name="connsiteX36" fmla="*/ 428171 w 1442357"/>
              <a:gd name="connsiteY36" fmla="*/ 1164772 h 1193800"/>
              <a:gd name="connsiteX37" fmla="*/ 469900 w 1442357"/>
              <a:gd name="connsiteY37" fmla="*/ 1170214 h 1193800"/>
              <a:gd name="connsiteX38" fmla="*/ 493485 w 1442357"/>
              <a:gd name="connsiteY38" fmla="*/ 1173843 h 1193800"/>
              <a:gd name="connsiteX39" fmla="*/ 511628 w 1442357"/>
              <a:gd name="connsiteY39" fmla="*/ 1175657 h 1193800"/>
              <a:gd name="connsiteX40" fmla="*/ 553357 w 1442357"/>
              <a:gd name="connsiteY40" fmla="*/ 1181100 h 1193800"/>
              <a:gd name="connsiteX41" fmla="*/ 558800 w 1442357"/>
              <a:gd name="connsiteY41" fmla="*/ 1182914 h 1193800"/>
              <a:gd name="connsiteX42" fmla="*/ 586014 w 1442357"/>
              <a:gd name="connsiteY42" fmla="*/ 1186543 h 1193800"/>
              <a:gd name="connsiteX43" fmla="*/ 698500 w 1442357"/>
              <a:gd name="connsiteY43" fmla="*/ 1193800 h 1193800"/>
              <a:gd name="connsiteX44" fmla="*/ 762000 w 1442357"/>
              <a:gd name="connsiteY44" fmla="*/ 1191986 h 1193800"/>
              <a:gd name="connsiteX45" fmla="*/ 769257 w 1442357"/>
              <a:gd name="connsiteY45" fmla="*/ 1190172 h 1193800"/>
              <a:gd name="connsiteX46" fmla="*/ 781957 w 1442357"/>
              <a:gd name="connsiteY46" fmla="*/ 1188357 h 1193800"/>
              <a:gd name="connsiteX47" fmla="*/ 798285 w 1442357"/>
              <a:gd name="connsiteY47" fmla="*/ 1184729 h 1193800"/>
              <a:gd name="connsiteX48" fmla="*/ 876300 w 1442357"/>
              <a:gd name="connsiteY48" fmla="*/ 1182914 h 1193800"/>
              <a:gd name="connsiteX49" fmla="*/ 890814 w 1442357"/>
              <a:gd name="connsiteY49" fmla="*/ 1179286 h 1193800"/>
              <a:gd name="connsiteX50" fmla="*/ 908957 w 1442357"/>
              <a:gd name="connsiteY50" fmla="*/ 1177472 h 1193800"/>
              <a:gd name="connsiteX51" fmla="*/ 930728 w 1442357"/>
              <a:gd name="connsiteY51" fmla="*/ 1173843 h 1193800"/>
              <a:gd name="connsiteX52" fmla="*/ 957942 w 1442357"/>
              <a:gd name="connsiteY52" fmla="*/ 1170214 h 1193800"/>
              <a:gd name="connsiteX53" fmla="*/ 977900 w 1442357"/>
              <a:gd name="connsiteY53" fmla="*/ 1166586 h 1193800"/>
              <a:gd name="connsiteX54" fmla="*/ 1005114 w 1442357"/>
              <a:gd name="connsiteY54" fmla="*/ 1164772 h 1193800"/>
              <a:gd name="connsiteX55" fmla="*/ 1016000 w 1442357"/>
              <a:gd name="connsiteY55" fmla="*/ 1161143 h 1193800"/>
              <a:gd name="connsiteX56" fmla="*/ 1023257 w 1442357"/>
              <a:gd name="connsiteY56" fmla="*/ 1157514 h 1193800"/>
              <a:gd name="connsiteX57" fmla="*/ 1037771 w 1442357"/>
              <a:gd name="connsiteY57" fmla="*/ 1153886 h 1193800"/>
              <a:gd name="connsiteX58" fmla="*/ 1050471 w 1442357"/>
              <a:gd name="connsiteY58" fmla="*/ 1150257 h 1193800"/>
              <a:gd name="connsiteX59" fmla="*/ 1061357 w 1442357"/>
              <a:gd name="connsiteY59" fmla="*/ 1148443 h 1193800"/>
              <a:gd name="connsiteX60" fmla="*/ 1066800 w 1442357"/>
              <a:gd name="connsiteY60" fmla="*/ 1146629 h 1193800"/>
              <a:gd name="connsiteX61" fmla="*/ 1081314 w 1442357"/>
              <a:gd name="connsiteY61" fmla="*/ 1144814 h 1193800"/>
              <a:gd name="connsiteX62" fmla="*/ 1094014 w 1442357"/>
              <a:gd name="connsiteY62" fmla="*/ 1143000 h 1193800"/>
              <a:gd name="connsiteX63" fmla="*/ 1108528 w 1442357"/>
              <a:gd name="connsiteY63" fmla="*/ 1139372 h 1193800"/>
              <a:gd name="connsiteX64" fmla="*/ 1115785 w 1442357"/>
              <a:gd name="connsiteY64" fmla="*/ 1137557 h 1193800"/>
              <a:gd name="connsiteX65" fmla="*/ 1121228 w 1442357"/>
              <a:gd name="connsiteY65" fmla="*/ 1135743 h 1193800"/>
              <a:gd name="connsiteX66" fmla="*/ 1139371 w 1442357"/>
              <a:gd name="connsiteY66" fmla="*/ 1133929 h 1193800"/>
              <a:gd name="connsiteX67" fmla="*/ 1168400 w 1442357"/>
              <a:gd name="connsiteY67" fmla="*/ 1128486 h 1193800"/>
              <a:gd name="connsiteX68" fmla="*/ 1190171 w 1442357"/>
              <a:gd name="connsiteY68" fmla="*/ 1121229 h 1193800"/>
              <a:gd name="connsiteX69" fmla="*/ 1201057 w 1442357"/>
              <a:gd name="connsiteY69" fmla="*/ 1117600 h 1193800"/>
              <a:gd name="connsiteX70" fmla="*/ 1210128 w 1442357"/>
              <a:gd name="connsiteY70" fmla="*/ 1115786 h 1193800"/>
              <a:gd name="connsiteX71" fmla="*/ 1222828 w 1442357"/>
              <a:gd name="connsiteY71" fmla="*/ 1112157 h 1193800"/>
              <a:gd name="connsiteX72" fmla="*/ 1233714 w 1442357"/>
              <a:gd name="connsiteY72" fmla="*/ 1110343 h 1193800"/>
              <a:gd name="connsiteX73" fmla="*/ 1244600 w 1442357"/>
              <a:gd name="connsiteY73" fmla="*/ 1106714 h 1193800"/>
              <a:gd name="connsiteX74" fmla="*/ 1251857 w 1442357"/>
              <a:gd name="connsiteY74" fmla="*/ 1104900 h 1193800"/>
              <a:gd name="connsiteX75" fmla="*/ 1260928 w 1442357"/>
              <a:gd name="connsiteY75" fmla="*/ 1103086 h 1193800"/>
              <a:gd name="connsiteX76" fmla="*/ 1266371 w 1442357"/>
              <a:gd name="connsiteY76" fmla="*/ 1101272 h 1193800"/>
              <a:gd name="connsiteX77" fmla="*/ 1284514 w 1442357"/>
              <a:gd name="connsiteY77" fmla="*/ 1095829 h 1193800"/>
              <a:gd name="connsiteX78" fmla="*/ 1289957 w 1442357"/>
              <a:gd name="connsiteY78" fmla="*/ 1094014 h 1193800"/>
              <a:gd name="connsiteX79" fmla="*/ 1302657 w 1442357"/>
              <a:gd name="connsiteY79" fmla="*/ 1090386 h 1193800"/>
              <a:gd name="connsiteX80" fmla="*/ 1309914 w 1442357"/>
              <a:gd name="connsiteY80" fmla="*/ 1084943 h 1193800"/>
              <a:gd name="connsiteX81" fmla="*/ 1328057 w 1442357"/>
              <a:gd name="connsiteY81" fmla="*/ 1081314 h 1193800"/>
              <a:gd name="connsiteX82" fmla="*/ 1346200 w 1442357"/>
              <a:gd name="connsiteY82" fmla="*/ 1074057 h 1193800"/>
              <a:gd name="connsiteX83" fmla="*/ 1351642 w 1442357"/>
              <a:gd name="connsiteY83" fmla="*/ 1072243 h 1193800"/>
              <a:gd name="connsiteX84" fmla="*/ 1357085 w 1442357"/>
              <a:gd name="connsiteY84" fmla="*/ 1066800 h 1193800"/>
              <a:gd name="connsiteX85" fmla="*/ 1369785 w 1442357"/>
              <a:gd name="connsiteY85" fmla="*/ 1059543 h 1193800"/>
              <a:gd name="connsiteX86" fmla="*/ 1378857 w 1442357"/>
              <a:gd name="connsiteY86" fmla="*/ 1055914 h 1193800"/>
              <a:gd name="connsiteX87" fmla="*/ 1389742 w 1442357"/>
              <a:gd name="connsiteY87" fmla="*/ 1048657 h 1193800"/>
              <a:gd name="connsiteX88" fmla="*/ 1395185 w 1442357"/>
              <a:gd name="connsiteY88" fmla="*/ 1045029 h 1193800"/>
              <a:gd name="connsiteX89" fmla="*/ 1407885 w 1442357"/>
              <a:gd name="connsiteY89" fmla="*/ 1039586 h 1193800"/>
              <a:gd name="connsiteX90" fmla="*/ 1418771 w 1442357"/>
              <a:gd name="connsiteY90" fmla="*/ 1035957 h 1193800"/>
              <a:gd name="connsiteX91" fmla="*/ 1429657 w 1442357"/>
              <a:gd name="connsiteY91" fmla="*/ 1030514 h 1193800"/>
              <a:gd name="connsiteX92" fmla="*/ 1435100 w 1442357"/>
              <a:gd name="connsiteY92" fmla="*/ 1025072 h 1193800"/>
              <a:gd name="connsiteX93" fmla="*/ 1440542 w 1442357"/>
              <a:gd name="connsiteY93" fmla="*/ 1021443 h 1193800"/>
              <a:gd name="connsiteX94" fmla="*/ 1442357 w 1442357"/>
              <a:gd name="connsiteY94" fmla="*/ 1014186 h 1193800"/>
              <a:gd name="connsiteX95" fmla="*/ 1440542 w 1442357"/>
              <a:gd name="connsiteY95" fmla="*/ 1001486 h 1193800"/>
              <a:gd name="connsiteX96" fmla="*/ 1438728 w 1442357"/>
              <a:gd name="connsiteY96" fmla="*/ 996043 h 1193800"/>
              <a:gd name="connsiteX97" fmla="*/ 1433285 w 1442357"/>
              <a:gd name="connsiteY97" fmla="*/ 977900 h 1193800"/>
              <a:gd name="connsiteX98" fmla="*/ 1431471 w 1442357"/>
              <a:gd name="connsiteY98" fmla="*/ 967014 h 1193800"/>
              <a:gd name="connsiteX99" fmla="*/ 1424214 w 1442357"/>
              <a:gd name="connsiteY99" fmla="*/ 954314 h 1193800"/>
              <a:gd name="connsiteX100" fmla="*/ 1422400 w 1442357"/>
              <a:gd name="connsiteY100" fmla="*/ 901700 h 1193800"/>
              <a:gd name="connsiteX101" fmla="*/ 1418771 w 1442357"/>
              <a:gd name="connsiteY101" fmla="*/ 890814 h 1193800"/>
              <a:gd name="connsiteX102" fmla="*/ 1416957 w 1442357"/>
              <a:gd name="connsiteY102" fmla="*/ 885372 h 1193800"/>
              <a:gd name="connsiteX103" fmla="*/ 1415142 w 1442357"/>
              <a:gd name="connsiteY103" fmla="*/ 876300 h 1193800"/>
              <a:gd name="connsiteX104" fmla="*/ 1411514 w 1442357"/>
              <a:gd name="connsiteY104" fmla="*/ 869043 h 1193800"/>
              <a:gd name="connsiteX105" fmla="*/ 1407885 w 1442357"/>
              <a:gd name="connsiteY105" fmla="*/ 859972 h 1193800"/>
              <a:gd name="connsiteX106" fmla="*/ 1404257 w 1442357"/>
              <a:gd name="connsiteY106" fmla="*/ 843643 h 1193800"/>
              <a:gd name="connsiteX107" fmla="*/ 1402442 w 1442357"/>
              <a:gd name="connsiteY107" fmla="*/ 838200 h 1193800"/>
              <a:gd name="connsiteX108" fmla="*/ 1397000 w 1442357"/>
              <a:gd name="connsiteY108" fmla="*/ 810986 h 1193800"/>
              <a:gd name="connsiteX109" fmla="*/ 1393371 w 1442357"/>
              <a:gd name="connsiteY109" fmla="*/ 800100 h 1193800"/>
              <a:gd name="connsiteX110" fmla="*/ 1389742 w 1442357"/>
              <a:gd name="connsiteY110" fmla="*/ 789214 h 1193800"/>
              <a:gd name="connsiteX111" fmla="*/ 1386114 w 1442357"/>
              <a:gd name="connsiteY111" fmla="*/ 783772 h 1193800"/>
              <a:gd name="connsiteX112" fmla="*/ 1378857 w 1442357"/>
              <a:gd name="connsiteY112" fmla="*/ 774700 h 1193800"/>
              <a:gd name="connsiteX113" fmla="*/ 1377042 w 1442357"/>
              <a:gd name="connsiteY113" fmla="*/ 769257 h 1193800"/>
              <a:gd name="connsiteX114" fmla="*/ 1371600 w 1442357"/>
              <a:gd name="connsiteY114" fmla="*/ 763814 h 1193800"/>
              <a:gd name="connsiteX115" fmla="*/ 1369785 w 1442357"/>
              <a:gd name="connsiteY115" fmla="*/ 758372 h 1193800"/>
              <a:gd name="connsiteX116" fmla="*/ 1367971 w 1442357"/>
              <a:gd name="connsiteY116" fmla="*/ 732972 h 1193800"/>
              <a:gd name="connsiteX117" fmla="*/ 1362528 w 1442357"/>
              <a:gd name="connsiteY117" fmla="*/ 729343 h 1193800"/>
              <a:gd name="connsiteX118" fmla="*/ 1351642 w 1442357"/>
              <a:gd name="connsiteY118" fmla="*/ 725714 h 1193800"/>
              <a:gd name="connsiteX119" fmla="*/ 1349828 w 1442357"/>
              <a:gd name="connsiteY119" fmla="*/ 718457 h 1193800"/>
              <a:gd name="connsiteX120" fmla="*/ 1346200 w 1442357"/>
              <a:gd name="connsiteY120" fmla="*/ 707572 h 1193800"/>
              <a:gd name="connsiteX121" fmla="*/ 1340757 w 1442357"/>
              <a:gd name="connsiteY121" fmla="*/ 683986 h 1193800"/>
              <a:gd name="connsiteX122" fmla="*/ 1337128 w 1442357"/>
              <a:gd name="connsiteY122" fmla="*/ 678543 h 1193800"/>
              <a:gd name="connsiteX123" fmla="*/ 1333500 w 1442357"/>
              <a:gd name="connsiteY123" fmla="*/ 667657 h 1193800"/>
              <a:gd name="connsiteX124" fmla="*/ 1320800 w 1442357"/>
              <a:gd name="connsiteY124" fmla="*/ 651329 h 1193800"/>
              <a:gd name="connsiteX125" fmla="*/ 1318985 w 1442357"/>
              <a:gd name="connsiteY125" fmla="*/ 645886 h 1193800"/>
              <a:gd name="connsiteX126" fmla="*/ 1311728 w 1442357"/>
              <a:gd name="connsiteY126" fmla="*/ 635000 h 1193800"/>
              <a:gd name="connsiteX127" fmla="*/ 1306285 w 1442357"/>
              <a:gd name="connsiteY127" fmla="*/ 624114 h 1193800"/>
              <a:gd name="connsiteX128" fmla="*/ 1302657 w 1442357"/>
              <a:gd name="connsiteY128" fmla="*/ 613229 h 1193800"/>
              <a:gd name="connsiteX129" fmla="*/ 1299028 w 1442357"/>
              <a:gd name="connsiteY129" fmla="*/ 605972 h 1193800"/>
              <a:gd name="connsiteX130" fmla="*/ 1297214 w 1442357"/>
              <a:gd name="connsiteY130" fmla="*/ 600529 h 1193800"/>
              <a:gd name="connsiteX131" fmla="*/ 1289957 w 1442357"/>
              <a:gd name="connsiteY131" fmla="*/ 589643 h 1193800"/>
              <a:gd name="connsiteX132" fmla="*/ 1286328 w 1442357"/>
              <a:gd name="connsiteY132" fmla="*/ 576943 h 1193800"/>
              <a:gd name="connsiteX133" fmla="*/ 1282700 w 1442357"/>
              <a:gd name="connsiteY133" fmla="*/ 571500 h 1193800"/>
              <a:gd name="connsiteX134" fmla="*/ 1279071 w 1442357"/>
              <a:gd name="connsiteY134" fmla="*/ 560614 h 1193800"/>
              <a:gd name="connsiteX135" fmla="*/ 1268185 w 1442357"/>
              <a:gd name="connsiteY135" fmla="*/ 544286 h 1193800"/>
              <a:gd name="connsiteX136" fmla="*/ 1264557 w 1442357"/>
              <a:gd name="connsiteY136" fmla="*/ 538843 h 1193800"/>
              <a:gd name="connsiteX137" fmla="*/ 1253671 w 1442357"/>
              <a:gd name="connsiteY137" fmla="*/ 527957 h 1193800"/>
              <a:gd name="connsiteX138" fmla="*/ 1237342 w 1442357"/>
              <a:gd name="connsiteY138" fmla="*/ 517072 h 1193800"/>
              <a:gd name="connsiteX139" fmla="*/ 1231900 w 1442357"/>
              <a:gd name="connsiteY139" fmla="*/ 513443 h 1193800"/>
              <a:gd name="connsiteX140" fmla="*/ 1224642 w 1442357"/>
              <a:gd name="connsiteY140" fmla="*/ 508000 h 1193800"/>
              <a:gd name="connsiteX141" fmla="*/ 1217385 w 1442357"/>
              <a:gd name="connsiteY141" fmla="*/ 504372 h 1193800"/>
              <a:gd name="connsiteX142" fmla="*/ 1213757 w 1442357"/>
              <a:gd name="connsiteY142" fmla="*/ 497114 h 1193800"/>
              <a:gd name="connsiteX143" fmla="*/ 1210128 w 1442357"/>
              <a:gd name="connsiteY143" fmla="*/ 486229 h 1193800"/>
              <a:gd name="connsiteX144" fmla="*/ 1206500 w 1442357"/>
              <a:gd name="connsiteY144" fmla="*/ 464457 h 1193800"/>
              <a:gd name="connsiteX145" fmla="*/ 1197428 w 1442357"/>
              <a:gd name="connsiteY145" fmla="*/ 453572 h 1193800"/>
              <a:gd name="connsiteX146" fmla="*/ 1193800 w 1442357"/>
              <a:gd name="connsiteY146" fmla="*/ 448129 h 1193800"/>
              <a:gd name="connsiteX147" fmla="*/ 1188357 w 1442357"/>
              <a:gd name="connsiteY147" fmla="*/ 442686 h 1193800"/>
              <a:gd name="connsiteX148" fmla="*/ 1181100 w 1442357"/>
              <a:gd name="connsiteY148" fmla="*/ 424543 h 1193800"/>
              <a:gd name="connsiteX149" fmla="*/ 1181100 w 1442357"/>
              <a:gd name="connsiteY149" fmla="*/ 424543 h 1193800"/>
              <a:gd name="connsiteX150" fmla="*/ 1170214 w 1442357"/>
              <a:gd name="connsiteY150" fmla="*/ 406400 h 1193800"/>
              <a:gd name="connsiteX151" fmla="*/ 1166585 w 1442357"/>
              <a:gd name="connsiteY151" fmla="*/ 400957 h 1193800"/>
              <a:gd name="connsiteX152" fmla="*/ 1162957 w 1442357"/>
              <a:gd name="connsiteY152" fmla="*/ 393700 h 1193800"/>
              <a:gd name="connsiteX153" fmla="*/ 1155700 w 1442357"/>
              <a:gd name="connsiteY153" fmla="*/ 382814 h 1193800"/>
              <a:gd name="connsiteX154" fmla="*/ 1146628 w 1442357"/>
              <a:gd name="connsiteY154" fmla="*/ 371929 h 1193800"/>
              <a:gd name="connsiteX155" fmla="*/ 1141185 w 1442357"/>
              <a:gd name="connsiteY155" fmla="*/ 368300 h 1193800"/>
              <a:gd name="connsiteX156" fmla="*/ 1133928 w 1442357"/>
              <a:gd name="connsiteY156" fmla="*/ 357414 h 1193800"/>
              <a:gd name="connsiteX157" fmla="*/ 1123042 w 1442357"/>
              <a:gd name="connsiteY157" fmla="*/ 346529 h 1193800"/>
              <a:gd name="connsiteX158" fmla="*/ 1113971 w 1442357"/>
              <a:gd name="connsiteY158" fmla="*/ 333829 h 1193800"/>
              <a:gd name="connsiteX159" fmla="*/ 1110342 w 1442357"/>
              <a:gd name="connsiteY159" fmla="*/ 328386 h 1193800"/>
              <a:gd name="connsiteX160" fmla="*/ 1104900 w 1442357"/>
              <a:gd name="connsiteY160" fmla="*/ 324757 h 1193800"/>
              <a:gd name="connsiteX161" fmla="*/ 1094014 w 1442357"/>
              <a:gd name="connsiteY161" fmla="*/ 317500 h 1193800"/>
              <a:gd name="connsiteX162" fmla="*/ 1088571 w 1442357"/>
              <a:gd name="connsiteY162" fmla="*/ 312057 h 1193800"/>
              <a:gd name="connsiteX163" fmla="*/ 1077685 w 1442357"/>
              <a:gd name="connsiteY163" fmla="*/ 302986 h 1193800"/>
              <a:gd name="connsiteX164" fmla="*/ 1072242 w 1442357"/>
              <a:gd name="connsiteY164" fmla="*/ 295729 h 1193800"/>
              <a:gd name="connsiteX165" fmla="*/ 1066800 w 1442357"/>
              <a:gd name="connsiteY165" fmla="*/ 286657 h 1193800"/>
              <a:gd name="connsiteX166" fmla="*/ 1061357 w 1442357"/>
              <a:gd name="connsiteY166" fmla="*/ 283029 h 1193800"/>
              <a:gd name="connsiteX167" fmla="*/ 1052285 w 1442357"/>
              <a:gd name="connsiteY167" fmla="*/ 275772 h 1193800"/>
              <a:gd name="connsiteX168" fmla="*/ 1048657 w 1442357"/>
              <a:gd name="connsiteY168" fmla="*/ 270329 h 1193800"/>
              <a:gd name="connsiteX169" fmla="*/ 1043214 w 1442357"/>
              <a:gd name="connsiteY169" fmla="*/ 268514 h 1193800"/>
              <a:gd name="connsiteX170" fmla="*/ 1037771 w 1442357"/>
              <a:gd name="connsiteY170" fmla="*/ 264886 h 1193800"/>
              <a:gd name="connsiteX171" fmla="*/ 1032328 w 1442357"/>
              <a:gd name="connsiteY171" fmla="*/ 259443 h 1193800"/>
              <a:gd name="connsiteX172" fmla="*/ 1019628 w 1442357"/>
              <a:gd name="connsiteY172" fmla="*/ 250372 h 1193800"/>
              <a:gd name="connsiteX173" fmla="*/ 1010557 w 1442357"/>
              <a:gd name="connsiteY173" fmla="*/ 232229 h 1193800"/>
              <a:gd name="connsiteX174" fmla="*/ 999671 w 1442357"/>
              <a:gd name="connsiteY174" fmla="*/ 217714 h 1193800"/>
              <a:gd name="connsiteX175" fmla="*/ 988785 w 1442357"/>
              <a:gd name="connsiteY175" fmla="*/ 210457 h 1193800"/>
              <a:gd name="connsiteX176" fmla="*/ 976085 w 1442357"/>
              <a:gd name="connsiteY176" fmla="*/ 192314 h 1193800"/>
              <a:gd name="connsiteX177" fmla="*/ 970642 w 1442357"/>
              <a:gd name="connsiteY177" fmla="*/ 188686 h 1193800"/>
              <a:gd name="connsiteX178" fmla="*/ 967014 w 1442357"/>
              <a:gd name="connsiteY178" fmla="*/ 181429 h 1193800"/>
              <a:gd name="connsiteX179" fmla="*/ 956128 w 1442357"/>
              <a:gd name="connsiteY179" fmla="*/ 174172 h 1193800"/>
              <a:gd name="connsiteX180" fmla="*/ 950685 w 1442357"/>
              <a:gd name="connsiteY180" fmla="*/ 168729 h 1193800"/>
              <a:gd name="connsiteX181" fmla="*/ 945242 w 1442357"/>
              <a:gd name="connsiteY181" fmla="*/ 166914 h 1193800"/>
              <a:gd name="connsiteX182" fmla="*/ 939800 w 1442357"/>
              <a:gd name="connsiteY182" fmla="*/ 161472 h 1193800"/>
              <a:gd name="connsiteX183" fmla="*/ 923471 w 1442357"/>
              <a:gd name="connsiteY183" fmla="*/ 150586 h 1193800"/>
              <a:gd name="connsiteX184" fmla="*/ 918028 w 1442357"/>
              <a:gd name="connsiteY184" fmla="*/ 146957 h 1193800"/>
              <a:gd name="connsiteX185" fmla="*/ 912585 w 1442357"/>
              <a:gd name="connsiteY185" fmla="*/ 143329 h 1193800"/>
              <a:gd name="connsiteX186" fmla="*/ 903514 w 1442357"/>
              <a:gd name="connsiteY186" fmla="*/ 132443 h 1193800"/>
              <a:gd name="connsiteX187" fmla="*/ 894442 w 1442357"/>
              <a:gd name="connsiteY187" fmla="*/ 121557 h 1193800"/>
              <a:gd name="connsiteX188" fmla="*/ 885371 w 1442357"/>
              <a:gd name="connsiteY188" fmla="*/ 110672 h 1193800"/>
              <a:gd name="connsiteX189" fmla="*/ 881742 w 1442357"/>
              <a:gd name="connsiteY189" fmla="*/ 105229 h 1193800"/>
              <a:gd name="connsiteX190" fmla="*/ 876300 w 1442357"/>
              <a:gd name="connsiteY190" fmla="*/ 99786 h 1193800"/>
              <a:gd name="connsiteX191" fmla="*/ 872671 w 1442357"/>
              <a:gd name="connsiteY191" fmla="*/ 94343 h 1193800"/>
              <a:gd name="connsiteX192" fmla="*/ 861785 w 1442357"/>
              <a:gd name="connsiteY192" fmla="*/ 87086 h 1193800"/>
              <a:gd name="connsiteX193" fmla="*/ 856342 w 1442357"/>
              <a:gd name="connsiteY193" fmla="*/ 81643 h 1193800"/>
              <a:gd name="connsiteX194" fmla="*/ 850900 w 1442357"/>
              <a:gd name="connsiteY194" fmla="*/ 79829 h 1193800"/>
              <a:gd name="connsiteX195" fmla="*/ 845457 w 1442357"/>
              <a:gd name="connsiteY195" fmla="*/ 74386 h 1193800"/>
              <a:gd name="connsiteX196" fmla="*/ 834571 w 1442357"/>
              <a:gd name="connsiteY196" fmla="*/ 68943 h 1193800"/>
              <a:gd name="connsiteX197" fmla="*/ 823685 w 1442357"/>
              <a:gd name="connsiteY197" fmla="*/ 61686 h 1193800"/>
              <a:gd name="connsiteX198" fmla="*/ 818242 w 1442357"/>
              <a:gd name="connsiteY198" fmla="*/ 58057 h 1193800"/>
              <a:gd name="connsiteX199" fmla="*/ 812800 w 1442357"/>
              <a:gd name="connsiteY199" fmla="*/ 56243 h 1193800"/>
              <a:gd name="connsiteX200" fmla="*/ 805542 w 1442357"/>
              <a:gd name="connsiteY200" fmla="*/ 50800 h 1193800"/>
              <a:gd name="connsiteX201" fmla="*/ 798285 w 1442357"/>
              <a:gd name="connsiteY201" fmla="*/ 47172 h 1193800"/>
              <a:gd name="connsiteX202" fmla="*/ 792842 w 1442357"/>
              <a:gd name="connsiteY202" fmla="*/ 43543 h 1193800"/>
              <a:gd name="connsiteX203" fmla="*/ 774700 w 1442357"/>
              <a:gd name="connsiteY203" fmla="*/ 34472 h 1193800"/>
              <a:gd name="connsiteX204" fmla="*/ 763814 w 1442357"/>
              <a:gd name="connsiteY204" fmla="*/ 29029 h 1193800"/>
              <a:gd name="connsiteX205" fmla="*/ 758371 w 1442357"/>
              <a:gd name="connsiteY205" fmla="*/ 23586 h 1193800"/>
              <a:gd name="connsiteX206" fmla="*/ 752928 w 1442357"/>
              <a:gd name="connsiteY206" fmla="*/ 19957 h 1193800"/>
              <a:gd name="connsiteX207" fmla="*/ 747485 w 1442357"/>
              <a:gd name="connsiteY207" fmla="*/ 14514 h 1193800"/>
              <a:gd name="connsiteX208" fmla="*/ 729342 w 1442357"/>
              <a:gd name="connsiteY208" fmla="*/ 1814 h 1193800"/>
              <a:gd name="connsiteX209" fmla="*/ 723900 w 1442357"/>
              <a:gd name="connsiteY209" fmla="*/ 0 h 1193800"/>
              <a:gd name="connsiteX210" fmla="*/ 716642 w 1442357"/>
              <a:gd name="connsiteY210" fmla="*/ 1814 h 1193800"/>
              <a:gd name="connsiteX211" fmla="*/ 705757 w 1442357"/>
              <a:gd name="connsiteY211" fmla="*/ 10886 h 1193800"/>
              <a:gd name="connsiteX212" fmla="*/ 698500 w 1442357"/>
              <a:gd name="connsiteY212" fmla="*/ 21772 h 1193800"/>
              <a:gd name="connsiteX213" fmla="*/ 685800 w 1442357"/>
              <a:gd name="connsiteY213" fmla="*/ 30843 h 1193800"/>
              <a:gd name="connsiteX214" fmla="*/ 680357 w 1442357"/>
              <a:gd name="connsiteY214" fmla="*/ 36286 h 1193800"/>
              <a:gd name="connsiteX215" fmla="*/ 673100 w 1442357"/>
              <a:gd name="connsiteY215" fmla="*/ 39914 h 1193800"/>
              <a:gd name="connsiteX216" fmla="*/ 667657 w 1442357"/>
              <a:gd name="connsiteY216" fmla="*/ 43543 h 1193800"/>
              <a:gd name="connsiteX217" fmla="*/ 660400 w 1442357"/>
              <a:gd name="connsiteY217" fmla="*/ 47172 h 1193800"/>
              <a:gd name="connsiteX218" fmla="*/ 649514 w 1442357"/>
              <a:gd name="connsiteY218" fmla="*/ 54429 h 1193800"/>
              <a:gd name="connsiteX219" fmla="*/ 644071 w 1442357"/>
              <a:gd name="connsiteY219" fmla="*/ 58057 h 1193800"/>
              <a:gd name="connsiteX220" fmla="*/ 635000 w 1442357"/>
              <a:gd name="connsiteY220" fmla="*/ 61686 h 1193800"/>
              <a:gd name="connsiteX221" fmla="*/ 624114 w 1442357"/>
              <a:gd name="connsiteY221" fmla="*/ 67129 h 1193800"/>
              <a:gd name="connsiteX222" fmla="*/ 618671 w 1442357"/>
              <a:gd name="connsiteY222" fmla="*/ 72572 h 1193800"/>
              <a:gd name="connsiteX223" fmla="*/ 605971 w 1442357"/>
              <a:gd name="connsiteY223" fmla="*/ 79829 h 1193800"/>
              <a:gd name="connsiteX224" fmla="*/ 602342 w 1442357"/>
              <a:gd name="connsiteY224" fmla="*/ 85272 h 1193800"/>
              <a:gd name="connsiteX225" fmla="*/ 591457 w 1442357"/>
              <a:gd name="connsiteY225" fmla="*/ 92529 h 1193800"/>
              <a:gd name="connsiteX226" fmla="*/ 586014 w 1442357"/>
              <a:gd name="connsiteY226" fmla="*/ 97972 h 1193800"/>
              <a:gd name="connsiteX227" fmla="*/ 569685 w 1442357"/>
              <a:gd name="connsiteY227" fmla="*/ 108857 h 1193800"/>
              <a:gd name="connsiteX228" fmla="*/ 564242 w 1442357"/>
              <a:gd name="connsiteY228" fmla="*/ 112486 h 1193800"/>
              <a:gd name="connsiteX229" fmla="*/ 560614 w 1442357"/>
              <a:gd name="connsiteY229" fmla="*/ 117929 h 1193800"/>
              <a:gd name="connsiteX230" fmla="*/ 553357 w 1442357"/>
              <a:gd name="connsiteY230" fmla="*/ 121557 h 1193800"/>
              <a:gd name="connsiteX231" fmla="*/ 547914 w 1442357"/>
              <a:gd name="connsiteY231" fmla="*/ 125186 h 1193800"/>
              <a:gd name="connsiteX232" fmla="*/ 542471 w 1442357"/>
              <a:gd name="connsiteY232" fmla="*/ 130629 h 1193800"/>
              <a:gd name="connsiteX233" fmla="*/ 531585 w 1442357"/>
              <a:gd name="connsiteY233" fmla="*/ 137886 h 1193800"/>
              <a:gd name="connsiteX234" fmla="*/ 522514 w 1442357"/>
              <a:gd name="connsiteY234" fmla="*/ 145143 h 1193800"/>
              <a:gd name="connsiteX235" fmla="*/ 517071 w 1442357"/>
              <a:gd name="connsiteY235" fmla="*/ 150586 h 1193800"/>
              <a:gd name="connsiteX236" fmla="*/ 506185 w 1442357"/>
              <a:gd name="connsiteY236" fmla="*/ 157843 h 1193800"/>
              <a:gd name="connsiteX237" fmla="*/ 498928 w 1442357"/>
              <a:gd name="connsiteY237" fmla="*/ 170543 h 1193800"/>
              <a:gd name="connsiteX238" fmla="*/ 491671 w 1442357"/>
              <a:gd name="connsiteY238" fmla="*/ 177800 h 1193800"/>
              <a:gd name="connsiteX239" fmla="*/ 488042 w 1442357"/>
              <a:gd name="connsiteY239" fmla="*/ 183243 h 1193800"/>
              <a:gd name="connsiteX240" fmla="*/ 469900 w 1442357"/>
              <a:gd name="connsiteY240" fmla="*/ 197757 h 1193800"/>
              <a:gd name="connsiteX241" fmla="*/ 459014 w 1442357"/>
              <a:gd name="connsiteY241" fmla="*/ 206829 h 1193800"/>
              <a:gd name="connsiteX242" fmla="*/ 451757 w 1442357"/>
              <a:gd name="connsiteY242" fmla="*/ 212272 h 1193800"/>
              <a:gd name="connsiteX243" fmla="*/ 446314 w 1442357"/>
              <a:gd name="connsiteY243" fmla="*/ 215900 h 1193800"/>
              <a:gd name="connsiteX244" fmla="*/ 437242 w 1442357"/>
              <a:gd name="connsiteY244" fmla="*/ 226786 h 1193800"/>
              <a:gd name="connsiteX245" fmla="*/ 431800 w 1442357"/>
              <a:gd name="connsiteY245" fmla="*/ 230414 h 1193800"/>
              <a:gd name="connsiteX246" fmla="*/ 422728 w 1442357"/>
              <a:gd name="connsiteY246" fmla="*/ 241300 h 1193800"/>
              <a:gd name="connsiteX247" fmla="*/ 417285 w 1442357"/>
              <a:gd name="connsiteY247" fmla="*/ 244929 h 1193800"/>
              <a:gd name="connsiteX248" fmla="*/ 413657 w 1442357"/>
              <a:gd name="connsiteY248" fmla="*/ 250372 h 1193800"/>
              <a:gd name="connsiteX249" fmla="*/ 408214 w 1442357"/>
              <a:gd name="connsiteY249" fmla="*/ 252186 h 1193800"/>
              <a:gd name="connsiteX250" fmla="*/ 400957 w 1442357"/>
              <a:gd name="connsiteY250" fmla="*/ 255814 h 1193800"/>
              <a:gd name="connsiteX251" fmla="*/ 393700 w 1442357"/>
              <a:gd name="connsiteY251" fmla="*/ 261257 h 1193800"/>
              <a:gd name="connsiteX252" fmla="*/ 381000 w 1442357"/>
              <a:gd name="connsiteY252" fmla="*/ 268514 h 1193800"/>
              <a:gd name="connsiteX253" fmla="*/ 371928 w 1442357"/>
              <a:gd name="connsiteY253" fmla="*/ 279400 h 1193800"/>
              <a:gd name="connsiteX254" fmla="*/ 366485 w 1442357"/>
              <a:gd name="connsiteY254" fmla="*/ 284843 h 1193800"/>
              <a:gd name="connsiteX255" fmla="*/ 355600 w 1442357"/>
              <a:gd name="connsiteY255" fmla="*/ 301172 h 1193800"/>
              <a:gd name="connsiteX256" fmla="*/ 350157 w 1442357"/>
              <a:gd name="connsiteY256" fmla="*/ 308429 h 1193800"/>
              <a:gd name="connsiteX257" fmla="*/ 342900 w 1442357"/>
              <a:gd name="connsiteY257" fmla="*/ 319314 h 1193800"/>
              <a:gd name="connsiteX258" fmla="*/ 339271 w 1442357"/>
              <a:gd name="connsiteY258" fmla="*/ 326572 h 1193800"/>
              <a:gd name="connsiteX259" fmla="*/ 333828 w 1442357"/>
              <a:gd name="connsiteY259" fmla="*/ 330200 h 1193800"/>
              <a:gd name="connsiteX260" fmla="*/ 324757 w 1442357"/>
              <a:gd name="connsiteY260" fmla="*/ 346529 h 1193800"/>
              <a:gd name="connsiteX261" fmla="*/ 319314 w 1442357"/>
              <a:gd name="connsiteY261" fmla="*/ 350157 h 1193800"/>
              <a:gd name="connsiteX262" fmla="*/ 308428 w 1442357"/>
              <a:gd name="connsiteY262" fmla="*/ 362857 h 1193800"/>
              <a:gd name="connsiteX263" fmla="*/ 302985 w 1442357"/>
              <a:gd name="connsiteY263" fmla="*/ 370114 h 1193800"/>
              <a:gd name="connsiteX264" fmla="*/ 295728 w 1442357"/>
              <a:gd name="connsiteY264" fmla="*/ 379186 h 1193800"/>
              <a:gd name="connsiteX265" fmla="*/ 292100 w 1442357"/>
              <a:gd name="connsiteY265" fmla="*/ 386443 h 1193800"/>
              <a:gd name="connsiteX266" fmla="*/ 284842 w 1442357"/>
              <a:gd name="connsiteY266" fmla="*/ 397329 h 1193800"/>
              <a:gd name="connsiteX267" fmla="*/ 281214 w 1442357"/>
              <a:gd name="connsiteY267" fmla="*/ 402772 h 1193800"/>
              <a:gd name="connsiteX268" fmla="*/ 275771 w 1442357"/>
              <a:gd name="connsiteY268" fmla="*/ 408214 h 1193800"/>
              <a:gd name="connsiteX269" fmla="*/ 266700 w 1442357"/>
              <a:gd name="connsiteY269" fmla="*/ 419100 h 1193800"/>
              <a:gd name="connsiteX270" fmla="*/ 154213 w 1442357"/>
              <a:gd name="connsiteY270" fmla="*/ 596901 h 1193800"/>
              <a:gd name="connsiteX271" fmla="*/ 134257 w 1442357"/>
              <a:gd name="connsiteY271" fmla="*/ 642258 h 1193800"/>
              <a:gd name="connsiteX272" fmla="*/ 19957 w 1442357"/>
              <a:gd name="connsiteY272" fmla="*/ 921657 h 1193800"/>
              <a:gd name="connsiteX0" fmla="*/ 0 w 1442357"/>
              <a:gd name="connsiteY0" fmla="*/ 1023257 h 1193800"/>
              <a:gd name="connsiteX1" fmla="*/ 45357 w 1442357"/>
              <a:gd name="connsiteY1" fmla="*/ 1041400 h 1193800"/>
              <a:gd name="connsiteX2" fmla="*/ 52614 w 1442357"/>
              <a:gd name="connsiteY2" fmla="*/ 1043214 h 1193800"/>
              <a:gd name="connsiteX3" fmla="*/ 58057 w 1442357"/>
              <a:gd name="connsiteY3" fmla="*/ 1046843 h 1193800"/>
              <a:gd name="connsiteX4" fmla="*/ 68942 w 1442357"/>
              <a:gd name="connsiteY4" fmla="*/ 1050472 h 1193800"/>
              <a:gd name="connsiteX5" fmla="*/ 74385 w 1442357"/>
              <a:gd name="connsiteY5" fmla="*/ 1052286 h 1193800"/>
              <a:gd name="connsiteX6" fmla="*/ 79828 w 1442357"/>
              <a:gd name="connsiteY6" fmla="*/ 1054100 h 1193800"/>
              <a:gd name="connsiteX7" fmla="*/ 90714 w 1442357"/>
              <a:gd name="connsiteY7" fmla="*/ 1061357 h 1193800"/>
              <a:gd name="connsiteX8" fmla="*/ 96157 w 1442357"/>
              <a:gd name="connsiteY8" fmla="*/ 1064986 h 1193800"/>
              <a:gd name="connsiteX9" fmla="*/ 112485 w 1442357"/>
              <a:gd name="connsiteY9" fmla="*/ 1070429 h 1193800"/>
              <a:gd name="connsiteX10" fmla="*/ 117928 w 1442357"/>
              <a:gd name="connsiteY10" fmla="*/ 1072243 h 1193800"/>
              <a:gd name="connsiteX11" fmla="*/ 136071 w 1442357"/>
              <a:gd name="connsiteY11" fmla="*/ 1079500 h 1193800"/>
              <a:gd name="connsiteX12" fmla="*/ 141514 w 1442357"/>
              <a:gd name="connsiteY12" fmla="*/ 1081314 h 1193800"/>
              <a:gd name="connsiteX13" fmla="*/ 146957 w 1442357"/>
              <a:gd name="connsiteY13" fmla="*/ 1084943 h 1193800"/>
              <a:gd name="connsiteX14" fmla="*/ 157842 w 1442357"/>
              <a:gd name="connsiteY14" fmla="*/ 1088572 h 1193800"/>
              <a:gd name="connsiteX15" fmla="*/ 163285 w 1442357"/>
              <a:gd name="connsiteY15" fmla="*/ 1092200 h 1193800"/>
              <a:gd name="connsiteX16" fmla="*/ 183242 w 1442357"/>
              <a:gd name="connsiteY16" fmla="*/ 1097643 h 1193800"/>
              <a:gd name="connsiteX17" fmla="*/ 194128 w 1442357"/>
              <a:gd name="connsiteY17" fmla="*/ 1101272 h 1193800"/>
              <a:gd name="connsiteX18" fmla="*/ 201385 w 1442357"/>
              <a:gd name="connsiteY18" fmla="*/ 1103086 h 1193800"/>
              <a:gd name="connsiteX19" fmla="*/ 212271 w 1442357"/>
              <a:gd name="connsiteY19" fmla="*/ 1106714 h 1193800"/>
              <a:gd name="connsiteX20" fmla="*/ 234042 w 1442357"/>
              <a:gd name="connsiteY20" fmla="*/ 1113972 h 1193800"/>
              <a:gd name="connsiteX21" fmla="*/ 239485 w 1442357"/>
              <a:gd name="connsiteY21" fmla="*/ 1115786 h 1193800"/>
              <a:gd name="connsiteX22" fmla="*/ 244928 w 1442357"/>
              <a:gd name="connsiteY22" fmla="*/ 1117600 h 1193800"/>
              <a:gd name="connsiteX23" fmla="*/ 263071 w 1442357"/>
              <a:gd name="connsiteY23" fmla="*/ 1121229 h 1193800"/>
              <a:gd name="connsiteX24" fmla="*/ 275771 w 1442357"/>
              <a:gd name="connsiteY24" fmla="*/ 1124857 h 1193800"/>
              <a:gd name="connsiteX25" fmla="*/ 286657 w 1442357"/>
              <a:gd name="connsiteY25" fmla="*/ 1126672 h 1193800"/>
              <a:gd name="connsiteX26" fmla="*/ 297542 w 1442357"/>
              <a:gd name="connsiteY26" fmla="*/ 1130300 h 1193800"/>
              <a:gd name="connsiteX27" fmla="*/ 304800 w 1442357"/>
              <a:gd name="connsiteY27" fmla="*/ 1132114 h 1193800"/>
              <a:gd name="connsiteX28" fmla="*/ 315685 w 1442357"/>
              <a:gd name="connsiteY28" fmla="*/ 1135743 h 1193800"/>
              <a:gd name="connsiteX29" fmla="*/ 324757 w 1442357"/>
              <a:gd name="connsiteY29" fmla="*/ 1137557 h 1193800"/>
              <a:gd name="connsiteX30" fmla="*/ 335642 w 1442357"/>
              <a:gd name="connsiteY30" fmla="*/ 1141186 h 1193800"/>
              <a:gd name="connsiteX31" fmla="*/ 353785 w 1442357"/>
              <a:gd name="connsiteY31" fmla="*/ 1146629 h 1193800"/>
              <a:gd name="connsiteX32" fmla="*/ 370114 w 1442357"/>
              <a:gd name="connsiteY32" fmla="*/ 1152072 h 1193800"/>
              <a:gd name="connsiteX33" fmla="*/ 382814 w 1442357"/>
              <a:gd name="connsiteY33" fmla="*/ 1155700 h 1193800"/>
              <a:gd name="connsiteX34" fmla="*/ 390071 w 1442357"/>
              <a:gd name="connsiteY34" fmla="*/ 1157514 h 1193800"/>
              <a:gd name="connsiteX35" fmla="*/ 410028 w 1442357"/>
              <a:gd name="connsiteY35" fmla="*/ 1159329 h 1193800"/>
              <a:gd name="connsiteX36" fmla="*/ 428171 w 1442357"/>
              <a:gd name="connsiteY36" fmla="*/ 1164772 h 1193800"/>
              <a:gd name="connsiteX37" fmla="*/ 469900 w 1442357"/>
              <a:gd name="connsiteY37" fmla="*/ 1170214 h 1193800"/>
              <a:gd name="connsiteX38" fmla="*/ 493485 w 1442357"/>
              <a:gd name="connsiteY38" fmla="*/ 1173843 h 1193800"/>
              <a:gd name="connsiteX39" fmla="*/ 511628 w 1442357"/>
              <a:gd name="connsiteY39" fmla="*/ 1175657 h 1193800"/>
              <a:gd name="connsiteX40" fmla="*/ 553357 w 1442357"/>
              <a:gd name="connsiteY40" fmla="*/ 1181100 h 1193800"/>
              <a:gd name="connsiteX41" fmla="*/ 558800 w 1442357"/>
              <a:gd name="connsiteY41" fmla="*/ 1182914 h 1193800"/>
              <a:gd name="connsiteX42" fmla="*/ 586014 w 1442357"/>
              <a:gd name="connsiteY42" fmla="*/ 1186543 h 1193800"/>
              <a:gd name="connsiteX43" fmla="*/ 698500 w 1442357"/>
              <a:gd name="connsiteY43" fmla="*/ 1193800 h 1193800"/>
              <a:gd name="connsiteX44" fmla="*/ 762000 w 1442357"/>
              <a:gd name="connsiteY44" fmla="*/ 1191986 h 1193800"/>
              <a:gd name="connsiteX45" fmla="*/ 769257 w 1442357"/>
              <a:gd name="connsiteY45" fmla="*/ 1190172 h 1193800"/>
              <a:gd name="connsiteX46" fmla="*/ 781957 w 1442357"/>
              <a:gd name="connsiteY46" fmla="*/ 1188357 h 1193800"/>
              <a:gd name="connsiteX47" fmla="*/ 798285 w 1442357"/>
              <a:gd name="connsiteY47" fmla="*/ 1184729 h 1193800"/>
              <a:gd name="connsiteX48" fmla="*/ 876300 w 1442357"/>
              <a:gd name="connsiteY48" fmla="*/ 1182914 h 1193800"/>
              <a:gd name="connsiteX49" fmla="*/ 890814 w 1442357"/>
              <a:gd name="connsiteY49" fmla="*/ 1179286 h 1193800"/>
              <a:gd name="connsiteX50" fmla="*/ 908957 w 1442357"/>
              <a:gd name="connsiteY50" fmla="*/ 1177472 h 1193800"/>
              <a:gd name="connsiteX51" fmla="*/ 930728 w 1442357"/>
              <a:gd name="connsiteY51" fmla="*/ 1173843 h 1193800"/>
              <a:gd name="connsiteX52" fmla="*/ 957942 w 1442357"/>
              <a:gd name="connsiteY52" fmla="*/ 1170214 h 1193800"/>
              <a:gd name="connsiteX53" fmla="*/ 977900 w 1442357"/>
              <a:gd name="connsiteY53" fmla="*/ 1166586 h 1193800"/>
              <a:gd name="connsiteX54" fmla="*/ 1005114 w 1442357"/>
              <a:gd name="connsiteY54" fmla="*/ 1164772 h 1193800"/>
              <a:gd name="connsiteX55" fmla="*/ 1016000 w 1442357"/>
              <a:gd name="connsiteY55" fmla="*/ 1161143 h 1193800"/>
              <a:gd name="connsiteX56" fmla="*/ 1023257 w 1442357"/>
              <a:gd name="connsiteY56" fmla="*/ 1157514 h 1193800"/>
              <a:gd name="connsiteX57" fmla="*/ 1037771 w 1442357"/>
              <a:gd name="connsiteY57" fmla="*/ 1153886 h 1193800"/>
              <a:gd name="connsiteX58" fmla="*/ 1050471 w 1442357"/>
              <a:gd name="connsiteY58" fmla="*/ 1150257 h 1193800"/>
              <a:gd name="connsiteX59" fmla="*/ 1061357 w 1442357"/>
              <a:gd name="connsiteY59" fmla="*/ 1148443 h 1193800"/>
              <a:gd name="connsiteX60" fmla="*/ 1066800 w 1442357"/>
              <a:gd name="connsiteY60" fmla="*/ 1146629 h 1193800"/>
              <a:gd name="connsiteX61" fmla="*/ 1081314 w 1442357"/>
              <a:gd name="connsiteY61" fmla="*/ 1144814 h 1193800"/>
              <a:gd name="connsiteX62" fmla="*/ 1094014 w 1442357"/>
              <a:gd name="connsiteY62" fmla="*/ 1143000 h 1193800"/>
              <a:gd name="connsiteX63" fmla="*/ 1108528 w 1442357"/>
              <a:gd name="connsiteY63" fmla="*/ 1139372 h 1193800"/>
              <a:gd name="connsiteX64" fmla="*/ 1115785 w 1442357"/>
              <a:gd name="connsiteY64" fmla="*/ 1137557 h 1193800"/>
              <a:gd name="connsiteX65" fmla="*/ 1121228 w 1442357"/>
              <a:gd name="connsiteY65" fmla="*/ 1135743 h 1193800"/>
              <a:gd name="connsiteX66" fmla="*/ 1139371 w 1442357"/>
              <a:gd name="connsiteY66" fmla="*/ 1133929 h 1193800"/>
              <a:gd name="connsiteX67" fmla="*/ 1168400 w 1442357"/>
              <a:gd name="connsiteY67" fmla="*/ 1128486 h 1193800"/>
              <a:gd name="connsiteX68" fmla="*/ 1190171 w 1442357"/>
              <a:gd name="connsiteY68" fmla="*/ 1121229 h 1193800"/>
              <a:gd name="connsiteX69" fmla="*/ 1201057 w 1442357"/>
              <a:gd name="connsiteY69" fmla="*/ 1117600 h 1193800"/>
              <a:gd name="connsiteX70" fmla="*/ 1210128 w 1442357"/>
              <a:gd name="connsiteY70" fmla="*/ 1115786 h 1193800"/>
              <a:gd name="connsiteX71" fmla="*/ 1222828 w 1442357"/>
              <a:gd name="connsiteY71" fmla="*/ 1112157 h 1193800"/>
              <a:gd name="connsiteX72" fmla="*/ 1233714 w 1442357"/>
              <a:gd name="connsiteY72" fmla="*/ 1110343 h 1193800"/>
              <a:gd name="connsiteX73" fmla="*/ 1244600 w 1442357"/>
              <a:gd name="connsiteY73" fmla="*/ 1106714 h 1193800"/>
              <a:gd name="connsiteX74" fmla="*/ 1251857 w 1442357"/>
              <a:gd name="connsiteY74" fmla="*/ 1104900 h 1193800"/>
              <a:gd name="connsiteX75" fmla="*/ 1260928 w 1442357"/>
              <a:gd name="connsiteY75" fmla="*/ 1103086 h 1193800"/>
              <a:gd name="connsiteX76" fmla="*/ 1266371 w 1442357"/>
              <a:gd name="connsiteY76" fmla="*/ 1101272 h 1193800"/>
              <a:gd name="connsiteX77" fmla="*/ 1284514 w 1442357"/>
              <a:gd name="connsiteY77" fmla="*/ 1095829 h 1193800"/>
              <a:gd name="connsiteX78" fmla="*/ 1289957 w 1442357"/>
              <a:gd name="connsiteY78" fmla="*/ 1094014 h 1193800"/>
              <a:gd name="connsiteX79" fmla="*/ 1302657 w 1442357"/>
              <a:gd name="connsiteY79" fmla="*/ 1090386 h 1193800"/>
              <a:gd name="connsiteX80" fmla="*/ 1309914 w 1442357"/>
              <a:gd name="connsiteY80" fmla="*/ 1084943 h 1193800"/>
              <a:gd name="connsiteX81" fmla="*/ 1328057 w 1442357"/>
              <a:gd name="connsiteY81" fmla="*/ 1081314 h 1193800"/>
              <a:gd name="connsiteX82" fmla="*/ 1346200 w 1442357"/>
              <a:gd name="connsiteY82" fmla="*/ 1074057 h 1193800"/>
              <a:gd name="connsiteX83" fmla="*/ 1351642 w 1442357"/>
              <a:gd name="connsiteY83" fmla="*/ 1072243 h 1193800"/>
              <a:gd name="connsiteX84" fmla="*/ 1357085 w 1442357"/>
              <a:gd name="connsiteY84" fmla="*/ 1066800 h 1193800"/>
              <a:gd name="connsiteX85" fmla="*/ 1369785 w 1442357"/>
              <a:gd name="connsiteY85" fmla="*/ 1059543 h 1193800"/>
              <a:gd name="connsiteX86" fmla="*/ 1378857 w 1442357"/>
              <a:gd name="connsiteY86" fmla="*/ 1055914 h 1193800"/>
              <a:gd name="connsiteX87" fmla="*/ 1389742 w 1442357"/>
              <a:gd name="connsiteY87" fmla="*/ 1048657 h 1193800"/>
              <a:gd name="connsiteX88" fmla="*/ 1395185 w 1442357"/>
              <a:gd name="connsiteY88" fmla="*/ 1045029 h 1193800"/>
              <a:gd name="connsiteX89" fmla="*/ 1407885 w 1442357"/>
              <a:gd name="connsiteY89" fmla="*/ 1039586 h 1193800"/>
              <a:gd name="connsiteX90" fmla="*/ 1418771 w 1442357"/>
              <a:gd name="connsiteY90" fmla="*/ 1035957 h 1193800"/>
              <a:gd name="connsiteX91" fmla="*/ 1429657 w 1442357"/>
              <a:gd name="connsiteY91" fmla="*/ 1030514 h 1193800"/>
              <a:gd name="connsiteX92" fmla="*/ 1435100 w 1442357"/>
              <a:gd name="connsiteY92" fmla="*/ 1025072 h 1193800"/>
              <a:gd name="connsiteX93" fmla="*/ 1440542 w 1442357"/>
              <a:gd name="connsiteY93" fmla="*/ 1021443 h 1193800"/>
              <a:gd name="connsiteX94" fmla="*/ 1442357 w 1442357"/>
              <a:gd name="connsiteY94" fmla="*/ 1014186 h 1193800"/>
              <a:gd name="connsiteX95" fmla="*/ 1440542 w 1442357"/>
              <a:gd name="connsiteY95" fmla="*/ 1001486 h 1193800"/>
              <a:gd name="connsiteX96" fmla="*/ 1438728 w 1442357"/>
              <a:gd name="connsiteY96" fmla="*/ 996043 h 1193800"/>
              <a:gd name="connsiteX97" fmla="*/ 1433285 w 1442357"/>
              <a:gd name="connsiteY97" fmla="*/ 977900 h 1193800"/>
              <a:gd name="connsiteX98" fmla="*/ 1431471 w 1442357"/>
              <a:gd name="connsiteY98" fmla="*/ 967014 h 1193800"/>
              <a:gd name="connsiteX99" fmla="*/ 1424214 w 1442357"/>
              <a:gd name="connsiteY99" fmla="*/ 954314 h 1193800"/>
              <a:gd name="connsiteX100" fmla="*/ 1422400 w 1442357"/>
              <a:gd name="connsiteY100" fmla="*/ 901700 h 1193800"/>
              <a:gd name="connsiteX101" fmla="*/ 1418771 w 1442357"/>
              <a:gd name="connsiteY101" fmla="*/ 890814 h 1193800"/>
              <a:gd name="connsiteX102" fmla="*/ 1416957 w 1442357"/>
              <a:gd name="connsiteY102" fmla="*/ 885372 h 1193800"/>
              <a:gd name="connsiteX103" fmla="*/ 1415142 w 1442357"/>
              <a:gd name="connsiteY103" fmla="*/ 876300 h 1193800"/>
              <a:gd name="connsiteX104" fmla="*/ 1411514 w 1442357"/>
              <a:gd name="connsiteY104" fmla="*/ 869043 h 1193800"/>
              <a:gd name="connsiteX105" fmla="*/ 1407885 w 1442357"/>
              <a:gd name="connsiteY105" fmla="*/ 859972 h 1193800"/>
              <a:gd name="connsiteX106" fmla="*/ 1404257 w 1442357"/>
              <a:gd name="connsiteY106" fmla="*/ 843643 h 1193800"/>
              <a:gd name="connsiteX107" fmla="*/ 1402442 w 1442357"/>
              <a:gd name="connsiteY107" fmla="*/ 838200 h 1193800"/>
              <a:gd name="connsiteX108" fmla="*/ 1397000 w 1442357"/>
              <a:gd name="connsiteY108" fmla="*/ 810986 h 1193800"/>
              <a:gd name="connsiteX109" fmla="*/ 1393371 w 1442357"/>
              <a:gd name="connsiteY109" fmla="*/ 800100 h 1193800"/>
              <a:gd name="connsiteX110" fmla="*/ 1389742 w 1442357"/>
              <a:gd name="connsiteY110" fmla="*/ 789214 h 1193800"/>
              <a:gd name="connsiteX111" fmla="*/ 1386114 w 1442357"/>
              <a:gd name="connsiteY111" fmla="*/ 783772 h 1193800"/>
              <a:gd name="connsiteX112" fmla="*/ 1378857 w 1442357"/>
              <a:gd name="connsiteY112" fmla="*/ 774700 h 1193800"/>
              <a:gd name="connsiteX113" fmla="*/ 1377042 w 1442357"/>
              <a:gd name="connsiteY113" fmla="*/ 769257 h 1193800"/>
              <a:gd name="connsiteX114" fmla="*/ 1371600 w 1442357"/>
              <a:gd name="connsiteY114" fmla="*/ 763814 h 1193800"/>
              <a:gd name="connsiteX115" fmla="*/ 1369785 w 1442357"/>
              <a:gd name="connsiteY115" fmla="*/ 758372 h 1193800"/>
              <a:gd name="connsiteX116" fmla="*/ 1367971 w 1442357"/>
              <a:gd name="connsiteY116" fmla="*/ 732972 h 1193800"/>
              <a:gd name="connsiteX117" fmla="*/ 1362528 w 1442357"/>
              <a:gd name="connsiteY117" fmla="*/ 729343 h 1193800"/>
              <a:gd name="connsiteX118" fmla="*/ 1351642 w 1442357"/>
              <a:gd name="connsiteY118" fmla="*/ 725714 h 1193800"/>
              <a:gd name="connsiteX119" fmla="*/ 1349828 w 1442357"/>
              <a:gd name="connsiteY119" fmla="*/ 718457 h 1193800"/>
              <a:gd name="connsiteX120" fmla="*/ 1346200 w 1442357"/>
              <a:gd name="connsiteY120" fmla="*/ 707572 h 1193800"/>
              <a:gd name="connsiteX121" fmla="*/ 1340757 w 1442357"/>
              <a:gd name="connsiteY121" fmla="*/ 683986 h 1193800"/>
              <a:gd name="connsiteX122" fmla="*/ 1337128 w 1442357"/>
              <a:gd name="connsiteY122" fmla="*/ 678543 h 1193800"/>
              <a:gd name="connsiteX123" fmla="*/ 1333500 w 1442357"/>
              <a:gd name="connsiteY123" fmla="*/ 667657 h 1193800"/>
              <a:gd name="connsiteX124" fmla="*/ 1320800 w 1442357"/>
              <a:gd name="connsiteY124" fmla="*/ 651329 h 1193800"/>
              <a:gd name="connsiteX125" fmla="*/ 1318985 w 1442357"/>
              <a:gd name="connsiteY125" fmla="*/ 645886 h 1193800"/>
              <a:gd name="connsiteX126" fmla="*/ 1311728 w 1442357"/>
              <a:gd name="connsiteY126" fmla="*/ 635000 h 1193800"/>
              <a:gd name="connsiteX127" fmla="*/ 1306285 w 1442357"/>
              <a:gd name="connsiteY127" fmla="*/ 624114 h 1193800"/>
              <a:gd name="connsiteX128" fmla="*/ 1302657 w 1442357"/>
              <a:gd name="connsiteY128" fmla="*/ 613229 h 1193800"/>
              <a:gd name="connsiteX129" fmla="*/ 1299028 w 1442357"/>
              <a:gd name="connsiteY129" fmla="*/ 605972 h 1193800"/>
              <a:gd name="connsiteX130" fmla="*/ 1297214 w 1442357"/>
              <a:gd name="connsiteY130" fmla="*/ 600529 h 1193800"/>
              <a:gd name="connsiteX131" fmla="*/ 1289957 w 1442357"/>
              <a:gd name="connsiteY131" fmla="*/ 589643 h 1193800"/>
              <a:gd name="connsiteX132" fmla="*/ 1286328 w 1442357"/>
              <a:gd name="connsiteY132" fmla="*/ 576943 h 1193800"/>
              <a:gd name="connsiteX133" fmla="*/ 1282700 w 1442357"/>
              <a:gd name="connsiteY133" fmla="*/ 571500 h 1193800"/>
              <a:gd name="connsiteX134" fmla="*/ 1279071 w 1442357"/>
              <a:gd name="connsiteY134" fmla="*/ 560614 h 1193800"/>
              <a:gd name="connsiteX135" fmla="*/ 1268185 w 1442357"/>
              <a:gd name="connsiteY135" fmla="*/ 544286 h 1193800"/>
              <a:gd name="connsiteX136" fmla="*/ 1264557 w 1442357"/>
              <a:gd name="connsiteY136" fmla="*/ 538843 h 1193800"/>
              <a:gd name="connsiteX137" fmla="*/ 1253671 w 1442357"/>
              <a:gd name="connsiteY137" fmla="*/ 527957 h 1193800"/>
              <a:gd name="connsiteX138" fmla="*/ 1237342 w 1442357"/>
              <a:gd name="connsiteY138" fmla="*/ 517072 h 1193800"/>
              <a:gd name="connsiteX139" fmla="*/ 1231900 w 1442357"/>
              <a:gd name="connsiteY139" fmla="*/ 513443 h 1193800"/>
              <a:gd name="connsiteX140" fmla="*/ 1224642 w 1442357"/>
              <a:gd name="connsiteY140" fmla="*/ 508000 h 1193800"/>
              <a:gd name="connsiteX141" fmla="*/ 1217385 w 1442357"/>
              <a:gd name="connsiteY141" fmla="*/ 504372 h 1193800"/>
              <a:gd name="connsiteX142" fmla="*/ 1213757 w 1442357"/>
              <a:gd name="connsiteY142" fmla="*/ 497114 h 1193800"/>
              <a:gd name="connsiteX143" fmla="*/ 1210128 w 1442357"/>
              <a:gd name="connsiteY143" fmla="*/ 486229 h 1193800"/>
              <a:gd name="connsiteX144" fmla="*/ 1206500 w 1442357"/>
              <a:gd name="connsiteY144" fmla="*/ 464457 h 1193800"/>
              <a:gd name="connsiteX145" fmla="*/ 1197428 w 1442357"/>
              <a:gd name="connsiteY145" fmla="*/ 453572 h 1193800"/>
              <a:gd name="connsiteX146" fmla="*/ 1193800 w 1442357"/>
              <a:gd name="connsiteY146" fmla="*/ 448129 h 1193800"/>
              <a:gd name="connsiteX147" fmla="*/ 1188357 w 1442357"/>
              <a:gd name="connsiteY147" fmla="*/ 442686 h 1193800"/>
              <a:gd name="connsiteX148" fmla="*/ 1181100 w 1442357"/>
              <a:gd name="connsiteY148" fmla="*/ 424543 h 1193800"/>
              <a:gd name="connsiteX149" fmla="*/ 1181100 w 1442357"/>
              <a:gd name="connsiteY149" fmla="*/ 424543 h 1193800"/>
              <a:gd name="connsiteX150" fmla="*/ 1170214 w 1442357"/>
              <a:gd name="connsiteY150" fmla="*/ 406400 h 1193800"/>
              <a:gd name="connsiteX151" fmla="*/ 1166585 w 1442357"/>
              <a:gd name="connsiteY151" fmla="*/ 400957 h 1193800"/>
              <a:gd name="connsiteX152" fmla="*/ 1162957 w 1442357"/>
              <a:gd name="connsiteY152" fmla="*/ 393700 h 1193800"/>
              <a:gd name="connsiteX153" fmla="*/ 1155700 w 1442357"/>
              <a:gd name="connsiteY153" fmla="*/ 382814 h 1193800"/>
              <a:gd name="connsiteX154" fmla="*/ 1146628 w 1442357"/>
              <a:gd name="connsiteY154" fmla="*/ 371929 h 1193800"/>
              <a:gd name="connsiteX155" fmla="*/ 1141185 w 1442357"/>
              <a:gd name="connsiteY155" fmla="*/ 368300 h 1193800"/>
              <a:gd name="connsiteX156" fmla="*/ 1133928 w 1442357"/>
              <a:gd name="connsiteY156" fmla="*/ 357414 h 1193800"/>
              <a:gd name="connsiteX157" fmla="*/ 1123042 w 1442357"/>
              <a:gd name="connsiteY157" fmla="*/ 346529 h 1193800"/>
              <a:gd name="connsiteX158" fmla="*/ 1113971 w 1442357"/>
              <a:gd name="connsiteY158" fmla="*/ 333829 h 1193800"/>
              <a:gd name="connsiteX159" fmla="*/ 1110342 w 1442357"/>
              <a:gd name="connsiteY159" fmla="*/ 328386 h 1193800"/>
              <a:gd name="connsiteX160" fmla="*/ 1104900 w 1442357"/>
              <a:gd name="connsiteY160" fmla="*/ 324757 h 1193800"/>
              <a:gd name="connsiteX161" fmla="*/ 1094014 w 1442357"/>
              <a:gd name="connsiteY161" fmla="*/ 317500 h 1193800"/>
              <a:gd name="connsiteX162" fmla="*/ 1088571 w 1442357"/>
              <a:gd name="connsiteY162" fmla="*/ 312057 h 1193800"/>
              <a:gd name="connsiteX163" fmla="*/ 1077685 w 1442357"/>
              <a:gd name="connsiteY163" fmla="*/ 302986 h 1193800"/>
              <a:gd name="connsiteX164" fmla="*/ 1072242 w 1442357"/>
              <a:gd name="connsiteY164" fmla="*/ 295729 h 1193800"/>
              <a:gd name="connsiteX165" fmla="*/ 1066800 w 1442357"/>
              <a:gd name="connsiteY165" fmla="*/ 286657 h 1193800"/>
              <a:gd name="connsiteX166" fmla="*/ 1061357 w 1442357"/>
              <a:gd name="connsiteY166" fmla="*/ 283029 h 1193800"/>
              <a:gd name="connsiteX167" fmla="*/ 1052285 w 1442357"/>
              <a:gd name="connsiteY167" fmla="*/ 275772 h 1193800"/>
              <a:gd name="connsiteX168" fmla="*/ 1048657 w 1442357"/>
              <a:gd name="connsiteY168" fmla="*/ 270329 h 1193800"/>
              <a:gd name="connsiteX169" fmla="*/ 1043214 w 1442357"/>
              <a:gd name="connsiteY169" fmla="*/ 268514 h 1193800"/>
              <a:gd name="connsiteX170" fmla="*/ 1037771 w 1442357"/>
              <a:gd name="connsiteY170" fmla="*/ 264886 h 1193800"/>
              <a:gd name="connsiteX171" fmla="*/ 1032328 w 1442357"/>
              <a:gd name="connsiteY171" fmla="*/ 259443 h 1193800"/>
              <a:gd name="connsiteX172" fmla="*/ 1019628 w 1442357"/>
              <a:gd name="connsiteY172" fmla="*/ 250372 h 1193800"/>
              <a:gd name="connsiteX173" fmla="*/ 1010557 w 1442357"/>
              <a:gd name="connsiteY173" fmla="*/ 232229 h 1193800"/>
              <a:gd name="connsiteX174" fmla="*/ 999671 w 1442357"/>
              <a:gd name="connsiteY174" fmla="*/ 217714 h 1193800"/>
              <a:gd name="connsiteX175" fmla="*/ 988785 w 1442357"/>
              <a:gd name="connsiteY175" fmla="*/ 210457 h 1193800"/>
              <a:gd name="connsiteX176" fmla="*/ 976085 w 1442357"/>
              <a:gd name="connsiteY176" fmla="*/ 192314 h 1193800"/>
              <a:gd name="connsiteX177" fmla="*/ 970642 w 1442357"/>
              <a:gd name="connsiteY177" fmla="*/ 188686 h 1193800"/>
              <a:gd name="connsiteX178" fmla="*/ 967014 w 1442357"/>
              <a:gd name="connsiteY178" fmla="*/ 181429 h 1193800"/>
              <a:gd name="connsiteX179" fmla="*/ 956128 w 1442357"/>
              <a:gd name="connsiteY179" fmla="*/ 174172 h 1193800"/>
              <a:gd name="connsiteX180" fmla="*/ 950685 w 1442357"/>
              <a:gd name="connsiteY180" fmla="*/ 168729 h 1193800"/>
              <a:gd name="connsiteX181" fmla="*/ 945242 w 1442357"/>
              <a:gd name="connsiteY181" fmla="*/ 166914 h 1193800"/>
              <a:gd name="connsiteX182" fmla="*/ 939800 w 1442357"/>
              <a:gd name="connsiteY182" fmla="*/ 161472 h 1193800"/>
              <a:gd name="connsiteX183" fmla="*/ 923471 w 1442357"/>
              <a:gd name="connsiteY183" fmla="*/ 150586 h 1193800"/>
              <a:gd name="connsiteX184" fmla="*/ 918028 w 1442357"/>
              <a:gd name="connsiteY184" fmla="*/ 146957 h 1193800"/>
              <a:gd name="connsiteX185" fmla="*/ 912585 w 1442357"/>
              <a:gd name="connsiteY185" fmla="*/ 143329 h 1193800"/>
              <a:gd name="connsiteX186" fmla="*/ 903514 w 1442357"/>
              <a:gd name="connsiteY186" fmla="*/ 132443 h 1193800"/>
              <a:gd name="connsiteX187" fmla="*/ 894442 w 1442357"/>
              <a:gd name="connsiteY187" fmla="*/ 121557 h 1193800"/>
              <a:gd name="connsiteX188" fmla="*/ 885371 w 1442357"/>
              <a:gd name="connsiteY188" fmla="*/ 110672 h 1193800"/>
              <a:gd name="connsiteX189" fmla="*/ 881742 w 1442357"/>
              <a:gd name="connsiteY189" fmla="*/ 105229 h 1193800"/>
              <a:gd name="connsiteX190" fmla="*/ 876300 w 1442357"/>
              <a:gd name="connsiteY190" fmla="*/ 99786 h 1193800"/>
              <a:gd name="connsiteX191" fmla="*/ 872671 w 1442357"/>
              <a:gd name="connsiteY191" fmla="*/ 94343 h 1193800"/>
              <a:gd name="connsiteX192" fmla="*/ 861785 w 1442357"/>
              <a:gd name="connsiteY192" fmla="*/ 87086 h 1193800"/>
              <a:gd name="connsiteX193" fmla="*/ 856342 w 1442357"/>
              <a:gd name="connsiteY193" fmla="*/ 81643 h 1193800"/>
              <a:gd name="connsiteX194" fmla="*/ 850900 w 1442357"/>
              <a:gd name="connsiteY194" fmla="*/ 79829 h 1193800"/>
              <a:gd name="connsiteX195" fmla="*/ 845457 w 1442357"/>
              <a:gd name="connsiteY195" fmla="*/ 74386 h 1193800"/>
              <a:gd name="connsiteX196" fmla="*/ 834571 w 1442357"/>
              <a:gd name="connsiteY196" fmla="*/ 68943 h 1193800"/>
              <a:gd name="connsiteX197" fmla="*/ 823685 w 1442357"/>
              <a:gd name="connsiteY197" fmla="*/ 61686 h 1193800"/>
              <a:gd name="connsiteX198" fmla="*/ 818242 w 1442357"/>
              <a:gd name="connsiteY198" fmla="*/ 58057 h 1193800"/>
              <a:gd name="connsiteX199" fmla="*/ 812800 w 1442357"/>
              <a:gd name="connsiteY199" fmla="*/ 56243 h 1193800"/>
              <a:gd name="connsiteX200" fmla="*/ 805542 w 1442357"/>
              <a:gd name="connsiteY200" fmla="*/ 50800 h 1193800"/>
              <a:gd name="connsiteX201" fmla="*/ 798285 w 1442357"/>
              <a:gd name="connsiteY201" fmla="*/ 47172 h 1193800"/>
              <a:gd name="connsiteX202" fmla="*/ 792842 w 1442357"/>
              <a:gd name="connsiteY202" fmla="*/ 43543 h 1193800"/>
              <a:gd name="connsiteX203" fmla="*/ 774700 w 1442357"/>
              <a:gd name="connsiteY203" fmla="*/ 34472 h 1193800"/>
              <a:gd name="connsiteX204" fmla="*/ 763814 w 1442357"/>
              <a:gd name="connsiteY204" fmla="*/ 29029 h 1193800"/>
              <a:gd name="connsiteX205" fmla="*/ 758371 w 1442357"/>
              <a:gd name="connsiteY205" fmla="*/ 23586 h 1193800"/>
              <a:gd name="connsiteX206" fmla="*/ 752928 w 1442357"/>
              <a:gd name="connsiteY206" fmla="*/ 19957 h 1193800"/>
              <a:gd name="connsiteX207" fmla="*/ 747485 w 1442357"/>
              <a:gd name="connsiteY207" fmla="*/ 14514 h 1193800"/>
              <a:gd name="connsiteX208" fmla="*/ 729342 w 1442357"/>
              <a:gd name="connsiteY208" fmla="*/ 1814 h 1193800"/>
              <a:gd name="connsiteX209" fmla="*/ 723900 w 1442357"/>
              <a:gd name="connsiteY209" fmla="*/ 0 h 1193800"/>
              <a:gd name="connsiteX210" fmla="*/ 716642 w 1442357"/>
              <a:gd name="connsiteY210" fmla="*/ 1814 h 1193800"/>
              <a:gd name="connsiteX211" fmla="*/ 705757 w 1442357"/>
              <a:gd name="connsiteY211" fmla="*/ 10886 h 1193800"/>
              <a:gd name="connsiteX212" fmla="*/ 698500 w 1442357"/>
              <a:gd name="connsiteY212" fmla="*/ 21772 h 1193800"/>
              <a:gd name="connsiteX213" fmla="*/ 685800 w 1442357"/>
              <a:gd name="connsiteY213" fmla="*/ 30843 h 1193800"/>
              <a:gd name="connsiteX214" fmla="*/ 680357 w 1442357"/>
              <a:gd name="connsiteY214" fmla="*/ 36286 h 1193800"/>
              <a:gd name="connsiteX215" fmla="*/ 673100 w 1442357"/>
              <a:gd name="connsiteY215" fmla="*/ 39914 h 1193800"/>
              <a:gd name="connsiteX216" fmla="*/ 667657 w 1442357"/>
              <a:gd name="connsiteY216" fmla="*/ 43543 h 1193800"/>
              <a:gd name="connsiteX217" fmla="*/ 660400 w 1442357"/>
              <a:gd name="connsiteY217" fmla="*/ 47172 h 1193800"/>
              <a:gd name="connsiteX218" fmla="*/ 649514 w 1442357"/>
              <a:gd name="connsiteY218" fmla="*/ 54429 h 1193800"/>
              <a:gd name="connsiteX219" fmla="*/ 644071 w 1442357"/>
              <a:gd name="connsiteY219" fmla="*/ 58057 h 1193800"/>
              <a:gd name="connsiteX220" fmla="*/ 635000 w 1442357"/>
              <a:gd name="connsiteY220" fmla="*/ 61686 h 1193800"/>
              <a:gd name="connsiteX221" fmla="*/ 624114 w 1442357"/>
              <a:gd name="connsiteY221" fmla="*/ 67129 h 1193800"/>
              <a:gd name="connsiteX222" fmla="*/ 618671 w 1442357"/>
              <a:gd name="connsiteY222" fmla="*/ 72572 h 1193800"/>
              <a:gd name="connsiteX223" fmla="*/ 605971 w 1442357"/>
              <a:gd name="connsiteY223" fmla="*/ 79829 h 1193800"/>
              <a:gd name="connsiteX224" fmla="*/ 602342 w 1442357"/>
              <a:gd name="connsiteY224" fmla="*/ 85272 h 1193800"/>
              <a:gd name="connsiteX225" fmla="*/ 591457 w 1442357"/>
              <a:gd name="connsiteY225" fmla="*/ 92529 h 1193800"/>
              <a:gd name="connsiteX226" fmla="*/ 586014 w 1442357"/>
              <a:gd name="connsiteY226" fmla="*/ 97972 h 1193800"/>
              <a:gd name="connsiteX227" fmla="*/ 569685 w 1442357"/>
              <a:gd name="connsiteY227" fmla="*/ 108857 h 1193800"/>
              <a:gd name="connsiteX228" fmla="*/ 564242 w 1442357"/>
              <a:gd name="connsiteY228" fmla="*/ 112486 h 1193800"/>
              <a:gd name="connsiteX229" fmla="*/ 560614 w 1442357"/>
              <a:gd name="connsiteY229" fmla="*/ 117929 h 1193800"/>
              <a:gd name="connsiteX230" fmla="*/ 553357 w 1442357"/>
              <a:gd name="connsiteY230" fmla="*/ 121557 h 1193800"/>
              <a:gd name="connsiteX231" fmla="*/ 547914 w 1442357"/>
              <a:gd name="connsiteY231" fmla="*/ 125186 h 1193800"/>
              <a:gd name="connsiteX232" fmla="*/ 542471 w 1442357"/>
              <a:gd name="connsiteY232" fmla="*/ 130629 h 1193800"/>
              <a:gd name="connsiteX233" fmla="*/ 531585 w 1442357"/>
              <a:gd name="connsiteY233" fmla="*/ 137886 h 1193800"/>
              <a:gd name="connsiteX234" fmla="*/ 522514 w 1442357"/>
              <a:gd name="connsiteY234" fmla="*/ 145143 h 1193800"/>
              <a:gd name="connsiteX235" fmla="*/ 517071 w 1442357"/>
              <a:gd name="connsiteY235" fmla="*/ 150586 h 1193800"/>
              <a:gd name="connsiteX236" fmla="*/ 506185 w 1442357"/>
              <a:gd name="connsiteY236" fmla="*/ 157843 h 1193800"/>
              <a:gd name="connsiteX237" fmla="*/ 498928 w 1442357"/>
              <a:gd name="connsiteY237" fmla="*/ 170543 h 1193800"/>
              <a:gd name="connsiteX238" fmla="*/ 491671 w 1442357"/>
              <a:gd name="connsiteY238" fmla="*/ 177800 h 1193800"/>
              <a:gd name="connsiteX239" fmla="*/ 488042 w 1442357"/>
              <a:gd name="connsiteY239" fmla="*/ 183243 h 1193800"/>
              <a:gd name="connsiteX240" fmla="*/ 469900 w 1442357"/>
              <a:gd name="connsiteY240" fmla="*/ 197757 h 1193800"/>
              <a:gd name="connsiteX241" fmla="*/ 459014 w 1442357"/>
              <a:gd name="connsiteY241" fmla="*/ 206829 h 1193800"/>
              <a:gd name="connsiteX242" fmla="*/ 451757 w 1442357"/>
              <a:gd name="connsiteY242" fmla="*/ 212272 h 1193800"/>
              <a:gd name="connsiteX243" fmla="*/ 446314 w 1442357"/>
              <a:gd name="connsiteY243" fmla="*/ 215900 h 1193800"/>
              <a:gd name="connsiteX244" fmla="*/ 437242 w 1442357"/>
              <a:gd name="connsiteY244" fmla="*/ 226786 h 1193800"/>
              <a:gd name="connsiteX245" fmla="*/ 431800 w 1442357"/>
              <a:gd name="connsiteY245" fmla="*/ 230414 h 1193800"/>
              <a:gd name="connsiteX246" fmla="*/ 422728 w 1442357"/>
              <a:gd name="connsiteY246" fmla="*/ 241300 h 1193800"/>
              <a:gd name="connsiteX247" fmla="*/ 417285 w 1442357"/>
              <a:gd name="connsiteY247" fmla="*/ 244929 h 1193800"/>
              <a:gd name="connsiteX248" fmla="*/ 413657 w 1442357"/>
              <a:gd name="connsiteY248" fmla="*/ 250372 h 1193800"/>
              <a:gd name="connsiteX249" fmla="*/ 408214 w 1442357"/>
              <a:gd name="connsiteY249" fmla="*/ 252186 h 1193800"/>
              <a:gd name="connsiteX250" fmla="*/ 400957 w 1442357"/>
              <a:gd name="connsiteY250" fmla="*/ 255814 h 1193800"/>
              <a:gd name="connsiteX251" fmla="*/ 393700 w 1442357"/>
              <a:gd name="connsiteY251" fmla="*/ 261257 h 1193800"/>
              <a:gd name="connsiteX252" fmla="*/ 381000 w 1442357"/>
              <a:gd name="connsiteY252" fmla="*/ 268514 h 1193800"/>
              <a:gd name="connsiteX253" fmla="*/ 371928 w 1442357"/>
              <a:gd name="connsiteY253" fmla="*/ 279400 h 1193800"/>
              <a:gd name="connsiteX254" fmla="*/ 366485 w 1442357"/>
              <a:gd name="connsiteY254" fmla="*/ 284843 h 1193800"/>
              <a:gd name="connsiteX255" fmla="*/ 355600 w 1442357"/>
              <a:gd name="connsiteY255" fmla="*/ 301172 h 1193800"/>
              <a:gd name="connsiteX256" fmla="*/ 350157 w 1442357"/>
              <a:gd name="connsiteY256" fmla="*/ 308429 h 1193800"/>
              <a:gd name="connsiteX257" fmla="*/ 342900 w 1442357"/>
              <a:gd name="connsiteY257" fmla="*/ 319314 h 1193800"/>
              <a:gd name="connsiteX258" fmla="*/ 339271 w 1442357"/>
              <a:gd name="connsiteY258" fmla="*/ 326572 h 1193800"/>
              <a:gd name="connsiteX259" fmla="*/ 333828 w 1442357"/>
              <a:gd name="connsiteY259" fmla="*/ 330200 h 1193800"/>
              <a:gd name="connsiteX260" fmla="*/ 324757 w 1442357"/>
              <a:gd name="connsiteY260" fmla="*/ 346529 h 1193800"/>
              <a:gd name="connsiteX261" fmla="*/ 319314 w 1442357"/>
              <a:gd name="connsiteY261" fmla="*/ 350157 h 1193800"/>
              <a:gd name="connsiteX262" fmla="*/ 308428 w 1442357"/>
              <a:gd name="connsiteY262" fmla="*/ 362857 h 1193800"/>
              <a:gd name="connsiteX263" fmla="*/ 302985 w 1442357"/>
              <a:gd name="connsiteY263" fmla="*/ 370114 h 1193800"/>
              <a:gd name="connsiteX264" fmla="*/ 295728 w 1442357"/>
              <a:gd name="connsiteY264" fmla="*/ 379186 h 1193800"/>
              <a:gd name="connsiteX265" fmla="*/ 292100 w 1442357"/>
              <a:gd name="connsiteY265" fmla="*/ 386443 h 1193800"/>
              <a:gd name="connsiteX266" fmla="*/ 284842 w 1442357"/>
              <a:gd name="connsiteY266" fmla="*/ 397329 h 1193800"/>
              <a:gd name="connsiteX267" fmla="*/ 281214 w 1442357"/>
              <a:gd name="connsiteY267" fmla="*/ 402772 h 1193800"/>
              <a:gd name="connsiteX268" fmla="*/ 275771 w 1442357"/>
              <a:gd name="connsiteY268" fmla="*/ 408214 h 1193800"/>
              <a:gd name="connsiteX269" fmla="*/ 266700 w 1442357"/>
              <a:gd name="connsiteY269" fmla="*/ 419100 h 1193800"/>
              <a:gd name="connsiteX270" fmla="*/ 154213 w 1442357"/>
              <a:gd name="connsiteY270" fmla="*/ 596901 h 1193800"/>
              <a:gd name="connsiteX271" fmla="*/ 63500 w 1442357"/>
              <a:gd name="connsiteY271" fmla="*/ 800101 h 1193800"/>
              <a:gd name="connsiteX272" fmla="*/ 19957 w 1442357"/>
              <a:gd name="connsiteY272" fmla="*/ 921657 h 1193800"/>
              <a:gd name="connsiteX0" fmla="*/ 0 w 1442357"/>
              <a:gd name="connsiteY0" fmla="*/ 1023257 h 1193800"/>
              <a:gd name="connsiteX1" fmla="*/ 45357 w 1442357"/>
              <a:gd name="connsiteY1" fmla="*/ 1041400 h 1193800"/>
              <a:gd name="connsiteX2" fmla="*/ 52614 w 1442357"/>
              <a:gd name="connsiteY2" fmla="*/ 1043214 h 1193800"/>
              <a:gd name="connsiteX3" fmla="*/ 58057 w 1442357"/>
              <a:gd name="connsiteY3" fmla="*/ 1046843 h 1193800"/>
              <a:gd name="connsiteX4" fmla="*/ 68942 w 1442357"/>
              <a:gd name="connsiteY4" fmla="*/ 1050472 h 1193800"/>
              <a:gd name="connsiteX5" fmla="*/ 74385 w 1442357"/>
              <a:gd name="connsiteY5" fmla="*/ 1052286 h 1193800"/>
              <a:gd name="connsiteX6" fmla="*/ 79828 w 1442357"/>
              <a:gd name="connsiteY6" fmla="*/ 1054100 h 1193800"/>
              <a:gd name="connsiteX7" fmla="*/ 90714 w 1442357"/>
              <a:gd name="connsiteY7" fmla="*/ 1061357 h 1193800"/>
              <a:gd name="connsiteX8" fmla="*/ 96157 w 1442357"/>
              <a:gd name="connsiteY8" fmla="*/ 1064986 h 1193800"/>
              <a:gd name="connsiteX9" fmla="*/ 112485 w 1442357"/>
              <a:gd name="connsiteY9" fmla="*/ 1070429 h 1193800"/>
              <a:gd name="connsiteX10" fmla="*/ 117928 w 1442357"/>
              <a:gd name="connsiteY10" fmla="*/ 1072243 h 1193800"/>
              <a:gd name="connsiteX11" fmla="*/ 136071 w 1442357"/>
              <a:gd name="connsiteY11" fmla="*/ 1079500 h 1193800"/>
              <a:gd name="connsiteX12" fmla="*/ 141514 w 1442357"/>
              <a:gd name="connsiteY12" fmla="*/ 1081314 h 1193800"/>
              <a:gd name="connsiteX13" fmla="*/ 146957 w 1442357"/>
              <a:gd name="connsiteY13" fmla="*/ 1084943 h 1193800"/>
              <a:gd name="connsiteX14" fmla="*/ 157842 w 1442357"/>
              <a:gd name="connsiteY14" fmla="*/ 1088572 h 1193800"/>
              <a:gd name="connsiteX15" fmla="*/ 163285 w 1442357"/>
              <a:gd name="connsiteY15" fmla="*/ 1092200 h 1193800"/>
              <a:gd name="connsiteX16" fmla="*/ 183242 w 1442357"/>
              <a:gd name="connsiteY16" fmla="*/ 1097643 h 1193800"/>
              <a:gd name="connsiteX17" fmla="*/ 194128 w 1442357"/>
              <a:gd name="connsiteY17" fmla="*/ 1101272 h 1193800"/>
              <a:gd name="connsiteX18" fmla="*/ 201385 w 1442357"/>
              <a:gd name="connsiteY18" fmla="*/ 1103086 h 1193800"/>
              <a:gd name="connsiteX19" fmla="*/ 212271 w 1442357"/>
              <a:gd name="connsiteY19" fmla="*/ 1106714 h 1193800"/>
              <a:gd name="connsiteX20" fmla="*/ 234042 w 1442357"/>
              <a:gd name="connsiteY20" fmla="*/ 1113972 h 1193800"/>
              <a:gd name="connsiteX21" fmla="*/ 239485 w 1442357"/>
              <a:gd name="connsiteY21" fmla="*/ 1115786 h 1193800"/>
              <a:gd name="connsiteX22" fmla="*/ 244928 w 1442357"/>
              <a:gd name="connsiteY22" fmla="*/ 1117600 h 1193800"/>
              <a:gd name="connsiteX23" fmla="*/ 263071 w 1442357"/>
              <a:gd name="connsiteY23" fmla="*/ 1121229 h 1193800"/>
              <a:gd name="connsiteX24" fmla="*/ 275771 w 1442357"/>
              <a:gd name="connsiteY24" fmla="*/ 1124857 h 1193800"/>
              <a:gd name="connsiteX25" fmla="*/ 286657 w 1442357"/>
              <a:gd name="connsiteY25" fmla="*/ 1126672 h 1193800"/>
              <a:gd name="connsiteX26" fmla="*/ 297542 w 1442357"/>
              <a:gd name="connsiteY26" fmla="*/ 1130300 h 1193800"/>
              <a:gd name="connsiteX27" fmla="*/ 304800 w 1442357"/>
              <a:gd name="connsiteY27" fmla="*/ 1132114 h 1193800"/>
              <a:gd name="connsiteX28" fmla="*/ 315685 w 1442357"/>
              <a:gd name="connsiteY28" fmla="*/ 1135743 h 1193800"/>
              <a:gd name="connsiteX29" fmla="*/ 324757 w 1442357"/>
              <a:gd name="connsiteY29" fmla="*/ 1137557 h 1193800"/>
              <a:gd name="connsiteX30" fmla="*/ 335642 w 1442357"/>
              <a:gd name="connsiteY30" fmla="*/ 1141186 h 1193800"/>
              <a:gd name="connsiteX31" fmla="*/ 353785 w 1442357"/>
              <a:gd name="connsiteY31" fmla="*/ 1146629 h 1193800"/>
              <a:gd name="connsiteX32" fmla="*/ 370114 w 1442357"/>
              <a:gd name="connsiteY32" fmla="*/ 1152072 h 1193800"/>
              <a:gd name="connsiteX33" fmla="*/ 382814 w 1442357"/>
              <a:gd name="connsiteY33" fmla="*/ 1155700 h 1193800"/>
              <a:gd name="connsiteX34" fmla="*/ 390071 w 1442357"/>
              <a:gd name="connsiteY34" fmla="*/ 1157514 h 1193800"/>
              <a:gd name="connsiteX35" fmla="*/ 410028 w 1442357"/>
              <a:gd name="connsiteY35" fmla="*/ 1159329 h 1193800"/>
              <a:gd name="connsiteX36" fmla="*/ 428171 w 1442357"/>
              <a:gd name="connsiteY36" fmla="*/ 1164772 h 1193800"/>
              <a:gd name="connsiteX37" fmla="*/ 469900 w 1442357"/>
              <a:gd name="connsiteY37" fmla="*/ 1170214 h 1193800"/>
              <a:gd name="connsiteX38" fmla="*/ 493485 w 1442357"/>
              <a:gd name="connsiteY38" fmla="*/ 1173843 h 1193800"/>
              <a:gd name="connsiteX39" fmla="*/ 511628 w 1442357"/>
              <a:gd name="connsiteY39" fmla="*/ 1175657 h 1193800"/>
              <a:gd name="connsiteX40" fmla="*/ 553357 w 1442357"/>
              <a:gd name="connsiteY40" fmla="*/ 1181100 h 1193800"/>
              <a:gd name="connsiteX41" fmla="*/ 558800 w 1442357"/>
              <a:gd name="connsiteY41" fmla="*/ 1182914 h 1193800"/>
              <a:gd name="connsiteX42" fmla="*/ 586014 w 1442357"/>
              <a:gd name="connsiteY42" fmla="*/ 1186543 h 1193800"/>
              <a:gd name="connsiteX43" fmla="*/ 698500 w 1442357"/>
              <a:gd name="connsiteY43" fmla="*/ 1193800 h 1193800"/>
              <a:gd name="connsiteX44" fmla="*/ 762000 w 1442357"/>
              <a:gd name="connsiteY44" fmla="*/ 1191986 h 1193800"/>
              <a:gd name="connsiteX45" fmla="*/ 769257 w 1442357"/>
              <a:gd name="connsiteY45" fmla="*/ 1190172 h 1193800"/>
              <a:gd name="connsiteX46" fmla="*/ 781957 w 1442357"/>
              <a:gd name="connsiteY46" fmla="*/ 1188357 h 1193800"/>
              <a:gd name="connsiteX47" fmla="*/ 798285 w 1442357"/>
              <a:gd name="connsiteY47" fmla="*/ 1184729 h 1193800"/>
              <a:gd name="connsiteX48" fmla="*/ 876300 w 1442357"/>
              <a:gd name="connsiteY48" fmla="*/ 1182914 h 1193800"/>
              <a:gd name="connsiteX49" fmla="*/ 890814 w 1442357"/>
              <a:gd name="connsiteY49" fmla="*/ 1179286 h 1193800"/>
              <a:gd name="connsiteX50" fmla="*/ 908957 w 1442357"/>
              <a:gd name="connsiteY50" fmla="*/ 1177472 h 1193800"/>
              <a:gd name="connsiteX51" fmla="*/ 930728 w 1442357"/>
              <a:gd name="connsiteY51" fmla="*/ 1173843 h 1193800"/>
              <a:gd name="connsiteX52" fmla="*/ 957942 w 1442357"/>
              <a:gd name="connsiteY52" fmla="*/ 1170214 h 1193800"/>
              <a:gd name="connsiteX53" fmla="*/ 977900 w 1442357"/>
              <a:gd name="connsiteY53" fmla="*/ 1166586 h 1193800"/>
              <a:gd name="connsiteX54" fmla="*/ 1005114 w 1442357"/>
              <a:gd name="connsiteY54" fmla="*/ 1164772 h 1193800"/>
              <a:gd name="connsiteX55" fmla="*/ 1016000 w 1442357"/>
              <a:gd name="connsiteY55" fmla="*/ 1161143 h 1193800"/>
              <a:gd name="connsiteX56" fmla="*/ 1023257 w 1442357"/>
              <a:gd name="connsiteY56" fmla="*/ 1157514 h 1193800"/>
              <a:gd name="connsiteX57" fmla="*/ 1037771 w 1442357"/>
              <a:gd name="connsiteY57" fmla="*/ 1153886 h 1193800"/>
              <a:gd name="connsiteX58" fmla="*/ 1050471 w 1442357"/>
              <a:gd name="connsiteY58" fmla="*/ 1150257 h 1193800"/>
              <a:gd name="connsiteX59" fmla="*/ 1061357 w 1442357"/>
              <a:gd name="connsiteY59" fmla="*/ 1148443 h 1193800"/>
              <a:gd name="connsiteX60" fmla="*/ 1066800 w 1442357"/>
              <a:gd name="connsiteY60" fmla="*/ 1146629 h 1193800"/>
              <a:gd name="connsiteX61" fmla="*/ 1081314 w 1442357"/>
              <a:gd name="connsiteY61" fmla="*/ 1144814 h 1193800"/>
              <a:gd name="connsiteX62" fmla="*/ 1094014 w 1442357"/>
              <a:gd name="connsiteY62" fmla="*/ 1143000 h 1193800"/>
              <a:gd name="connsiteX63" fmla="*/ 1108528 w 1442357"/>
              <a:gd name="connsiteY63" fmla="*/ 1139372 h 1193800"/>
              <a:gd name="connsiteX64" fmla="*/ 1115785 w 1442357"/>
              <a:gd name="connsiteY64" fmla="*/ 1137557 h 1193800"/>
              <a:gd name="connsiteX65" fmla="*/ 1121228 w 1442357"/>
              <a:gd name="connsiteY65" fmla="*/ 1135743 h 1193800"/>
              <a:gd name="connsiteX66" fmla="*/ 1139371 w 1442357"/>
              <a:gd name="connsiteY66" fmla="*/ 1133929 h 1193800"/>
              <a:gd name="connsiteX67" fmla="*/ 1168400 w 1442357"/>
              <a:gd name="connsiteY67" fmla="*/ 1128486 h 1193800"/>
              <a:gd name="connsiteX68" fmla="*/ 1190171 w 1442357"/>
              <a:gd name="connsiteY68" fmla="*/ 1121229 h 1193800"/>
              <a:gd name="connsiteX69" fmla="*/ 1201057 w 1442357"/>
              <a:gd name="connsiteY69" fmla="*/ 1117600 h 1193800"/>
              <a:gd name="connsiteX70" fmla="*/ 1210128 w 1442357"/>
              <a:gd name="connsiteY70" fmla="*/ 1115786 h 1193800"/>
              <a:gd name="connsiteX71" fmla="*/ 1222828 w 1442357"/>
              <a:gd name="connsiteY71" fmla="*/ 1112157 h 1193800"/>
              <a:gd name="connsiteX72" fmla="*/ 1233714 w 1442357"/>
              <a:gd name="connsiteY72" fmla="*/ 1110343 h 1193800"/>
              <a:gd name="connsiteX73" fmla="*/ 1244600 w 1442357"/>
              <a:gd name="connsiteY73" fmla="*/ 1106714 h 1193800"/>
              <a:gd name="connsiteX74" fmla="*/ 1251857 w 1442357"/>
              <a:gd name="connsiteY74" fmla="*/ 1104900 h 1193800"/>
              <a:gd name="connsiteX75" fmla="*/ 1260928 w 1442357"/>
              <a:gd name="connsiteY75" fmla="*/ 1103086 h 1193800"/>
              <a:gd name="connsiteX76" fmla="*/ 1266371 w 1442357"/>
              <a:gd name="connsiteY76" fmla="*/ 1101272 h 1193800"/>
              <a:gd name="connsiteX77" fmla="*/ 1284514 w 1442357"/>
              <a:gd name="connsiteY77" fmla="*/ 1095829 h 1193800"/>
              <a:gd name="connsiteX78" fmla="*/ 1289957 w 1442357"/>
              <a:gd name="connsiteY78" fmla="*/ 1094014 h 1193800"/>
              <a:gd name="connsiteX79" fmla="*/ 1302657 w 1442357"/>
              <a:gd name="connsiteY79" fmla="*/ 1090386 h 1193800"/>
              <a:gd name="connsiteX80" fmla="*/ 1309914 w 1442357"/>
              <a:gd name="connsiteY80" fmla="*/ 1084943 h 1193800"/>
              <a:gd name="connsiteX81" fmla="*/ 1328057 w 1442357"/>
              <a:gd name="connsiteY81" fmla="*/ 1081314 h 1193800"/>
              <a:gd name="connsiteX82" fmla="*/ 1346200 w 1442357"/>
              <a:gd name="connsiteY82" fmla="*/ 1074057 h 1193800"/>
              <a:gd name="connsiteX83" fmla="*/ 1351642 w 1442357"/>
              <a:gd name="connsiteY83" fmla="*/ 1072243 h 1193800"/>
              <a:gd name="connsiteX84" fmla="*/ 1357085 w 1442357"/>
              <a:gd name="connsiteY84" fmla="*/ 1066800 h 1193800"/>
              <a:gd name="connsiteX85" fmla="*/ 1369785 w 1442357"/>
              <a:gd name="connsiteY85" fmla="*/ 1059543 h 1193800"/>
              <a:gd name="connsiteX86" fmla="*/ 1378857 w 1442357"/>
              <a:gd name="connsiteY86" fmla="*/ 1055914 h 1193800"/>
              <a:gd name="connsiteX87" fmla="*/ 1389742 w 1442357"/>
              <a:gd name="connsiteY87" fmla="*/ 1048657 h 1193800"/>
              <a:gd name="connsiteX88" fmla="*/ 1395185 w 1442357"/>
              <a:gd name="connsiteY88" fmla="*/ 1045029 h 1193800"/>
              <a:gd name="connsiteX89" fmla="*/ 1407885 w 1442357"/>
              <a:gd name="connsiteY89" fmla="*/ 1039586 h 1193800"/>
              <a:gd name="connsiteX90" fmla="*/ 1418771 w 1442357"/>
              <a:gd name="connsiteY90" fmla="*/ 1035957 h 1193800"/>
              <a:gd name="connsiteX91" fmla="*/ 1429657 w 1442357"/>
              <a:gd name="connsiteY91" fmla="*/ 1030514 h 1193800"/>
              <a:gd name="connsiteX92" fmla="*/ 1435100 w 1442357"/>
              <a:gd name="connsiteY92" fmla="*/ 1025072 h 1193800"/>
              <a:gd name="connsiteX93" fmla="*/ 1440542 w 1442357"/>
              <a:gd name="connsiteY93" fmla="*/ 1021443 h 1193800"/>
              <a:gd name="connsiteX94" fmla="*/ 1442357 w 1442357"/>
              <a:gd name="connsiteY94" fmla="*/ 1014186 h 1193800"/>
              <a:gd name="connsiteX95" fmla="*/ 1440542 w 1442357"/>
              <a:gd name="connsiteY95" fmla="*/ 1001486 h 1193800"/>
              <a:gd name="connsiteX96" fmla="*/ 1438728 w 1442357"/>
              <a:gd name="connsiteY96" fmla="*/ 996043 h 1193800"/>
              <a:gd name="connsiteX97" fmla="*/ 1433285 w 1442357"/>
              <a:gd name="connsiteY97" fmla="*/ 977900 h 1193800"/>
              <a:gd name="connsiteX98" fmla="*/ 1431471 w 1442357"/>
              <a:gd name="connsiteY98" fmla="*/ 967014 h 1193800"/>
              <a:gd name="connsiteX99" fmla="*/ 1424214 w 1442357"/>
              <a:gd name="connsiteY99" fmla="*/ 954314 h 1193800"/>
              <a:gd name="connsiteX100" fmla="*/ 1422400 w 1442357"/>
              <a:gd name="connsiteY100" fmla="*/ 901700 h 1193800"/>
              <a:gd name="connsiteX101" fmla="*/ 1418771 w 1442357"/>
              <a:gd name="connsiteY101" fmla="*/ 890814 h 1193800"/>
              <a:gd name="connsiteX102" fmla="*/ 1416957 w 1442357"/>
              <a:gd name="connsiteY102" fmla="*/ 885372 h 1193800"/>
              <a:gd name="connsiteX103" fmla="*/ 1415142 w 1442357"/>
              <a:gd name="connsiteY103" fmla="*/ 876300 h 1193800"/>
              <a:gd name="connsiteX104" fmla="*/ 1411514 w 1442357"/>
              <a:gd name="connsiteY104" fmla="*/ 869043 h 1193800"/>
              <a:gd name="connsiteX105" fmla="*/ 1407885 w 1442357"/>
              <a:gd name="connsiteY105" fmla="*/ 859972 h 1193800"/>
              <a:gd name="connsiteX106" fmla="*/ 1404257 w 1442357"/>
              <a:gd name="connsiteY106" fmla="*/ 843643 h 1193800"/>
              <a:gd name="connsiteX107" fmla="*/ 1402442 w 1442357"/>
              <a:gd name="connsiteY107" fmla="*/ 838200 h 1193800"/>
              <a:gd name="connsiteX108" fmla="*/ 1397000 w 1442357"/>
              <a:gd name="connsiteY108" fmla="*/ 810986 h 1193800"/>
              <a:gd name="connsiteX109" fmla="*/ 1393371 w 1442357"/>
              <a:gd name="connsiteY109" fmla="*/ 800100 h 1193800"/>
              <a:gd name="connsiteX110" fmla="*/ 1389742 w 1442357"/>
              <a:gd name="connsiteY110" fmla="*/ 789214 h 1193800"/>
              <a:gd name="connsiteX111" fmla="*/ 1386114 w 1442357"/>
              <a:gd name="connsiteY111" fmla="*/ 783772 h 1193800"/>
              <a:gd name="connsiteX112" fmla="*/ 1378857 w 1442357"/>
              <a:gd name="connsiteY112" fmla="*/ 774700 h 1193800"/>
              <a:gd name="connsiteX113" fmla="*/ 1377042 w 1442357"/>
              <a:gd name="connsiteY113" fmla="*/ 769257 h 1193800"/>
              <a:gd name="connsiteX114" fmla="*/ 1371600 w 1442357"/>
              <a:gd name="connsiteY114" fmla="*/ 763814 h 1193800"/>
              <a:gd name="connsiteX115" fmla="*/ 1369785 w 1442357"/>
              <a:gd name="connsiteY115" fmla="*/ 758372 h 1193800"/>
              <a:gd name="connsiteX116" fmla="*/ 1367971 w 1442357"/>
              <a:gd name="connsiteY116" fmla="*/ 732972 h 1193800"/>
              <a:gd name="connsiteX117" fmla="*/ 1362528 w 1442357"/>
              <a:gd name="connsiteY117" fmla="*/ 729343 h 1193800"/>
              <a:gd name="connsiteX118" fmla="*/ 1351642 w 1442357"/>
              <a:gd name="connsiteY118" fmla="*/ 725714 h 1193800"/>
              <a:gd name="connsiteX119" fmla="*/ 1349828 w 1442357"/>
              <a:gd name="connsiteY119" fmla="*/ 718457 h 1193800"/>
              <a:gd name="connsiteX120" fmla="*/ 1346200 w 1442357"/>
              <a:gd name="connsiteY120" fmla="*/ 707572 h 1193800"/>
              <a:gd name="connsiteX121" fmla="*/ 1340757 w 1442357"/>
              <a:gd name="connsiteY121" fmla="*/ 683986 h 1193800"/>
              <a:gd name="connsiteX122" fmla="*/ 1337128 w 1442357"/>
              <a:gd name="connsiteY122" fmla="*/ 678543 h 1193800"/>
              <a:gd name="connsiteX123" fmla="*/ 1333500 w 1442357"/>
              <a:gd name="connsiteY123" fmla="*/ 667657 h 1193800"/>
              <a:gd name="connsiteX124" fmla="*/ 1320800 w 1442357"/>
              <a:gd name="connsiteY124" fmla="*/ 651329 h 1193800"/>
              <a:gd name="connsiteX125" fmla="*/ 1318985 w 1442357"/>
              <a:gd name="connsiteY125" fmla="*/ 645886 h 1193800"/>
              <a:gd name="connsiteX126" fmla="*/ 1311728 w 1442357"/>
              <a:gd name="connsiteY126" fmla="*/ 635000 h 1193800"/>
              <a:gd name="connsiteX127" fmla="*/ 1306285 w 1442357"/>
              <a:gd name="connsiteY127" fmla="*/ 624114 h 1193800"/>
              <a:gd name="connsiteX128" fmla="*/ 1302657 w 1442357"/>
              <a:gd name="connsiteY128" fmla="*/ 613229 h 1193800"/>
              <a:gd name="connsiteX129" fmla="*/ 1299028 w 1442357"/>
              <a:gd name="connsiteY129" fmla="*/ 605972 h 1193800"/>
              <a:gd name="connsiteX130" fmla="*/ 1297214 w 1442357"/>
              <a:gd name="connsiteY130" fmla="*/ 600529 h 1193800"/>
              <a:gd name="connsiteX131" fmla="*/ 1289957 w 1442357"/>
              <a:gd name="connsiteY131" fmla="*/ 589643 h 1193800"/>
              <a:gd name="connsiteX132" fmla="*/ 1286328 w 1442357"/>
              <a:gd name="connsiteY132" fmla="*/ 576943 h 1193800"/>
              <a:gd name="connsiteX133" fmla="*/ 1282700 w 1442357"/>
              <a:gd name="connsiteY133" fmla="*/ 571500 h 1193800"/>
              <a:gd name="connsiteX134" fmla="*/ 1279071 w 1442357"/>
              <a:gd name="connsiteY134" fmla="*/ 560614 h 1193800"/>
              <a:gd name="connsiteX135" fmla="*/ 1268185 w 1442357"/>
              <a:gd name="connsiteY135" fmla="*/ 544286 h 1193800"/>
              <a:gd name="connsiteX136" fmla="*/ 1264557 w 1442357"/>
              <a:gd name="connsiteY136" fmla="*/ 538843 h 1193800"/>
              <a:gd name="connsiteX137" fmla="*/ 1253671 w 1442357"/>
              <a:gd name="connsiteY137" fmla="*/ 527957 h 1193800"/>
              <a:gd name="connsiteX138" fmla="*/ 1237342 w 1442357"/>
              <a:gd name="connsiteY138" fmla="*/ 517072 h 1193800"/>
              <a:gd name="connsiteX139" fmla="*/ 1231900 w 1442357"/>
              <a:gd name="connsiteY139" fmla="*/ 513443 h 1193800"/>
              <a:gd name="connsiteX140" fmla="*/ 1224642 w 1442357"/>
              <a:gd name="connsiteY140" fmla="*/ 508000 h 1193800"/>
              <a:gd name="connsiteX141" fmla="*/ 1217385 w 1442357"/>
              <a:gd name="connsiteY141" fmla="*/ 504372 h 1193800"/>
              <a:gd name="connsiteX142" fmla="*/ 1213757 w 1442357"/>
              <a:gd name="connsiteY142" fmla="*/ 497114 h 1193800"/>
              <a:gd name="connsiteX143" fmla="*/ 1210128 w 1442357"/>
              <a:gd name="connsiteY143" fmla="*/ 486229 h 1193800"/>
              <a:gd name="connsiteX144" fmla="*/ 1206500 w 1442357"/>
              <a:gd name="connsiteY144" fmla="*/ 464457 h 1193800"/>
              <a:gd name="connsiteX145" fmla="*/ 1197428 w 1442357"/>
              <a:gd name="connsiteY145" fmla="*/ 453572 h 1193800"/>
              <a:gd name="connsiteX146" fmla="*/ 1193800 w 1442357"/>
              <a:gd name="connsiteY146" fmla="*/ 448129 h 1193800"/>
              <a:gd name="connsiteX147" fmla="*/ 1188357 w 1442357"/>
              <a:gd name="connsiteY147" fmla="*/ 442686 h 1193800"/>
              <a:gd name="connsiteX148" fmla="*/ 1181100 w 1442357"/>
              <a:gd name="connsiteY148" fmla="*/ 424543 h 1193800"/>
              <a:gd name="connsiteX149" fmla="*/ 1181100 w 1442357"/>
              <a:gd name="connsiteY149" fmla="*/ 424543 h 1193800"/>
              <a:gd name="connsiteX150" fmla="*/ 1170214 w 1442357"/>
              <a:gd name="connsiteY150" fmla="*/ 406400 h 1193800"/>
              <a:gd name="connsiteX151" fmla="*/ 1166585 w 1442357"/>
              <a:gd name="connsiteY151" fmla="*/ 400957 h 1193800"/>
              <a:gd name="connsiteX152" fmla="*/ 1162957 w 1442357"/>
              <a:gd name="connsiteY152" fmla="*/ 393700 h 1193800"/>
              <a:gd name="connsiteX153" fmla="*/ 1155700 w 1442357"/>
              <a:gd name="connsiteY153" fmla="*/ 382814 h 1193800"/>
              <a:gd name="connsiteX154" fmla="*/ 1146628 w 1442357"/>
              <a:gd name="connsiteY154" fmla="*/ 371929 h 1193800"/>
              <a:gd name="connsiteX155" fmla="*/ 1141185 w 1442357"/>
              <a:gd name="connsiteY155" fmla="*/ 368300 h 1193800"/>
              <a:gd name="connsiteX156" fmla="*/ 1133928 w 1442357"/>
              <a:gd name="connsiteY156" fmla="*/ 357414 h 1193800"/>
              <a:gd name="connsiteX157" fmla="*/ 1123042 w 1442357"/>
              <a:gd name="connsiteY157" fmla="*/ 346529 h 1193800"/>
              <a:gd name="connsiteX158" fmla="*/ 1113971 w 1442357"/>
              <a:gd name="connsiteY158" fmla="*/ 333829 h 1193800"/>
              <a:gd name="connsiteX159" fmla="*/ 1110342 w 1442357"/>
              <a:gd name="connsiteY159" fmla="*/ 328386 h 1193800"/>
              <a:gd name="connsiteX160" fmla="*/ 1104900 w 1442357"/>
              <a:gd name="connsiteY160" fmla="*/ 324757 h 1193800"/>
              <a:gd name="connsiteX161" fmla="*/ 1094014 w 1442357"/>
              <a:gd name="connsiteY161" fmla="*/ 317500 h 1193800"/>
              <a:gd name="connsiteX162" fmla="*/ 1088571 w 1442357"/>
              <a:gd name="connsiteY162" fmla="*/ 312057 h 1193800"/>
              <a:gd name="connsiteX163" fmla="*/ 1077685 w 1442357"/>
              <a:gd name="connsiteY163" fmla="*/ 302986 h 1193800"/>
              <a:gd name="connsiteX164" fmla="*/ 1072242 w 1442357"/>
              <a:gd name="connsiteY164" fmla="*/ 295729 h 1193800"/>
              <a:gd name="connsiteX165" fmla="*/ 1066800 w 1442357"/>
              <a:gd name="connsiteY165" fmla="*/ 286657 h 1193800"/>
              <a:gd name="connsiteX166" fmla="*/ 1061357 w 1442357"/>
              <a:gd name="connsiteY166" fmla="*/ 283029 h 1193800"/>
              <a:gd name="connsiteX167" fmla="*/ 1052285 w 1442357"/>
              <a:gd name="connsiteY167" fmla="*/ 275772 h 1193800"/>
              <a:gd name="connsiteX168" fmla="*/ 1048657 w 1442357"/>
              <a:gd name="connsiteY168" fmla="*/ 270329 h 1193800"/>
              <a:gd name="connsiteX169" fmla="*/ 1043214 w 1442357"/>
              <a:gd name="connsiteY169" fmla="*/ 268514 h 1193800"/>
              <a:gd name="connsiteX170" fmla="*/ 1037771 w 1442357"/>
              <a:gd name="connsiteY170" fmla="*/ 264886 h 1193800"/>
              <a:gd name="connsiteX171" fmla="*/ 1032328 w 1442357"/>
              <a:gd name="connsiteY171" fmla="*/ 259443 h 1193800"/>
              <a:gd name="connsiteX172" fmla="*/ 1019628 w 1442357"/>
              <a:gd name="connsiteY172" fmla="*/ 250372 h 1193800"/>
              <a:gd name="connsiteX173" fmla="*/ 1010557 w 1442357"/>
              <a:gd name="connsiteY173" fmla="*/ 232229 h 1193800"/>
              <a:gd name="connsiteX174" fmla="*/ 999671 w 1442357"/>
              <a:gd name="connsiteY174" fmla="*/ 217714 h 1193800"/>
              <a:gd name="connsiteX175" fmla="*/ 988785 w 1442357"/>
              <a:gd name="connsiteY175" fmla="*/ 210457 h 1193800"/>
              <a:gd name="connsiteX176" fmla="*/ 976085 w 1442357"/>
              <a:gd name="connsiteY176" fmla="*/ 192314 h 1193800"/>
              <a:gd name="connsiteX177" fmla="*/ 970642 w 1442357"/>
              <a:gd name="connsiteY177" fmla="*/ 188686 h 1193800"/>
              <a:gd name="connsiteX178" fmla="*/ 967014 w 1442357"/>
              <a:gd name="connsiteY178" fmla="*/ 181429 h 1193800"/>
              <a:gd name="connsiteX179" fmla="*/ 956128 w 1442357"/>
              <a:gd name="connsiteY179" fmla="*/ 174172 h 1193800"/>
              <a:gd name="connsiteX180" fmla="*/ 950685 w 1442357"/>
              <a:gd name="connsiteY180" fmla="*/ 168729 h 1193800"/>
              <a:gd name="connsiteX181" fmla="*/ 945242 w 1442357"/>
              <a:gd name="connsiteY181" fmla="*/ 166914 h 1193800"/>
              <a:gd name="connsiteX182" fmla="*/ 939800 w 1442357"/>
              <a:gd name="connsiteY182" fmla="*/ 161472 h 1193800"/>
              <a:gd name="connsiteX183" fmla="*/ 923471 w 1442357"/>
              <a:gd name="connsiteY183" fmla="*/ 150586 h 1193800"/>
              <a:gd name="connsiteX184" fmla="*/ 918028 w 1442357"/>
              <a:gd name="connsiteY184" fmla="*/ 146957 h 1193800"/>
              <a:gd name="connsiteX185" fmla="*/ 912585 w 1442357"/>
              <a:gd name="connsiteY185" fmla="*/ 143329 h 1193800"/>
              <a:gd name="connsiteX186" fmla="*/ 903514 w 1442357"/>
              <a:gd name="connsiteY186" fmla="*/ 132443 h 1193800"/>
              <a:gd name="connsiteX187" fmla="*/ 894442 w 1442357"/>
              <a:gd name="connsiteY187" fmla="*/ 121557 h 1193800"/>
              <a:gd name="connsiteX188" fmla="*/ 885371 w 1442357"/>
              <a:gd name="connsiteY188" fmla="*/ 110672 h 1193800"/>
              <a:gd name="connsiteX189" fmla="*/ 881742 w 1442357"/>
              <a:gd name="connsiteY189" fmla="*/ 105229 h 1193800"/>
              <a:gd name="connsiteX190" fmla="*/ 876300 w 1442357"/>
              <a:gd name="connsiteY190" fmla="*/ 99786 h 1193800"/>
              <a:gd name="connsiteX191" fmla="*/ 872671 w 1442357"/>
              <a:gd name="connsiteY191" fmla="*/ 94343 h 1193800"/>
              <a:gd name="connsiteX192" fmla="*/ 861785 w 1442357"/>
              <a:gd name="connsiteY192" fmla="*/ 87086 h 1193800"/>
              <a:gd name="connsiteX193" fmla="*/ 856342 w 1442357"/>
              <a:gd name="connsiteY193" fmla="*/ 81643 h 1193800"/>
              <a:gd name="connsiteX194" fmla="*/ 850900 w 1442357"/>
              <a:gd name="connsiteY194" fmla="*/ 79829 h 1193800"/>
              <a:gd name="connsiteX195" fmla="*/ 845457 w 1442357"/>
              <a:gd name="connsiteY195" fmla="*/ 74386 h 1193800"/>
              <a:gd name="connsiteX196" fmla="*/ 834571 w 1442357"/>
              <a:gd name="connsiteY196" fmla="*/ 68943 h 1193800"/>
              <a:gd name="connsiteX197" fmla="*/ 823685 w 1442357"/>
              <a:gd name="connsiteY197" fmla="*/ 61686 h 1193800"/>
              <a:gd name="connsiteX198" fmla="*/ 818242 w 1442357"/>
              <a:gd name="connsiteY198" fmla="*/ 58057 h 1193800"/>
              <a:gd name="connsiteX199" fmla="*/ 812800 w 1442357"/>
              <a:gd name="connsiteY199" fmla="*/ 56243 h 1193800"/>
              <a:gd name="connsiteX200" fmla="*/ 805542 w 1442357"/>
              <a:gd name="connsiteY200" fmla="*/ 50800 h 1193800"/>
              <a:gd name="connsiteX201" fmla="*/ 798285 w 1442357"/>
              <a:gd name="connsiteY201" fmla="*/ 47172 h 1193800"/>
              <a:gd name="connsiteX202" fmla="*/ 792842 w 1442357"/>
              <a:gd name="connsiteY202" fmla="*/ 43543 h 1193800"/>
              <a:gd name="connsiteX203" fmla="*/ 774700 w 1442357"/>
              <a:gd name="connsiteY203" fmla="*/ 34472 h 1193800"/>
              <a:gd name="connsiteX204" fmla="*/ 763814 w 1442357"/>
              <a:gd name="connsiteY204" fmla="*/ 29029 h 1193800"/>
              <a:gd name="connsiteX205" fmla="*/ 758371 w 1442357"/>
              <a:gd name="connsiteY205" fmla="*/ 23586 h 1193800"/>
              <a:gd name="connsiteX206" fmla="*/ 752928 w 1442357"/>
              <a:gd name="connsiteY206" fmla="*/ 19957 h 1193800"/>
              <a:gd name="connsiteX207" fmla="*/ 747485 w 1442357"/>
              <a:gd name="connsiteY207" fmla="*/ 14514 h 1193800"/>
              <a:gd name="connsiteX208" fmla="*/ 729342 w 1442357"/>
              <a:gd name="connsiteY208" fmla="*/ 1814 h 1193800"/>
              <a:gd name="connsiteX209" fmla="*/ 723900 w 1442357"/>
              <a:gd name="connsiteY209" fmla="*/ 0 h 1193800"/>
              <a:gd name="connsiteX210" fmla="*/ 716642 w 1442357"/>
              <a:gd name="connsiteY210" fmla="*/ 1814 h 1193800"/>
              <a:gd name="connsiteX211" fmla="*/ 705757 w 1442357"/>
              <a:gd name="connsiteY211" fmla="*/ 10886 h 1193800"/>
              <a:gd name="connsiteX212" fmla="*/ 698500 w 1442357"/>
              <a:gd name="connsiteY212" fmla="*/ 21772 h 1193800"/>
              <a:gd name="connsiteX213" fmla="*/ 685800 w 1442357"/>
              <a:gd name="connsiteY213" fmla="*/ 30843 h 1193800"/>
              <a:gd name="connsiteX214" fmla="*/ 680357 w 1442357"/>
              <a:gd name="connsiteY214" fmla="*/ 36286 h 1193800"/>
              <a:gd name="connsiteX215" fmla="*/ 673100 w 1442357"/>
              <a:gd name="connsiteY215" fmla="*/ 39914 h 1193800"/>
              <a:gd name="connsiteX216" fmla="*/ 667657 w 1442357"/>
              <a:gd name="connsiteY216" fmla="*/ 43543 h 1193800"/>
              <a:gd name="connsiteX217" fmla="*/ 660400 w 1442357"/>
              <a:gd name="connsiteY217" fmla="*/ 47172 h 1193800"/>
              <a:gd name="connsiteX218" fmla="*/ 649514 w 1442357"/>
              <a:gd name="connsiteY218" fmla="*/ 54429 h 1193800"/>
              <a:gd name="connsiteX219" fmla="*/ 644071 w 1442357"/>
              <a:gd name="connsiteY219" fmla="*/ 58057 h 1193800"/>
              <a:gd name="connsiteX220" fmla="*/ 635000 w 1442357"/>
              <a:gd name="connsiteY220" fmla="*/ 61686 h 1193800"/>
              <a:gd name="connsiteX221" fmla="*/ 624114 w 1442357"/>
              <a:gd name="connsiteY221" fmla="*/ 67129 h 1193800"/>
              <a:gd name="connsiteX222" fmla="*/ 618671 w 1442357"/>
              <a:gd name="connsiteY222" fmla="*/ 72572 h 1193800"/>
              <a:gd name="connsiteX223" fmla="*/ 605971 w 1442357"/>
              <a:gd name="connsiteY223" fmla="*/ 79829 h 1193800"/>
              <a:gd name="connsiteX224" fmla="*/ 602342 w 1442357"/>
              <a:gd name="connsiteY224" fmla="*/ 85272 h 1193800"/>
              <a:gd name="connsiteX225" fmla="*/ 591457 w 1442357"/>
              <a:gd name="connsiteY225" fmla="*/ 92529 h 1193800"/>
              <a:gd name="connsiteX226" fmla="*/ 586014 w 1442357"/>
              <a:gd name="connsiteY226" fmla="*/ 97972 h 1193800"/>
              <a:gd name="connsiteX227" fmla="*/ 569685 w 1442357"/>
              <a:gd name="connsiteY227" fmla="*/ 108857 h 1193800"/>
              <a:gd name="connsiteX228" fmla="*/ 564242 w 1442357"/>
              <a:gd name="connsiteY228" fmla="*/ 112486 h 1193800"/>
              <a:gd name="connsiteX229" fmla="*/ 560614 w 1442357"/>
              <a:gd name="connsiteY229" fmla="*/ 117929 h 1193800"/>
              <a:gd name="connsiteX230" fmla="*/ 553357 w 1442357"/>
              <a:gd name="connsiteY230" fmla="*/ 121557 h 1193800"/>
              <a:gd name="connsiteX231" fmla="*/ 547914 w 1442357"/>
              <a:gd name="connsiteY231" fmla="*/ 125186 h 1193800"/>
              <a:gd name="connsiteX232" fmla="*/ 542471 w 1442357"/>
              <a:gd name="connsiteY232" fmla="*/ 130629 h 1193800"/>
              <a:gd name="connsiteX233" fmla="*/ 531585 w 1442357"/>
              <a:gd name="connsiteY233" fmla="*/ 137886 h 1193800"/>
              <a:gd name="connsiteX234" fmla="*/ 522514 w 1442357"/>
              <a:gd name="connsiteY234" fmla="*/ 145143 h 1193800"/>
              <a:gd name="connsiteX235" fmla="*/ 517071 w 1442357"/>
              <a:gd name="connsiteY235" fmla="*/ 150586 h 1193800"/>
              <a:gd name="connsiteX236" fmla="*/ 506185 w 1442357"/>
              <a:gd name="connsiteY236" fmla="*/ 157843 h 1193800"/>
              <a:gd name="connsiteX237" fmla="*/ 498928 w 1442357"/>
              <a:gd name="connsiteY237" fmla="*/ 170543 h 1193800"/>
              <a:gd name="connsiteX238" fmla="*/ 491671 w 1442357"/>
              <a:gd name="connsiteY238" fmla="*/ 177800 h 1193800"/>
              <a:gd name="connsiteX239" fmla="*/ 488042 w 1442357"/>
              <a:gd name="connsiteY239" fmla="*/ 183243 h 1193800"/>
              <a:gd name="connsiteX240" fmla="*/ 469900 w 1442357"/>
              <a:gd name="connsiteY240" fmla="*/ 197757 h 1193800"/>
              <a:gd name="connsiteX241" fmla="*/ 459014 w 1442357"/>
              <a:gd name="connsiteY241" fmla="*/ 206829 h 1193800"/>
              <a:gd name="connsiteX242" fmla="*/ 451757 w 1442357"/>
              <a:gd name="connsiteY242" fmla="*/ 212272 h 1193800"/>
              <a:gd name="connsiteX243" fmla="*/ 446314 w 1442357"/>
              <a:gd name="connsiteY243" fmla="*/ 215900 h 1193800"/>
              <a:gd name="connsiteX244" fmla="*/ 437242 w 1442357"/>
              <a:gd name="connsiteY244" fmla="*/ 226786 h 1193800"/>
              <a:gd name="connsiteX245" fmla="*/ 431800 w 1442357"/>
              <a:gd name="connsiteY245" fmla="*/ 230414 h 1193800"/>
              <a:gd name="connsiteX246" fmla="*/ 422728 w 1442357"/>
              <a:gd name="connsiteY246" fmla="*/ 241300 h 1193800"/>
              <a:gd name="connsiteX247" fmla="*/ 417285 w 1442357"/>
              <a:gd name="connsiteY247" fmla="*/ 244929 h 1193800"/>
              <a:gd name="connsiteX248" fmla="*/ 413657 w 1442357"/>
              <a:gd name="connsiteY248" fmla="*/ 250372 h 1193800"/>
              <a:gd name="connsiteX249" fmla="*/ 408214 w 1442357"/>
              <a:gd name="connsiteY249" fmla="*/ 252186 h 1193800"/>
              <a:gd name="connsiteX250" fmla="*/ 400957 w 1442357"/>
              <a:gd name="connsiteY250" fmla="*/ 255814 h 1193800"/>
              <a:gd name="connsiteX251" fmla="*/ 393700 w 1442357"/>
              <a:gd name="connsiteY251" fmla="*/ 261257 h 1193800"/>
              <a:gd name="connsiteX252" fmla="*/ 381000 w 1442357"/>
              <a:gd name="connsiteY252" fmla="*/ 268514 h 1193800"/>
              <a:gd name="connsiteX253" fmla="*/ 371928 w 1442357"/>
              <a:gd name="connsiteY253" fmla="*/ 279400 h 1193800"/>
              <a:gd name="connsiteX254" fmla="*/ 366485 w 1442357"/>
              <a:gd name="connsiteY254" fmla="*/ 284843 h 1193800"/>
              <a:gd name="connsiteX255" fmla="*/ 355600 w 1442357"/>
              <a:gd name="connsiteY255" fmla="*/ 301172 h 1193800"/>
              <a:gd name="connsiteX256" fmla="*/ 350157 w 1442357"/>
              <a:gd name="connsiteY256" fmla="*/ 308429 h 1193800"/>
              <a:gd name="connsiteX257" fmla="*/ 342900 w 1442357"/>
              <a:gd name="connsiteY257" fmla="*/ 319314 h 1193800"/>
              <a:gd name="connsiteX258" fmla="*/ 339271 w 1442357"/>
              <a:gd name="connsiteY258" fmla="*/ 326572 h 1193800"/>
              <a:gd name="connsiteX259" fmla="*/ 333828 w 1442357"/>
              <a:gd name="connsiteY259" fmla="*/ 330200 h 1193800"/>
              <a:gd name="connsiteX260" fmla="*/ 324757 w 1442357"/>
              <a:gd name="connsiteY260" fmla="*/ 346529 h 1193800"/>
              <a:gd name="connsiteX261" fmla="*/ 319314 w 1442357"/>
              <a:gd name="connsiteY261" fmla="*/ 350157 h 1193800"/>
              <a:gd name="connsiteX262" fmla="*/ 308428 w 1442357"/>
              <a:gd name="connsiteY262" fmla="*/ 362857 h 1193800"/>
              <a:gd name="connsiteX263" fmla="*/ 302985 w 1442357"/>
              <a:gd name="connsiteY263" fmla="*/ 370114 h 1193800"/>
              <a:gd name="connsiteX264" fmla="*/ 295728 w 1442357"/>
              <a:gd name="connsiteY264" fmla="*/ 379186 h 1193800"/>
              <a:gd name="connsiteX265" fmla="*/ 292100 w 1442357"/>
              <a:gd name="connsiteY265" fmla="*/ 386443 h 1193800"/>
              <a:gd name="connsiteX266" fmla="*/ 284842 w 1442357"/>
              <a:gd name="connsiteY266" fmla="*/ 397329 h 1193800"/>
              <a:gd name="connsiteX267" fmla="*/ 281214 w 1442357"/>
              <a:gd name="connsiteY267" fmla="*/ 402772 h 1193800"/>
              <a:gd name="connsiteX268" fmla="*/ 275771 w 1442357"/>
              <a:gd name="connsiteY268" fmla="*/ 408214 h 1193800"/>
              <a:gd name="connsiteX269" fmla="*/ 266700 w 1442357"/>
              <a:gd name="connsiteY269" fmla="*/ 419100 h 1193800"/>
              <a:gd name="connsiteX270" fmla="*/ 154213 w 1442357"/>
              <a:gd name="connsiteY270" fmla="*/ 596901 h 1193800"/>
              <a:gd name="connsiteX271" fmla="*/ 63500 w 1442357"/>
              <a:gd name="connsiteY271" fmla="*/ 800101 h 1193800"/>
              <a:gd name="connsiteX272" fmla="*/ 1814 w 1442357"/>
              <a:gd name="connsiteY272" fmla="*/ 1025072 h 11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1442357" h="1193800">
                <a:moveTo>
                  <a:pt x="0" y="1023257"/>
                </a:moveTo>
                <a:cubicBezTo>
                  <a:pt x="15119" y="1029305"/>
                  <a:pt x="30132" y="1035625"/>
                  <a:pt x="45357" y="1041400"/>
                </a:cubicBezTo>
                <a:cubicBezTo>
                  <a:pt x="47688" y="1042284"/>
                  <a:pt x="50322" y="1042232"/>
                  <a:pt x="52614" y="1043214"/>
                </a:cubicBezTo>
                <a:cubicBezTo>
                  <a:pt x="54618" y="1044073"/>
                  <a:pt x="56064" y="1045957"/>
                  <a:pt x="58057" y="1046843"/>
                </a:cubicBezTo>
                <a:cubicBezTo>
                  <a:pt x="61552" y="1048397"/>
                  <a:pt x="65314" y="1049262"/>
                  <a:pt x="68942" y="1050472"/>
                </a:cubicBezTo>
                <a:lnTo>
                  <a:pt x="74385" y="1052286"/>
                </a:lnTo>
                <a:lnTo>
                  <a:pt x="79828" y="1054100"/>
                </a:lnTo>
                <a:lnTo>
                  <a:pt x="90714" y="1061357"/>
                </a:lnTo>
                <a:cubicBezTo>
                  <a:pt x="92528" y="1062567"/>
                  <a:pt x="94088" y="1064296"/>
                  <a:pt x="96157" y="1064986"/>
                </a:cubicBezTo>
                <a:lnTo>
                  <a:pt x="112485" y="1070429"/>
                </a:lnTo>
                <a:cubicBezTo>
                  <a:pt x="114299" y="1071034"/>
                  <a:pt x="116218" y="1071388"/>
                  <a:pt x="117928" y="1072243"/>
                </a:cubicBezTo>
                <a:cubicBezTo>
                  <a:pt x="128606" y="1077583"/>
                  <a:pt x="122619" y="1075017"/>
                  <a:pt x="136071" y="1079500"/>
                </a:cubicBezTo>
                <a:lnTo>
                  <a:pt x="141514" y="1081314"/>
                </a:lnTo>
                <a:cubicBezTo>
                  <a:pt x="143328" y="1082524"/>
                  <a:pt x="144964" y="1084057"/>
                  <a:pt x="146957" y="1084943"/>
                </a:cubicBezTo>
                <a:cubicBezTo>
                  <a:pt x="150452" y="1086497"/>
                  <a:pt x="154660" y="1086451"/>
                  <a:pt x="157842" y="1088572"/>
                </a:cubicBezTo>
                <a:cubicBezTo>
                  <a:pt x="159656" y="1089781"/>
                  <a:pt x="161292" y="1091314"/>
                  <a:pt x="163285" y="1092200"/>
                </a:cubicBezTo>
                <a:cubicBezTo>
                  <a:pt x="174902" y="1097363"/>
                  <a:pt x="172189" y="1094628"/>
                  <a:pt x="183242" y="1097643"/>
                </a:cubicBezTo>
                <a:cubicBezTo>
                  <a:pt x="186932" y="1098649"/>
                  <a:pt x="190417" y="1100344"/>
                  <a:pt x="194128" y="1101272"/>
                </a:cubicBezTo>
                <a:cubicBezTo>
                  <a:pt x="196547" y="1101877"/>
                  <a:pt x="198997" y="1102370"/>
                  <a:pt x="201385" y="1103086"/>
                </a:cubicBezTo>
                <a:cubicBezTo>
                  <a:pt x="205049" y="1104185"/>
                  <a:pt x="208642" y="1105504"/>
                  <a:pt x="212271" y="1106714"/>
                </a:cubicBezTo>
                <a:lnTo>
                  <a:pt x="234042" y="1113972"/>
                </a:lnTo>
                <a:lnTo>
                  <a:pt x="239485" y="1115786"/>
                </a:lnTo>
                <a:cubicBezTo>
                  <a:pt x="241299" y="1116391"/>
                  <a:pt x="243042" y="1117286"/>
                  <a:pt x="244928" y="1117600"/>
                </a:cubicBezTo>
                <a:cubicBezTo>
                  <a:pt x="253494" y="1119027"/>
                  <a:pt x="255485" y="1119061"/>
                  <a:pt x="263071" y="1121229"/>
                </a:cubicBezTo>
                <a:cubicBezTo>
                  <a:pt x="271137" y="1123534"/>
                  <a:pt x="266324" y="1122967"/>
                  <a:pt x="275771" y="1124857"/>
                </a:cubicBezTo>
                <a:cubicBezTo>
                  <a:pt x="279378" y="1125579"/>
                  <a:pt x="283088" y="1125780"/>
                  <a:pt x="286657" y="1126672"/>
                </a:cubicBezTo>
                <a:cubicBezTo>
                  <a:pt x="290367" y="1127600"/>
                  <a:pt x="293832" y="1129373"/>
                  <a:pt x="297542" y="1130300"/>
                </a:cubicBezTo>
                <a:cubicBezTo>
                  <a:pt x="299961" y="1130905"/>
                  <a:pt x="302411" y="1131397"/>
                  <a:pt x="304800" y="1132114"/>
                </a:cubicBezTo>
                <a:cubicBezTo>
                  <a:pt x="308463" y="1133213"/>
                  <a:pt x="311935" y="1134993"/>
                  <a:pt x="315685" y="1135743"/>
                </a:cubicBezTo>
                <a:cubicBezTo>
                  <a:pt x="318709" y="1136348"/>
                  <a:pt x="321782" y="1136746"/>
                  <a:pt x="324757" y="1137557"/>
                </a:cubicBezTo>
                <a:cubicBezTo>
                  <a:pt x="328447" y="1138563"/>
                  <a:pt x="331931" y="1140259"/>
                  <a:pt x="335642" y="1141186"/>
                </a:cubicBezTo>
                <a:cubicBezTo>
                  <a:pt x="340855" y="1142489"/>
                  <a:pt x="349361" y="1144417"/>
                  <a:pt x="353785" y="1146629"/>
                </a:cubicBezTo>
                <a:cubicBezTo>
                  <a:pt x="365855" y="1152663"/>
                  <a:pt x="356048" y="1148555"/>
                  <a:pt x="370114" y="1152072"/>
                </a:cubicBezTo>
                <a:cubicBezTo>
                  <a:pt x="374385" y="1153140"/>
                  <a:pt x="378566" y="1154542"/>
                  <a:pt x="382814" y="1155700"/>
                </a:cubicBezTo>
                <a:cubicBezTo>
                  <a:pt x="385220" y="1156356"/>
                  <a:pt x="387599" y="1157184"/>
                  <a:pt x="390071" y="1157514"/>
                </a:cubicBezTo>
                <a:cubicBezTo>
                  <a:pt x="396692" y="1158397"/>
                  <a:pt x="403376" y="1158724"/>
                  <a:pt x="410028" y="1159329"/>
                </a:cubicBezTo>
                <a:cubicBezTo>
                  <a:pt x="415380" y="1161113"/>
                  <a:pt x="422354" y="1163745"/>
                  <a:pt x="428171" y="1164772"/>
                </a:cubicBezTo>
                <a:cubicBezTo>
                  <a:pt x="449000" y="1168448"/>
                  <a:pt x="450539" y="1168278"/>
                  <a:pt x="469900" y="1170214"/>
                </a:cubicBezTo>
                <a:cubicBezTo>
                  <a:pt x="482017" y="1172639"/>
                  <a:pt x="478654" y="1172195"/>
                  <a:pt x="493485" y="1173843"/>
                </a:cubicBezTo>
                <a:cubicBezTo>
                  <a:pt x="499526" y="1174514"/>
                  <a:pt x="505606" y="1174836"/>
                  <a:pt x="511628" y="1175657"/>
                </a:cubicBezTo>
                <a:cubicBezTo>
                  <a:pt x="558899" y="1182103"/>
                  <a:pt x="508905" y="1177059"/>
                  <a:pt x="553357" y="1181100"/>
                </a:cubicBezTo>
                <a:cubicBezTo>
                  <a:pt x="555171" y="1181705"/>
                  <a:pt x="556933" y="1182499"/>
                  <a:pt x="558800" y="1182914"/>
                </a:cubicBezTo>
                <a:cubicBezTo>
                  <a:pt x="565392" y="1184379"/>
                  <a:pt x="580463" y="1186185"/>
                  <a:pt x="586014" y="1186543"/>
                </a:cubicBezTo>
                <a:cubicBezTo>
                  <a:pt x="704896" y="1194213"/>
                  <a:pt x="647320" y="1188114"/>
                  <a:pt x="698500" y="1193800"/>
                </a:cubicBezTo>
                <a:cubicBezTo>
                  <a:pt x="719667" y="1193195"/>
                  <a:pt x="740852" y="1193070"/>
                  <a:pt x="762000" y="1191986"/>
                </a:cubicBezTo>
                <a:cubicBezTo>
                  <a:pt x="764490" y="1191858"/>
                  <a:pt x="766804" y="1190618"/>
                  <a:pt x="769257" y="1190172"/>
                </a:cubicBezTo>
                <a:cubicBezTo>
                  <a:pt x="773464" y="1189407"/>
                  <a:pt x="777750" y="1189122"/>
                  <a:pt x="781957" y="1188357"/>
                </a:cubicBezTo>
                <a:cubicBezTo>
                  <a:pt x="786669" y="1187500"/>
                  <a:pt x="793615" y="1184924"/>
                  <a:pt x="798285" y="1184729"/>
                </a:cubicBezTo>
                <a:cubicBezTo>
                  <a:pt x="824274" y="1183646"/>
                  <a:pt x="850295" y="1183519"/>
                  <a:pt x="876300" y="1182914"/>
                </a:cubicBezTo>
                <a:cubicBezTo>
                  <a:pt x="882406" y="1180879"/>
                  <a:pt x="883514" y="1180259"/>
                  <a:pt x="890814" y="1179286"/>
                </a:cubicBezTo>
                <a:cubicBezTo>
                  <a:pt x="896839" y="1178483"/>
                  <a:pt x="902935" y="1178293"/>
                  <a:pt x="908957" y="1177472"/>
                </a:cubicBezTo>
                <a:cubicBezTo>
                  <a:pt x="916247" y="1176478"/>
                  <a:pt x="923416" y="1174655"/>
                  <a:pt x="930728" y="1173843"/>
                </a:cubicBezTo>
                <a:cubicBezTo>
                  <a:pt x="945539" y="1172198"/>
                  <a:pt x="945131" y="1172544"/>
                  <a:pt x="957942" y="1170214"/>
                </a:cubicBezTo>
                <a:cubicBezTo>
                  <a:pt x="963647" y="1169177"/>
                  <a:pt x="972292" y="1167120"/>
                  <a:pt x="977900" y="1166586"/>
                </a:cubicBezTo>
                <a:cubicBezTo>
                  <a:pt x="986951" y="1165724"/>
                  <a:pt x="996043" y="1165377"/>
                  <a:pt x="1005114" y="1164772"/>
                </a:cubicBezTo>
                <a:cubicBezTo>
                  <a:pt x="1008743" y="1163562"/>
                  <a:pt x="1012579" y="1162854"/>
                  <a:pt x="1016000" y="1161143"/>
                </a:cubicBezTo>
                <a:cubicBezTo>
                  <a:pt x="1018419" y="1159933"/>
                  <a:pt x="1020691" y="1158369"/>
                  <a:pt x="1023257" y="1157514"/>
                </a:cubicBezTo>
                <a:cubicBezTo>
                  <a:pt x="1027988" y="1155937"/>
                  <a:pt x="1033040" y="1155463"/>
                  <a:pt x="1037771" y="1153886"/>
                </a:cubicBezTo>
                <a:cubicBezTo>
                  <a:pt x="1042953" y="1152159"/>
                  <a:pt x="1044784" y="1151395"/>
                  <a:pt x="1050471" y="1150257"/>
                </a:cubicBezTo>
                <a:cubicBezTo>
                  <a:pt x="1054078" y="1149535"/>
                  <a:pt x="1057766" y="1149241"/>
                  <a:pt x="1061357" y="1148443"/>
                </a:cubicBezTo>
                <a:cubicBezTo>
                  <a:pt x="1063224" y="1148028"/>
                  <a:pt x="1064918" y="1146971"/>
                  <a:pt x="1066800" y="1146629"/>
                </a:cubicBezTo>
                <a:cubicBezTo>
                  <a:pt x="1071597" y="1145757"/>
                  <a:pt x="1076481" y="1145458"/>
                  <a:pt x="1081314" y="1144814"/>
                </a:cubicBezTo>
                <a:lnTo>
                  <a:pt x="1094014" y="1143000"/>
                </a:lnTo>
                <a:cubicBezTo>
                  <a:pt x="1103745" y="1139757"/>
                  <a:pt x="1095385" y="1142293"/>
                  <a:pt x="1108528" y="1139372"/>
                </a:cubicBezTo>
                <a:cubicBezTo>
                  <a:pt x="1110962" y="1138831"/>
                  <a:pt x="1113387" y="1138242"/>
                  <a:pt x="1115785" y="1137557"/>
                </a:cubicBezTo>
                <a:cubicBezTo>
                  <a:pt x="1117624" y="1137032"/>
                  <a:pt x="1119338" y="1136034"/>
                  <a:pt x="1121228" y="1135743"/>
                </a:cubicBezTo>
                <a:cubicBezTo>
                  <a:pt x="1127235" y="1134819"/>
                  <a:pt x="1133323" y="1134534"/>
                  <a:pt x="1139371" y="1133929"/>
                </a:cubicBezTo>
                <a:cubicBezTo>
                  <a:pt x="1156023" y="1128378"/>
                  <a:pt x="1146451" y="1130681"/>
                  <a:pt x="1168400" y="1128486"/>
                </a:cubicBezTo>
                <a:lnTo>
                  <a:pt x="1190171" y="1121229"/>
                </a:lnTo>
                <a:lnTo>
                  <a:pt x="1201057" y="1117600"/>
                </a:lnTo>
                <a:cubicBezTo>
                  <a:pt x="1204081" y="1116995"/>
                  <a:pt x="1207137" y="1116534"/>
                  <a:pt x="1210128" y="1115786"/>
                </a:cubicBezTo>
                <a:cubicBezTo>
                  <a:pt x="1223953" y="1112330"/>
                  <a:pt x="1205871" y="1115549"/>
                  <a:pt x="1222828" y="1112157"/>
                </a:cubicBezTo>
                <a:cubicBezTo>
                  <a:pt x="1226435" y="1111435"/>
                  <a:pt x="1230145" y="1111235"/>
                  <a:pt x="1233714" y="1110343"/>
                </a:cubicBezTo>
                <a:cubicBezTo>
                  <a:pt x="1237425" y="1109415"/>
                  <a:pt x="1240889" y="1107642"/>
                  <a:pt x="1244600" y="1106714"/>
                </a:cubicBezTo>
                <a:cubicBezTo>
                  <a:pt x="1247019" y="1106109"/>
                  <a:pt x="1249423" y="1105441"/>
                  <a:pt x="1251857" y="1104900"/>
                </a:cubicBezTo>
                <a:cubicBezTo>
                  <a:pt x="1254867" y="1104231"/>
                  <a:pt x="1257937" y="1103834"/>
                  <a:pt x="1260928" y="1103086"/>
                </a:cubicBezTo>
                <a:cubicBezTo>
                  <a:pt x="1262783" y="1102622"/>
                  <a:pt x="1264532" y="1101797"/>
                  <a:pt x="1266371" y="1101272"/>
                </a:cubicBezTo>
                <a:cubicBezTo>
                  <a:pt x="1285543" y="1095794"/>
                  <a:pt x="1258677" y="1104441"/>
                  <a:pt x="1284514" y="1095829"/>
                </a:cubicBezTo>
                <a:cubicBezTo>
                  <a:pt x="1286328" y="1095224"/>
                  <a:pt x="1288102" y="1094478"/>
                  <a:pt x="1289957" y="1094014"/>
                </a:cubicBezTo>
                <a:cubicBezTo>
                  <a:pt x="1299069" y="1091736"/>
                  <a:pt x="1294848" y="1092988"/>
                  <a:pt x="1302657" y="1090386"/>
                </a:cubicBezTo>
                <a:cubicBezTo>
                  <a:pt x="1305076" y="1088572"/>
                  <a:pt x="1307209" y="1086295"/>
                  <a:pt x="1309914" y="1084943"/>
                </a:cubicBezTo>
                <a:cubicBezTo>
                  <a:pt x="1312925" y="1083437"/>
                  <a:pt x="1326241" y="1081768"/>
                  <a:pt x="1328057" y="1081314"/>
                </a:cubicBezTo>
                <a:cubicBezTo>
                  <a:pt x="1341273" y="1078010"/>
                  <a:pt x="1335688" y="1078562"/>
                  <a:pt x="1346200" y="1074057"/>
                </a:cubicBezTo>
                <a:cubicBezTo>
                  <a:pt x="1347958" y="1073304"/>
                  <a:pt x="1349828" y="1072848"/>
                  <a:pt x="1351642" y="1072243"/>
                </a:cubicBezTo>
                <a:cubicBezTo>
                  <a:pt x="1353456" y="1070429"/>
                  <a:pt x="1355114" y="1068443"/>
                  <a:pt x="1357085" y="1066800"/>
                </a:cubicBezTo>
                <a:cubicBezTo>
                  <a:pt x="1360418" y="1064023"/>
                  <a:pt x="1365987" y="1061231"/>
                  <a:pt x="1369785" y="1059543"/>
                </a:cubicBezTo>
                <a:cubicBezTo>
                  <a:pt x="1372761" y="1058220"/>
                  <a:pt x="1375998" y="1057474"/>
                  <a:pt x="1378857" y="1055914"/>
                </a:cubicBezTo>
                <a:cubicBezTo>
                  <a:pt x="1382685" y="1053826"/>
                  <a:pt x="1386114" y="1051076"/>
                  <a:pt x="1389742" y="1048657"/>
                </a:cubicBezTo>
                <a:cubicBezTo>
                  <a:pt x="1391556" y="1047448"/>
                  <a:pt x="1393117" y="1045719"/>
                  <a:pt x="1395185" y="1045029"/>
                </a:cubicBezTo>
                <a:cubicBezTo>
                  <a:pt x="1412720" y="1039182"/>
                  <a:pt x="1385447" y="1048561"/>
                  <a:pt x="1407885" y="1039586"/>
                </a:cubicBezTo>
                <a:cubicBezTo>
                  <a:pt x="1411436" y="1038165"/>
                  <a:pt x="1415588" y="1038078"/>
                  <a:pt x="1418771" y="1035957"/>
                </a:cubicBezTo>
                <a:cubicBezTo>
                  <a:pt x="1425805" y="1031268"/>
                  <a:pt x="1422146" y="1033019"/>
                  <a:pt x="1429657" y="1030514"/>
                </a:cubicBezTo>
                <a:cubicBezTo>
                  <a:pt x="1431471" y="1028700"/>
                  <a:pt x="1433129" y="1026714"/>
                  <a:pt x="1435100" y="1025072"/>
                </a:cubicBezTo>
                <a:cubicBezTo>
                  <a:pt x="1436775" y="1023676"/>
                  <a:pt x="1439333" y="1023257"/>
                  <a:pt x="1440542" y="1021443"/>
                </a:cubicBezTo>
                <a:cubicBezTo>
                  <a:pt x="1441925" y="1019368"/>
                  <a:pt x="1441752" y="1016605"/>
                  <a:pt x="1442357" y="1014186"/>
                </a:cubicBezTo>
                <a:cubicBezTo>
                  <a:pt x="1441752" y="1009953"/>
                  <a:pt x="1441381" y="1005679"/>
                  <a:pt x="1440542" y="1001486"/>
                </a:cubicBezTo>
                <a:cubicBezTo>
                  <a:pt x="1440167" y="999611"/>
                  <a:pt x="1439143" y="997910"/>
                  <a:pt x="1438728" y="996043"/>
                </a:cubicBezTo>
                <a:cubicBezTo>
                  <a:pt x="1435115" y="979780"/>
                  <a:pt x="1439555" y="990439"/>
                  <a:pt x="1433285" y="977900"/>
                </a:cubicBezTo>
                <a:cubicBezTo>
                  <a:pt x="1432680" y="974271"/>
                  <a:pt x="1432528" y="970538"/>
                  <a:pt x="1431471" y="967014"/>
                </a:cubicBezTo>
                <a:cubicBezTo>
                  <a:pt x="1430216" y="962832"/>
                  <a:pt x="1426642" y="957956"/>
                  <a:pt x="1424214" y="954314"/>
                </a:cubicBezTo>
                <a:cubicBezTo>
                  <a:pt x="1423609" y="936776"/>
                  <a:pt x="1423899" y="919184"/>
                  <a:pt x="1422400" y="901700"/>
                </a:cubicBezTo>
                <a:cubicBezTo>
                  <a:pt x="1422073" y="897889"/>
                  <a:pt x="1419981" y="894443"/>
                  <a:pt x="1418771" y="890814"/>
                </a:cubicBezTo>
                <a:cubicBezTo>
                  <a:pt x="1418166" y="889000"/>
                  <a:pt x="1417332" y="887247"/>
                  <a:pt x="1416957" y="885372"/>
                </a:cubicBezTo>
                <a:cubicBezTo>
                  <a:pt x="1416352" y="882348"/>
                  <a:pt x="1416117" y="879226"/>
                  <a:pt x="1415142" y="876300"/>
                </a:cubicBezTo>
                <a:cubicBezTo>
                  <a:pt x="1414287" y="873734"/>
                  <a:pt x="1412612" y="871514"/>
                  <a:pt x="1411514" y="869043"/>
                </a:cubicBezTo>
                <a:cubicBezTo>
                  <a:pt x="1410191" y="866067"/>
                  <a:pt x="1409095" y="862996"/>
                  <a:pt x="1407885" y="859972"/>
                </a:cubicBezTo>
                <a:cubicBezTo>
                  <a:pt x="1406639" y="853742"/>
                  <a:pt x="1405964" y="849617"/>
                  <a:pt x="1404257" y="843643"/>
                </a:cubicBezTo>
                <a:cubicBezTo>
                  <a:pt x="1403732" y="841804"/>
                  <a:pt x="1403047" y="840014"/>
                  <a:pt x="1402442" y="838200"/>
                </a:cubicBezTo>
                <a:cubicBezTo>
                  <a:pt x="1400929" y="829119"/>
                  <a:pt x="1399654" y="819833"/>
                  <a:pt x="1397000" y="810986"/>
                </a:cubicBezTo>
                <a:cubicBezTo>
                  <a:pt x="1395901" y="807322"/>
                  <a:pt x="1394581" y="803729"/>
                  <a:pt x="1393371" y="800100"/>
                </a:cubicBezTo>
                <a:cubicBezTo>
                  <a:pt x="1393369" y="800095"/>
                  <a:pt x="1389745" y="789218"/>
                  <a:pt x="1389742" y="789214"/>
                </a:cubicBezTo>
                <a:lnTo>
                  <a:pt x="1386114" y="783772"/>
                </a:lnTo>
                <a:cubicBezTo>
                  <a:pt x="1381555" y="770094"/>
                  <a:pt x="1388235" y="786421"/>
                  <a:pt x="1378857" y="774700"/>
                </a:cubicBezTo>
                <a:cubicBezTo>
                  <a:pt x="1377662" y="773207"/>
                  <a:pt x="1378103" y="770848"/>
                  <a:pt x="1377042" y="769257"/>
                </a:cubicBezTo>
                <a:cubicBezTo>
                  <a:pt x="1375619" y="767122"/>
                  <a:pt x="1373414" y="765628"/>
                  <a:pt x="1371600" y="763814"/>
                </a:cubicBezTo>
                <a:cubicBezTo>
                  <a:pt x="1370995" y="762000"/>
                  <a:pt x="1370008" y="760271"/>
                  <a:pt x="1369785" y="758372"/>
                </a:cubicBezTo>
                <a:cubicBezTo>
                  <a:pt x="1368793" y="749942"/>
                  <a:pt x="1370030" y="741207"/>
                  <a:pt x="1367971" y="732972"/>
                </a:cubicBezTo>
                <a:cubicBezTo>
                  <a:pt x="1367442" y="730856"/>
                  <a:pt x="1364521" y="730229"/>
                  <a:pt x="1362528" y="729343"/>
                </a:cubicBezTo>
                <a:cubicBezTo>
                  <a:pt x="1359033" y="727789"/>
                  <a:pt x="1351642" y="725714"/>
                  <a:pt x="1351642" y="725714"/>
                </a:cubicBezTo>
                <a:cubicBezTo>
                  <a:pt x="1351037" y="723295"/>
                  <a:pt x="1350544" y="720845"/>
                  <a:pt x="1349828" y="718457"/>
                </a:cubicBezTo>
                <a:cubicBezTo>
                  <a:pt x="1348729" y="714794"/>
                  <a:pt x="1346200" y="707572"/>
                  <a:pt x="1346200" y="707572"/>
                </a:cubicBezTo>
                <a:cubicBezTo>
                  <a:pt x="1345364" y="701721"/>
                  <a:pt x="1344378" y="689416"/>
                  <a:pt x="1340757" y="683986"/>
                </a:cubicBezTo>
                <a:lnTo>
                  <a:pt x="1337128" y="678543"/>
                </a:lnTo>
                <a:cubicBezTo>
                  <a:pt x="1335919" y="674914"/>
                  <a:pt x="1335622" y="670839"/>
                  <a:pt x="1333500" y="667657"/>
                </a:cubicBezTo>
                <a:cubicBezTo>
                  <a:pt x="1324819" y="654637"/>
                  <a:pt x="1329325" y="659856"/>
                  <a:pt x="1320800" y="651329"/>
                </a:cubicBezTo>
                <a:cubicBezTo>
                  <a:pt x="1320195" y="649515"/>
                  <a:pt x="1319914" y="647558"/>
                  <a:pt x="1318985" y="645886"/>
                </a:cubicBezTo>
                <a:cubicBezTo>
                  <a:pt x="1316867" y="642074"/>
                  <a:pt x="1311728" y="635000"/>
                  <a:pt x="1311728" y="635000"/>
                </a:cubicBezTo>
                <a:cubicBezTo>
                  <a:pt x="1305114" y="615155"/>
                  <a:pt x="1315662" y="645211"/>
                  <a:pt x="1306285" y="624114"/>
                </a:cubicBezTo>
                <a:cubicBezTo>
                  <a:pt x="1304732" y="620619"/>
                  <a:pt x="1304368" y="616650"/>
                  <a:pt x="1302657" y="613229"/>
                </a:cubicBezTo>
                <a:cubicBezTo>
                  <a:pt x="1301447" y="610810"/>
                  <a:pt x="1300093" y="608458"/>
                  <a:pt x="1299028" y="605972"/>
                </a:cubicBezTo>
                <a:cubicBezTo>
                  <a:pt x="1298275" y="604214"/>
                  <a:pt x="1298143" y="602201"/>
                  <a:pt x="1297214" y="600529"/>
                </a:cubicBezTo>
                <a:cubicBezTo>
                  <a:pt x="1295096" y="596717"/>
                  <a:pt x="1289957" y="589643"/>
                  <a:pt x="1289957" y="589643"/>
                </a:cubicBezTo>
                <a:cubicBezTo>
                  <a:pt x="1289377" y="587322"/>
                  <a:pt x="1287628" y="579543"/>
                  <a:pt x="1286328" y="576943"/>
                </a:cubicBezTo>
                <a:cubicBezTo>
                  <a:pt x="1285353" y="574993"/>
                  <a:pt x="1283586" y="573493"/>
                  <a:pt x="1282700" y="571500"/>
                </a:cubicBezTo>
                <a:cubicBezTo>
                  <a:pt x="1281147" y="568005"/>
                  <a:pt x="1281193" y="563797"/>
                  <a:pt x="1279071" y="560614"/>
                </a:cubicBezTo>
                <a:lnTo>
                  <a:pt x="1268185" y="544286"/>
                </a:lnTo>
                <a:cubicBezTo>
                  <a:pt x="1266976" y="542472"/>
                  <a:pt x="1266099" y="540385"/>
                  <a:pt x="1264557" y="538843"/>
                </a:cubicBezTo>
                <a:cubicBezTo>
                  <a:pt x="1260928" y="535214"/>
                  <a:pt x="1257941" y="530803"/>
                  <a:pt x="1253671" y="527957"/>
                </a:cubicBezTo>
                <a:lnTo>
                  <a:pt x="1237342" y="517072"/>
                </a:lnTo>
                <a:cubicBezTo>
                  <a:pt x="1235528" y="515863"/>
                  <a:pt x="1233644" y="514751"/>
                  <a:pt x="1231900" y="513443"/>
                </a:cubicBezTo>
                <a:cubicBezTo>
                  <a:pt x="1229481" y="511629"/>
                  <a:pt x="1227206" y="509603"/>
                  <a:pt x="1224642" y="508000"/>
                </a:cubicBezTo>
                <a:cubicBezTo>
                  <a:pt x="1222349" y="506567"/>
                  <a:pt x="1219804" y="505581"/>
                  <a:pt x="1217385" y="504372"/>
                </a:cubicBezTo>
                <a:cubicBezTo>
                  <a:pt x="1216176" y="501953"/>
                  <a:pt x="1214761" y="499625"/>
                  <a:pt x="1213757" y="497114"/>
                </a:cubicBezTo>
                <a:cubicBezTo>
                  <a:pt x="1212337" y="493563"/>
                  <a:pt x="1210128" y="486229"/>
                  <a:pt x="1210128" y="486229"/>
                </a:cubicBezTo>
                <a:cubicBezTo>
                  <a:pt x="1209554" y="481060"/>
                  <a:pt x="1209539" y="470535"/>
                  <a:pt x="1206500" y="464457"/>
                </a:cubicBezTo>
                <a:cubicBezTo>
                  <a:pt x="1203121" y="457699"/>
                  <a:pt x="1202445" y="459592"/>
                  <a:pt x="1197428" y="453572"/>
                </a:cubicBezTo>
                <a:cubicBezTo>
                  <a:pt x="1196032" y="451897"/>
                  <a:pt x="1195196" y="449804"/>
                  <a:pt x="1193800" y="448129"/>
                </a:cubicBezTo>
                <a:cubicBezTo>
                  <a:pt x="1192157" y="446158"/>
                  <a:pt x="1189848" y="444774"/>
                  <a:pt x="1188357" y="442686"/>
                </a:cubicBezTo>
                <a:cubicBezTo>
                  <a:pt x="1185018" y="438012"/>
                  <a:pt x="1182753" y="429504"/>
                  <a:pt x="1181100" y="424543"/>
                </a:cubicBezTo>
                <a:lnTo>
                  <a:pt x="1181100" y="424543"/>
                </a:lnTo>
                <a:cubicBezTo>
                  <a:pt x="1163344" y="397911"/>
                  <a:pt x="1181372" y="425927"/>
                  <a:pt x="1170214" y="406400"/>
                </a:cubicBezTo>
                <a:cubicBezTo>
                  <a:pt x="1169132" y="404507"/>
                  <a:pt x="1167667" y="402850"/>
                  <a:pt x="1166585" y="400957"/>
                </a:cubicBezTo>
                <a:cubicBezTo>
                  <a:pt x="1165243" y="398609"/>
                  <a:pt x="1164348" y="396019"/>
                  <a:pt x="1162957" y="393700"/>
                </a:cubicBezTo>
                <a:cubicBezTo>
                  <a:pt x="1160713" y="389960"/>
                  <a:pt x="1158119" y="386443"/>
                  <a:pt x="1155700" y="382814"/>
                </a:cubicBezTo>
                <a:cubicBezTo>
                  <a:pt x="1152134" y="377465"/>
                  <a:pt x="1151864" y="376292"/>
                  <a:pt x="1146628" y="371929"/>
                </a:cubicBezTo>
                <a:cubicBezTo>
                  <a:pt x="1144953" y="370533"/>
                  <a:pt x="1142999" y="369510"/>
                  <a:pt x="1141185" y="368300"/>
                </a:cubicBezTo>
                <a:cubicBezTo>
                  <a:pt x="1138766" y="364671"/>
                  <a:pt x="1137012" y="360498"/>
                  <a:pt x="1133928" y="357414"/>
                </a:cubicBezTo>
                <a:lnTo>
                  <a:pt x="1123042" y="346529"/>
                </a:lnTo>
                <a:cubicBezTo>
                  <a:pt x="1116330" y="333103"/>
                  <a:pt x="1123164" y="344860"/>
                  <a:pt x="1113971" y="333829"/>
                </a:cubicBezTo>
                <a:cubicBezTo>
                  <a:pt x="1112575" y="332154"/>
                  <a:pt x="1111884" y="329928"/>
                  <a:pt x="1110342" y="328386"/>
                </a:cubicBezTo>
                <a:cubicBezTo>
                  <a:pt x="1108800" y="326844"/>
                  <a:pt x="1106575" y="326153"/>
                  <a:pt x="1104900" y="324757"/>
                </a:cubicBezTo>
                <a:cubicBezTo>
                  <a:pt x="1095842" y="317208"/>
                  <a:pt x="1103578" y="320687"/>
                  <a:pt x="1094014" y="317500"/>
                </a:cubicBezTo>
                <a:cubicBezTo>
                  <a:pt x="1092200" y="315686"/>
                  <a:pt x="1090542" y="313700"/>
                  <a:pt x="1088571" y="312057"/>
                </a:cubicBezTo>
                <a:cubicBezTo>
                  <a:pt x="1080170" y="305057"/>
                  <a:pt x="1085638" y="312265"/>
                  <a:pt x="1077685" y="302986"/>
                </a:cubicBezTo>
                <a:cubicBezTo>
                  <a:pt x="1075717" y="300690"/>
                  <a:pt x="1073919" y="298245"/>
                  <a:pt x="1072242" y="295729"/>
                </a:cubicBezTo>
                <a:cubicBezTo>
                  <a:pt x="1070286" y="292795"/>
                  <a:pt x="1069095" y="289334"/>
                  <a:pt x="1066800" y="286657"/>
                </a:cubicBezTo>
                <a:cubicBezTo>
                  <a:pt x="1065381" y="285001"/>
                  <a:pt x="1063171" y="284238"/>
                  <a:pt x="1061357" y="283029"/>
                </a:cubicBezTo>
                <a:cubicBezTo>
                  <a:pt x="1050955" y="267427"/>
                  <a:pt x="1064807" y="285790"/>
                  <a:pt x="1052285" y="275772"/>
                </a:cubicBezTo>
                <a:cubicBezTo>
                  <a:pt x="1050582" y="274410"/>
                  <a:pt x="1050360" y="271691"/>
                  <a:pt x="1048657" y="270329"/>
                </a:cubicBezTo>
                <a:cubicBezTo>
                  <a:pt x="1047164" y="269134"/>
                  <a:pt x="1044925" y="269369"/>
                  <a:pt x="1043214" y="268514"/>
                </a:cubicBezTo>
                <a:cubicBezTo>
                  <a:pt x="1041264" y="267539"/>
                  <a:pt x="1039446" y="266282"/>
                  <a:pt x="1037771" y="264886"/>
                </a:cubicBezTo>
                <a:cubicBezTo>
                  <a:pt x="1035800" y="263243"/>
                  <a:pt x="1034276" y="261113"/>
                  <a:pt x="1032328" y="259443"/>
                </a:cubicBezTo>
                <a:cubicBezTo>
                  <a:pt x="1028386" y="256064"/>
                  <a:pt x="1023939" y="253246"/>
                  <a:pt x="1019628" y="250372"/>
                </a:cubicBezTo>
                <a:cubicBezTo>
                  <a:pt x="1013181" y="231027"/>
                  <a:pt x="1019768" y="246965"/>
                  <a:pt x="1010557" y="232229"/>
                </a:cubicBezTo>
                <a:cubicBezTo>
                  <a:pt x="1004632" y="222750"/>
                  <a:pt x="1009809" y="225825"/>
                  <a:pt x="999671" y="217714"/>
                </a:cubicBezTo>
                <a:cubicBezTo>
                  <a:pt x="996266" y="214990"/>
                  <a:pt x="988785" y="210457"/>
                  <a:pt x="988785" y="210457"/>
                </a:cubicBezTo>
                <a:cubicBezTo>
                  <a:pt x="987602" y="208683"/>
                  <a:pt x="978769" y="194998"/>
                  <a:pt x="976085" y="192314"/>
                </a:cubicBezTo>
                <a:cubicBezTo>
                  <a:pt x="974543" y="190772"/>
                  <a:pt x="972456" y="189895"/>
                  <a:pt x="970642" y="188686"/>
                </a:cubicBezTo>
                <a:cubicBezTo>
                  <a:pt x="969433" y="186267"/>
                  <a:pt x="968926" y="183341"/>
                  <a:pt x="967014" y="181429"/>
                </a:cubicBezTo>
                <a:cubicBezTo>
                  <a:pt x="963930" y="178345"/>
                  <a:pt x="959212" y="177256"/>
                  <a:pt x="956128" y="174172"/>
                </a:cubicBezTo>
                <a:cubicBezTo>
                  <a:pt x="954314" y="172358"/>
                  <a:pt x="952820" y="170152"/>
                  <a:pt x="950685" y="168729"/>
                </a:cubicBezTo>
                <a:cubicBezTo>
                  <a:pt x="949094" y="167668"/>
                  <a:pt x="947056" y="167519"/>
                  <a:pt x="945242" y="166914"/>
                </a:cubicBezTo>
                <a:cubicBezTo>
                  <a:pt x="943428" y="165100"/>
                  <a:pt x="941825" y="163047"/>
                  <a:pt x="939800" y="161472"/>
                </a:cubicBezTo>
                <a:cubicBezTo>
                  <a:pt x="939775" y="161452"/>
                  <a:pt x="926206" y="152409"/>
                  <a:pt x="923471" y="150586"/>
                </a:cubicBezTo>
                <a:lnTo>
                  <a:pt x="918028" y="146957"/>
                </a:lnTo>
                <a:lnTo>
                  <a:pt x="912585" y="143329"/>
                </a:lnTo>
                <a:cubicBezTo>
                  <a:pt x="903582" y="129822"/>
                  <a:pt x="915149" y="146405"/>
                  <a:pt x="903514" y="132443"/>
                </a:cubicBezTo>
                <a:cubicBezTo>
                  <a:pt x="890884" y="117287"/>
                  <a:pt x="910344" y="137459"/>
                  <a:pt x="894442" y="121557"/>
                </a:cubicBezTo>
                <a:cubicBezTo>
                  <a:pt x="886659" y="105990"/>
                  <a:pt x="895628" y="120928"/>
                  <a:pt x="885371" y="110672"/>
                </a:cubicBezTo>
                <a:cubicBezTo>
                  <a:pt x="883829" y="109130"/>
                  <a:pt x="883138" y="106904"/>
                  <a:pt x="881742" y="105229"/>
                </a:cubicBezTo>
                <a:cubicBezTo>
                  <a:pt x="880100" y="103258"/>
                  <a:pt x="877942" y="101757"/>
                  <a:pt x="876300" y="99786"/>
                </a:cubicBezTo>
                <a:cubicBezTo>
                  <a:pt x="874904" y="98111"/>
                  <a:pt x="874312" y="95779"/>
                  <a:pt x="872671" y="94343"/>
                </a:cubicBezTo>
                <a:cubicBezTo>
                  <a:pt x="869389" y="91471"/>
                  <a:pt x="864869" y="90170"/>
                  <a:pt x="861785" y="87086"/>
                </a:cubicBezTo>
                <a:cubicBezTo>
                  <a:pt x="859971" y="85272"/>
                  <a:pt x="858477" y="83066"/>
                  <a:pt x="856342" y="81643"/>
                </a:cubicBezTo>
                <a:cubicBezTo>
                  <a:pt x="854751" y="80582"/>
                  <a:pt x="852714" y="80434"/>
                  <a:pt x="850900" y="79829"/>
                </a:cubicBezTo>
                <a:cubicBezTo>
                  <a:pt x="849086" y="78015"/>
                  <a:pt x="847592" y="75809"/>
                  <a:pt x="845457" y="74386"/>
                </a:cubicBezTo>
                <a:cubicBezTo>
                  <a:pt x="829092" y="63476"/>
                  <a:pt x="851700" y="83218"/>
                  <a:pt x="834571" y="68943"/>
                </a:cubicBezTo>
                <a:cubicBezTo>
                  <a:pt x="825511" y="61393"/>
                  <a:pt x="833250" y="64874"/>
                  <a:pt x="823685" y="61686"/>
                </a:cubicBezTo>
                <a:cubicBezTo>
                  <a:pt x="821871" y="60476"/>
                  <a:pt x="820192" y="59032"/>
                  <a:pt x="818242" y="58057"/>
                </a:cubicBezTo>
                <a:cubicBezTo>
                  <a:pt x="816532" y="57202"/>
                  <a:pt x="814460" y="57192"/>
                  <a:pt x="812800" y="56243"/>
                </a:cubicBezTo>
                <a:cubicBezTo>
                  <a:pt x="810174" y="54743"/>
                  <a:pt x="808106" y="52403"/>
                  <a:pt x="805542" y="50800"/>
                </a:cubicBezTo>
                <a:cubicBezTo>
                  <a:pt x="803249" y="49367"/>
                  <a:pt x="800633" y="48514"/>
                  <a:pt x="798285" y="47172"/>
                </a:cubicBezTo>
                <a:cubicBezTo>
                  <a:pt x="796392" y="46090"/>
                  <a:pt x="794762" y="44577"/>
                  <a:pt x="792842" y="43543"/>
                </a:cubicBezTo>
                <a:cubicBezTo>
                  <a:pt x="786889" y="40337"/>
                  <a:pt x="780839" y="37305"/>
                  <a:pt x="774700" y="34472"/>
                </a:cubicBezTo>
                <a:cubicBezTo>
                  <a:pt x="767367" y="31087"/>
                  <a:pt x="770645" y="34721"/>
                  <a:pt x="763814" y="29029"/>
                </a:cubicBezTo>
                <a:cubicBezTo>
                  <a:pt x="761843" y="27386"/>
                  <a:pt x="760342" y="25229"/>
                  <a:pt x="758371" y="23586"/>
                </a:cubicBezTo>
                <a:cubicBezTo>
                  <a:pt x="756696" y="22190"/>
                  <a:pt x="754603" y="21353"/>
                  <a:pt x="752928" y="19957"/>
                </a:cubicBezTo>
                <a:cubicBezTo>
                  <a:pt x="750957" y="18314"/>
                  <a:pt x="749433" y="16184"/>
                  <a:pt x="747485" y="14514"/>
                </a:cubicBezTo>
                <a:cubicBezTo>
                  <a:pt x="744852" y="12258"/>
                  <a:pt x="731041" y="2380"/>
                  <a:pt x="729342" y="1814"/>
                </a:cubicBezTo>
                <a:lnTo>
                  <a:pt x="723900" y="0"/>
                </a:lnTo>
                <a:cubicBezTo>
                  <a:pt x="721481" y="605"/>
                  <a:pt x="718934" y="832"/>
                  <a:pt x="716642" y="1814"/>
                </a:cubicBezTo>
                <a:cubicBezTo>
                  <a:pt x="713150" y="3311"/>
                  <a:pt x="707935" y="8086"/>
                  <a:pt x="705757" y="10886"/>
                </a:cubicBezTo>
                <a:cubicBezTo>
                  <a:pt x="703080" y="14328"/>
                  <a:pt x="702129" y="19353"/>
                  <a:pt x="698500" y="21772"/>
                </a:cubicBezTo>
                <a:cubicBezTo>
                  <a:pt x="694189" y="24646"/>
                  <a:pt x="689742" y="27464"/>
                  <a:pt x="685800" y="30843"/>
                </a:cubicBezTo>
                <a:cubicBezTo>
                  <a:pt x="683852" y="32513"/>
                  <a:pt x="682445" y="34795"/>
                  <a:pt x="680357" y="36286"/>
                </a:cubicBezTo>
                <a:cubicBezTo>
                  <a:pt x="678156" y="37858"/>
                  <a:pt x="675448" y="38572"/>
                  <a:pt x="673100" y="39914"/>
                </a:cubicBezTo>
                <a:cubicBezTo>
                  <a:pt x="671207" y="40996"/>
                  <a:pt x="669550" y="42461"/>
                  <a:pt x="667657" y="43543"/>
                </a:cubicBezTo>
                <a:cubicBezTo>
                  <a:pt x="665309" y="44885"/>
                  <a:pt x="662719" y="45780"/>
                  <a:pt x="660400" y="47172"/>
                </a:cubicBezTo>
                <a:cubicBezTo>
                  <a:pt x="656660" y="49416"/>
                  <a:pt x="653143" y="52010"/>
                  <a:pt x="649514" y="54429"/>
                </a:cubicBezTo>
                <a:cubicBezTo>
                  <a:pt x="647700" y="55638"/>
                  <a:pt x="646095" y="57247"/>
                  <a:pt x="644071" y="58057"/>
                </a:cubicBezTo>
                <a:cubicBezTo>
                  <a:pt x="641047" y="59267"/>
                  <a:pt x="637913" y="60230"/>
                  <a:pt x="635000" y="61686"/>
                </a:cubicBezTo>
                <a:cubicBezTo>
                  <a:pt x="620931" y="68720"/>
                  <a:pt x="637796" y="62567"/>
                  <a:pt x="624114" y="67129"/>
                </a:cubicBezTo>
                <a:cubicBezTo>
                  <a:pt x="622300" y="68943"/>
                  <a:pt x="620806" y="71149"/>
                  <a:pt x="618671" y="72572"/>
                </a:cubicBezTo>
                <a:cubicBezTo>
                  <a:pt x="606215" y="80876"/>
                  <a:pt x="621311" y="64489"/>
                  <a:pt x="605971" y="79829"/>
                </a:cubicBezTo>
                <a:cubicBezTo>
                  <a:pt x="604429" y="81371"/>
                  <a:pt x="603983" y="83836"/>
                  <a:pt x="602342" y="85272"/>
                </a:cubicBezTo>
                <a:cubicBezTo>
                  <a:pt x="599060" y="88144"/>
                  <a:pt x="594541" y="89445"/>
                  <a:pt x="591457" y="92529"/>
                </a:cubicBezTo>
                <a:cubicBezTo>
                  <a:pt x="589643" y="94343"/>
                  <a:pt x="588039" y="96397"/>
                  <a:pt x="586014" y="97972"/>
                </a:cubicBezTo>
                <a:cubicBezTo>
                  <a:pt x="585999" y="97984"/>
                  <a:pt x="572414" y="107037"/>
                  <a:pt x="569685" y="108857"/>
                </a:cubicBezTo>
                <a:lnTo>
                  <a:pt x="564242" y="112486"/>
                </a:lnTo>
                <a:cubicBezTo>
                  <a:pt x="563033" y="114300"/>
                  <a:pt x="562289" y="116533"/>
                  <a:pt x="560614" y="117929"/>
                </a:cubicBezTo>
                <a:cubicBezTo>
                  <a:pt x="558536" y="119660"/>
                  <a:pt x="555705" y="120215"/>
                  <a:pt x="553357" y="121557"/>
                </a:cubicBezTo>
                <a:cubicBezTo>
                  <a:pt x="551464" y="122639"/>
                  <a:pt x="549589" y="123790"/>
                  <a:pt x="547914" y="125186"/>
                </a:cubicBezTo>
                <a:cubicBezTo>
                  <a:pt x="545943" y="126829"/>
                  <a:pt x="544496" y="129054"/>
                  <a:pt x="542471" y="130629"/>
                </a:cubicBezTo>
                <a:cubicBezTo>
                  <a:pt x="539029" y="133306"/>
                  <a:pt x="531585" y="137886"/>
                  <a:pt x="531585" y="137886"/>
                </a:cubicBezTo>
                <a:cubicBezTo>
                  <a:pt x="523472" y="150058"/>
                  <a:pt x="533029" y="138133"/>
                  <a:pt x="522514" y="145143"/>
                </a:cubicBezTo>
                <a:cubicBezTo>
                  <a:pt x="520379" y="146566"/>
                  <a:pt x="519096" y="149011"/>
                  <a:pt x="517071" y="150586"/>
                </a:cubicBezTo>
                <a:cubicBezTo>
                  <a:pt x="513629" y="153263"/>
                  <a:pt x="506185" y="157843"/>
                  <a:pt x="506185" y="157843"/>
                </a:cubicBezTo>
                <a:cubicBezTo>
                  <a:pt x="504125" y="161964"/>
                  <a:pt x="502007" y="166951"/>
                  <a:pt x="498928" y="170543"/>
                </a:cubicBezTo>
                <a:cubicBezTo>
                  <a:pt x="496702" y="173140"/>
                  <a:pt x="493897" y="175203"/>
                  <a:pt x="491671" y="177800"/>
                </a:cubicBezTo>
                <a:cubicBezTo>
                  <a:pt x="490252" y="179456"/>
                  <a:pt x="489491" y="181613"/>
                  <a:pt x="488042" y="183243"/>
                </a:cubicBezTo>
                <a:cubicBezTo>
                  <a:pt x="477803" y="194763"/>
                  <a:pt x="480399" y="192508"/>
                  <a:pt x="469900" y="197757"/>
                </a:cubicBezTo>
                <a:cubicBezTo>
                  <a:pt x="463710" y="207041"/>
                  <a:pt x="469537" y="200252"/>
                  <a:pt x="459014" y="206829"/>
                </a:cubicBezTo>
                <a:cubicBezTo>
                  <a:pt x="456450" y="208432"/>
                  <a:pt x="454218" y="210515"/>
                  <a:pt x="451757" y="212272"/>
                </a:cubicBezTo>
                <a:cubicBezTo>
                  <a:pt x="449983" y="213539"/>
                  <a:pt x="448128" y="214691"/>
                  <a:pt x="446314" y="215900"/>
                </a:cubicBezTo>
                <a:cubicBezTo>
                  <a:pt x="442746" y="221252"/>
                  <a:pt x="442480" y="222421"/>
                  <a:pt x="437242" y="226786"/>
                </a:cubicBezTo>
                <a:cubicBezTo>
                  <a:pt x="435567" y="228182"/>
                  <a:pt x="433475" y="229018"/>
                  <a:pt x="431800" y="230414"/>
                </a:cubicBezTo>
                <a:cubicBezTo>
                  <a:pt x="413968" y="245274"/>
                  <a:pt x="436998" y="227030"/>
                  <a:pt x="422728" y="241300"/>
                </a:cubicBezTo>
                <a:cubicBezTo>
                  <a:pt x="421186" y="242842"/>
                  <a:pt x="419099" y="243719"/>
                  <a:pt x="417285" y="244929"/>
                </a:cubicBezTo>
                <a:cubicBezTo>
                  <a:pt x="416076" y="246743"/>
                  <a:pt x="415360" y="249010"/>
                  <a:pt x="413657" y="250372"/>
                </a:cubicBezTo>
                <a:cubicBezTo>
                  <a:pt x="412164" y="251567"/>
                  <a:pt x="409972" y="251433"/>
                  <a:pt x="408214" y="252186"/>
                </a:cubicBezTo>
                <a:cubicBezTo>
                  <a:pt x="405728" y="253251"/>
                  <a:pt x="403250" y="254381"/>
                  <a:pt x="400957" y="255814"/>
                </a:cubicBezTo>
                <a:cubicBezTo>
                  <a:pt x="398393" y="257417"/>
                  <a:pt x="396161" y="259499"/>
                  <a:pt x="393700" y="261257"/>
                </a:cubicBezTo>
                <a:cubicBezTo>
                  <a:pt x="387715" y="265532"/>
                  <a:pt x="388089" y="264970"/>
                  <a:pt x="381000" y="268514"/>
                </a:cubicBezTo>
                <a:cubicBezTo>
                  <a:pt x="365098" y="284416"/>
                  <a:pt x="384558" y="264244"/>
                  <a:pt x="371928" y="279400"/>
                </a:cubicBezTo>
                <a:cubicBezTo>
                  <a:pt x="370285" y="281371"/>
                  <a:pt x="368060" y="282818"/>
                  <a:pt x="366485" y="284843"/>
                </a:cubicBezTo>
                <a:cubicBezTo>
                  <a:pt x="353700" y="301281"/>
                  <a:pt x="363806" y="290232"/>
                  <a:pt x="355600" y="301172"/>
                </a:cubicBezTo>
                <a:cubicBezTo>
                  <a:pt x="353786" y="303591"/>
                  <a:pt x="351891" y="305952"/>
                  <a:pt x="350157" y="308429"/>
                </a:cubicBezTo>
                <a:cubicBezTo>
                  <a:pt x="347656" y="312001"/>
                  <a:pt x="344850" y="315414"/>
                  <a:pt x="342900" y="319314"/>
                </a:cubicBezTo>
                <a:cubicBezTo>
                  <a:pt x="341690" y="321733"/>
                  <a:pt x="341003" y="324494"/>
                  <a:pt x="339271" y="326572"/>
                </a:cubicBezTo>
                <a:cubicBezTo>
                  <a:pt x="337875" y="328247"/>
                  <a:pt x="335642" y="328991"/>
                  <a:pt x="333828" y="330200"/>
                </a:cubicBezTo>
                <a:cubicBezTo>
                  <a:pt x="331938" y="335872"/>
                  <a:pt x="330104" y="342965"/>
                  <a:pt x="324757" y="346529"/>
                </a:cubicBezTo>
                <a:lnTo>
                  <a:pt x="319314" y="350157"/>
                </a:lnTo>
                <a:cubicBezTo>
                  <a:pt x="303397" y="371378"/>
                  <a:pt x="323590" y="345168"/>
                  <a:pt x="308428" y="362857"/>
                </a:cubicBezTo>
                <a:cubicBezTo>
                  <a:pt x="306460" y="365153"/>
                  <a:pt x="304799" y="367695"/>
                  <a:pt x="302985" y="370114"/>
                </a:cubicBezTo>
                <a:cubicBezTo>
                  <a:pt x="298654" y="383109"/>
                  <a:pt x="304846" y="368244"/>
                  <a:pt x="295728" y="379186"/>
                </a:cubicBezTo>
                <a:cubicBezTo>
                  <a:pt x="293997" y="381264"/>
                  <a:pt x="293491" y="384124"/>
                  <a:pt x="292100" y="386443"/>
                </a:cubicBezTo>
                <a:cubicBezTo>
                  <a:pt x="289856" y="390183"/>
                  <a:pt x="287261" y="393700"/>
                  <a:pt x="284842" y="397329"/>
                </a:cubicBezTo>
                <a:cubicBezTo>
                  <a:pt x="283633" y="399143"/>
                  <a:pt x="282756" y="401230"/>
                  <a:pt x="281214" y="402772"/>
                </a:cubicBezTo>
                <a:cubicBezTo>
                  <a:pt x="279400" y="404586"/>
                  <a:pt x="277414" y="406243"/>
                  <a:pt x="275771" y="408214"/>
                </a:cubicBezTo>
                <a:cubicBezTo>
                  <a:pt x="263127" y="423385"/>
                  <a:pt x="282616" y="403181"/>
                  <a:pt x="266700" y="419100"/>
                </a:cubicBezTo>
                <a:cubicBezTo>
                  <a:pt x="261493" y="434717"/>
                  <a:pt x="188080" y="533401"/>
                  <a:pt x="154213" y="596901"/>
                </a:cubicBezTo>
                <a:cubicBezTo>
                  <a:pt x="120346" y="660401"/>
                  <a:pt x="88900" y="728739"/>
                  <a:pt x="63500" y="800101"/>
                </a:cubicBezTo>
                <a:cubicBezTo>
                  <a:pt x="38100" y="871463"/>
                  <a:pt x="1814" y="1020526"/>
                  <a:pt x="1814" y="1025072"/>
                </a:cubicBezTo>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b="1" kern="1200" dirty="0" smtClean="0">
              <a:solidFill>
                <a:srgbClr val="000000"/>
              </a:solidFill>
            </a:endParaRPr>
          </a:p>
        </p:txBody>
      </p:sp>
      <p:pic>
        <p:nvPicPr>
          <p:cNvPr id="22" name="Picture 21" descr="CHS_PTSA_blue_NoTag.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261419" y="3150055"/>
            <a:ext cx="1543666" cy="1347019"/>
          </a:xfrm>
          <a:prstGeom prst="rect">
            <a:avLst/>
          </a:prstGeom>
          <a:ln>
            <a:noFill/>
          </a:ln>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8183" y="3296622"/>
            <a:ext cx="2103120" cy="1176313"/>
          </a:xfrm>
          <a:prstGeom prst="rect">
            <a:avLst/>
          </a:prstGeom>
        </p:spPr>
      </p:pic>
      <p:sp>
        <p:nvSpPr>
          <p:cNvPr id="25" name="Freeform 24"/>
          <p:cNvSpPr/>
          <p:nvPr/>
        </p:nvSpPr>
        <p:spPr>
          <a:xfrm>
            <a:off x="3805470" y="3249406"/>
            <a:ext cx="1537841" cy="1701103"/>
          </a:xfrm>
          <a:custGeom>
            <a:avLst/>
            <a:gdLst>
              <a:gd name="connsiteX0" fmla="*/ 55077 w 1537841"/>
              <a:gd name="connsiteY0" fmla="*/ 4560 h 1701103"/>
              <a:gd name="connsiteX1" fmla="*/ 255743 w 1537841"/>
              <a:gd name="connsiteY1" fmla="*/ 88931 h 1701103"/>
              <a:gd name="connsiteX2" fmla="*/ 276266 w 1537841"/>
              <a:gd name="connsiteY2" fmla="*/ 95772 h 1701103"/>
              <a:gd name="connsiteX3" fmla="*/ 283107 w 1537841"/>
              <a:gd name="connsiteY3" fmla="*/ 98053 h 1701103"/>
              <a:gd name="connsiteX4" fmla="*/ 292228 w 1537841"/>
              <a:gd name="connsiteY4" fmla="*/ 100333 h 1701103"/>
              <a:gd name="connsiteX5" fmla="*/ 299069 w 1537841"/>
              <a:gd name="connsiteY5" fmla="*/ 104894 h 1701103"/>
              <a:gd name="connsiteX6" fmla="*/ 312750 w 1537841"/>
              <a:gd name="connsiteY6" fmla="*/ 109454 h 1701103"/>
              <a:gd name="connsiteX7" fmla="*/ 326432 w 1537841"/>
              <a:gd name="connsiteY7" fmla="*/ 116295 h 1701103"/>
              <a:gd name="connsiteX8" fmla="*/ 333273 w 1537841"/>
              <a:gd name="connsiteY8" fmla="*/ 120856 h 1701103"/>
              <a:gd name="connsiteX9" fmla="*/ 353796 w 1537841"/>
              <a:gd name="connsiteY9" fmla="*/ 125416 h 1701103"/>
              <a:gd name="connsiteX10" fmla="*/ 376599 w 1537841"/>
              <a:gd name="connsiteY10" fmla="*/ 129977 h 1701103"/>
              <a:gd name="connsiteX11" fmla="*/ 403962 w 1537841"/>
              <a:gd name="connsiteY11" fmla="*/ 132257 h 1701103"/>
              <a:gd name="connsiteX12" fmla="*/ 442728 w 1537841"/>
              <a:gd name="connsiteY12" fmla="*/ 139098 h 1701103"/>
              <a:gd name="connsiteX13" fmla="*/ 454129 w 1537841"/>
              <a:gd name="connsiteY13" fmla="*/ 141378 h 1701103"/>
              <a:gd name="connsiteX14" fmla="*/ 467811 w 1537841"/>
              <a:gd name="connsiteY14" fmla="*/ 143659 h 1701103"/>
              <a:gd name="connsiteX15" fmla="*/ 474652 w 1537841"/>
              <a:gd name="connsiteY15" fmla="*/ 145939 h 1701103"/>
              <a:gd name="connsiteX16" fmla="*/ 513417 w 1537841"/>
              <a:gd name="connsiteY16" fmla="*/ 150500 h 1701103"/>
              <a:gd name="connsiteX17" fmla="*/ 522538 w 1537841"/>
              <a:gd name="connsiteY17" fmla="*/ 152780 h 1701103"/>
              <a:gd name="connsiteX18" fmla="*/ 552182 w 1537841"/>
              <a:gd name="connsiteY18" fmla="*/ 155060 h 1701103"/>
              <a:gd name="connsiteX19" fmla="*/ 588667 w 1537841"/>
              <a:gd name="connsiteY19" fmla="*/ 161901 h 1701103"/>
              <a:gd name="connsiteX20" fmla="*/ 600068 w 1537841"/>
              <a:gd name="connsiteY20" fmla="*/ 164181 h 1701103"/>
              <a:gd name="connsiteX21" fmla="*/ 616030 w 1537841"/>
              <a:gd name="connsiteY21" fmla="*/ 166462 h 1701103"/>
              <a:gd name="connsiteX22" fmla="*/ 668477 w 1537841"/>
              <a:gd name="connsiteY22" fmla="*/ 175583 h 1701103"/>
              <a:gd name="connsiteX23" fmla="*/ 974037 w 1537841"/>
              <a:gd name="connsiteY23" fmla="*/ 173303 h 1701103"/>
              <a:gd name="connsiteX24" fmla="*/ 987719 w 1537841"/>
              <a:gd name="connsiteY24" fmla="*/ 168742 h 1701103"/>
              <a:gd name="connsiteX25" fmla="*/ 1008242 w 1537841"/>
              <a:gd name="connsiteY25" fmla="*/ 166462 h 1701103"/>
              <a:gd name="connsiteX26" fmla="*/ 1017363 w 1537841"/>
              <a:gd name="connsiteY26" fmla="*/ 161901 h 1701103"/>
              <a:gd name="connsiteX27" fmla="*/ 1044727 w 1537841"/>
              <a:gd name="connsiteY27" fmla="*/ 157340 h 1701103"/>
              <a:gd name="connsiteX28" fmla="*/ 1060689 w 1537841"/>
              <a:gd name="connsiteY28" fmla="*/ 152780 h 1701103"/>
              <a:gd name="connsiteX29" fmla="*/ 1067530 w 1537841"/>
              <a:gd name="connsiteY29" fmla="*/ 150500 h 1701103"/>
              <a:gd name="connsiteX30" fmla="*/ 1074370 w 1537841"/>
              <a:gd name="connsiteY30" fmla="*/ 145939 h 1701103"/>
              <a:gd name="connsiteX31" fmla="*/ 1078931 w 1537841"/>
              <a:gd name="connsiteY31" fmla="*/ 139098 h 1701103"/>
              <a:gd name="connsiteX32" fmla="*/ 1092613 w 1537841"/>
              <a:gd name="connsiteY32" fmla="*/ 134537 h 1701103"/>
              <a:gd name="connsiteX33" fmla="*/ 1108575 w 1537841"/>
              <a:gd name="connsiteY33" fmla="*/ 129977 h 1701103"/>
              <a:gd name="connsiteX34" fmla="*/ 1131378 w 1537841"/>
              <a:gd name="connsiteY34" fmla="*/ 127697 h 1701103"/>
              <a:gd name="connsiteX35" fmla="*/ 1147340 w 1537841"/>
              <a:gd name="connsiteY35" fmla="*/ 125416 h 1701103"/>
              <a:gd name="connsiteX36" fmla="*/ 1174704 w 1537841"/>
              <a:gd name="connsiteY36" fmla="*/ 118575 h 1701103"/>
              <a:gd name="connsiteX37" fmla="*/ 1181544 w 1537841"/>
              <a:gd name="connsiteY37" fmla="*/ 116295 h 1701103"/>
              <a:gd name="connsiteX38" fmla="*/ 1190666 w 1537841"/>
              <a:gd name="connsiteY38" fmla="*/ 114015 h 1701103"/>
              <a:gd name="connsiteX39" fmla="*/ 1199787 w 1537841"/>
              <a:gd name="connsiteY39" fmla="*/ 109454 h 1701103"/>
              <a:gd name="connsiteX40" fmla="*/ 1211188 w 1537841"/>
              <a:gd name="connsiteY40" fmla="*/ 107174 h 1701103"/>
              <a:gd name="connsiteX41" fmla="*/ 1220310 w 1537841"/>
              <a:gd name="connsiteY41" fmla="*/ 104894 h 1701103"/>
              <a:gd name="connsiteX42" fmla="*/ 1233991 w 1537841"/>
              <a:gd name="connsiteY42" fmla="*/ 100333 h 1701103"/>
              <a:gd name="connsiteX43" fmla="*/ 1243113 w 1537841"/>
              <a:gd name="connsiteY43" fmla="*/ 98053 h 1701103"/>
              <a:gd name="connsiteX44" fmla="*/ 1256794 w 1537841"/>
              <a:gd name="connsiteY44" fmla="*/ 93492 h 1701103"/>
              <a:gd name="connsiteX45" fmla="*/ 1263635 w 1537841"/>
              <a:gd name="connsiteY45" fmla="*/ 91212 h 1701103"/>
              <a:gd name="connsiteX46" fmla="*/ 1290999 w 1537841"/>
              <a:gd name="connsiteY46" fmla="*/ 84371 h 1701103"/>
              <a:gd name="connsiteX47" fmla="*/ 1297840 w 1537841"/>
              <a:gd name="connsiteY47" fmla="*/ 82091 h 1701103"/>
              <a:gd name="connsiteX48" fmla="*/ 1311522 w 1537841"/>
              <a:gd name="connsiteY48" fmla="*/ 72969 h 1701103"/>
              <a:gd name="connsiteX49" fmla="*/ 1318362 w 1537841"/>
              <a:gd name="connsiteY49" fmla="*/ 68409 h 1701103"/>
              <a:gd name="connsiteX50" fmla="*/ 1336605 w 1537841"/>
              <a:gd name="connsiteY50" fmla="*/ 63848 h 1701103"/>
              <a:gd name="connsiteX51" fmla="*/ 1354847 w 1537841"/>
              <a:gd name="connsiteY51" fmla="*/ 59288 h 1701103"/>
              <a:gd name="connsiteX52" fmla="*/ 1379930 w 1537841"/>
              <a:gd name="connsiteY52" fmla="*/ 50166 h 1701103"/>
              <a:gd name="connsiteX53" fmla="*/ 1386771 w 1537841"/>
              <a:gd name="connsiteY53" fmla="*/ 47886 h 1701103"/>
              <a:gd name="connsiteX54" fmla="*/ 1398173 w 1537841"/>
              <a:gd name="connsiteY54" fmla="*/ 45606 h 1701103"/>
              <a:gd name="connsiteX55" fmla="*/ 1407294 w 1537841"/>
              <a:gd name="connsiteY55" fmla="*/ 43325 h 1701103"/>
              <a:gd name="connsiteX56" fmla="*/ 1420976 w 1537841"/>
              <a:gd name="connsiteY56" fmla="*/ 38765 h 1701103"/>
              <a:gd name="connsiteX57" fmla="*/ 1441499 w 1537841"/>
              <a:gd name="connsiteY57" fmla="*/ 29644 h 1701103"/>
              <a:gd name="connsiteX58" fmla="*/ 1448339 w 1537841"/>
              <a:gd name="connsiteY58" fmla="*/ 27363 h 1701103"/>
              <a:gd name="connsiteX59" fmla="*/ 1462021 w 1537841"/>
              <a:gd name="connsiteY59" fmla="*/ 18242 h 1701103"/>
              <a:gd name="connsiteX60" fmla="*/ 1477983 w 1537841"/>
              <a:gd name="connsiteY60" fmla="*/ 6841 h 1701103"/>
              <a:gd name="connsiteX61" fmla="*/ 1484824 w 1537841"/>
              <a:gd name="connsiteY61" fmla="*/ 4560 h 1701103"/>
              <a:gd name="connsiteX62" fmla="*/ 1491665 w 1537841"/>
              <a:gd name="connsiteY62" fmla="*/ 0 h 1701103"/>
              <a:gd name="connsiteX63" fmla="*/ 1498506 w 1537841"/>
              <a:gd name="connsiteY63" fmla="*/ 4560 h 1701103"/>
              <a:gd name="connsiteX64" fmla="*/ 1500786 w 1537841"/>
              <a:gd name="connsiteY64" fmla="*/ 11401 h 1701103"/>
              <a:gd name="connsiteX65" fmla="*/ 1505347 w 1537841"/>
              <a:gd name="connsiteY65" fmla="*/ 18242 h 1701103"/>
              <a:gd name="connsiteX66" fmla="*/ 1509908 w 1537841"/>
              <a:gd name="connsiteY66" fmla="*/ 31924 h 1701103"/>
              <a:gd name="connsiteX67" fmla="*/ 1512188 w 1537841"/>
              <a:gd name="connsiteY67" fmla="*/ 38765 h 1701103"/>
              <a:gd name="connsiteX68" fmla="*/ 1514468 w 1537841"/>
              <a:gd name="connsiteY68" fmla="*/ 50166 h 1701103"/>
              <a:gd name="connsiteX69" fmla="*/ 1519029 w 1537841"/>
              <a:gd name="connsiteY69" fmla="*/ 93492 h 1701103"/>
              <a:gd name="connsiteX70" fmla="*/ 1521309 w 1537841"/>
              <a:gd name="connsiteY70" fmla="*/ 102613 h 1701103"/>
              <a:gd name="connsiteX71" fmla="*/ 1523589 w 1537841"/>
              <a:gd name="connsiteY71" fmla="*/ 120856 h 1701103"/>
              <a:gd name="connsiteX72" fmla="*/ 1528150 w 1537841"/>
              <a:gd name="connsiteY72" fmla="*/ 134537 h 1701103"/>
              <a:gd name="connsiteX73" fmla="*/ 1530430 w 1537841"/>
              <a:gd name="connsiteY73" fmla="*/ 157340 h 1701103"/>
              <a:gd name="connsiteX74" fmla="*/ 1534991 w 1537841"/>
              <a:gd name="connsiteY74" fmla="*/ 196106 h 1701103"/>
              <a:gd name="connsiteX75" fmla="*/ 1534991 w 1537841"/>
              <a:gd name="connsiteY75" fmla="*/ 298719 h 1701103"/>
              <a:gd name="connsiteX76" fmla="*/ 1525870 w 1537841"/>
              <a:gd name="connsiteY76" fmla="*/ 376249 h 1701103"/>
              <a:gd name="connsiteX77" fmla="*/ 1523589 w 1537841"/>
              <a:gd name="connsiteY77" fmla="*/ 383090 h 1701103"/>
              <a:gd name="connsiteX78" fmla="*/ 1521309 w 1537841"/>
              <a:gd name="connsiteY78" fmla="*/ 410454 h 1701103"/>
              <a:gd name="connsiteX79" fmla="*/ 1519029 w 1537841"/>
              <a:gd name="connsiteY79" fmla="*/ 419575 h 1701103"/>
              <a:gd name="connsiteX80" fmla="*/ 1514468 w 1537841"/>
              <a:gd name="connsiteY80" fmla="*/ 487984 h 1701103"/>
              <a:gd name="connsiteX81" fmla="*/ 1512188 w 1537841"/>
              <a:gd name="connsiteY81" fmla="*/ 494825 h 1701103"/>
              <a:gd name="connsiteX82" fmla="*/ 1509908 w 1537841"/>
              <a:gd name="connsiteY82" fmla="*/ 570075 h 1701103"/>
              <a:gd name="connsiteX83" fmla="*/ 1507627 w 1537841"/>
              <a:gd name="connsiteY83" fmla="*/ 581476 h 1701103"/>
              <a:gd name="connsiteX84" fmla="*/ 1498506 w 1537841"/>
              <a:gd name="connsiteY84" fmla="*/ 606559 h 1701103"/>
              <a:gd name="connsiteX85" fmla="*/ 1496226 w 1537841"/>
              <a:gd name="connsiteY85" fmla="*/ 622521 h 1701103"/>
              <a:gd name="connsiteX86" fmla="*/ 1491665 w 1537841"/>
              <a:gd name="connsiteY86" fmla="*/ 679529 h 1701103"/>
              <a:gd name="connsiteX87" fmla="*/ 1487105 w 1537841"/>
              <a:gd name="connsiteY87" fmla="*/ 697771 h 1701103"/>
              <a:gd name="connsiteX88" fmla="*/ 1482544 w 1537841"/>
              <a:gd name="connsiteY88" fmla="*/ 711453 h 1701103"/>
              <a:gd name="connsiteX89" fmla="*/ 1475703 w 1537841"/>
              <a:gd name="connsiteY89" fmla="*/ 736536 h 1701103"/>
              <a:gd name="connsiteX90" fmla="*/ 1473423 w 1537841"/>
              <a:gd name="connsiteY90" fmla="*/ 743377 h 1701103"/>
              <a:gd name="connsiteX91" fmla="*/ 1471142 w 1537841"/>
              <a:gd name="connsiteY91" fmla="*/ 754779 h 1701103"/>
              <a:gd name="connsiteX92" fmla="*/ 1468862 w 1537841"/>
              <a:gd name="connsiteY92" fmla="*/ 761620 h 1701103"/>
              <a:gd name="connsiteX93" fmla="*/ 1466582 w 1537841"/>
              <a:gd name="connsiteY93" fmla="*/ 775302 h 1701103"/>
              <a:gd name="connsiteX94" fmla="*/ 1459741 w 1537841"/>
              <a:gd name="connsiteY94" fmla="*/ 800385 h 1701103"/>
              <a:gd name="connsiteX95" fmla="*/ 1455180 w 1537841"/>
              <a:gd name="connsiteY95" fmla="*/ 823188 h 1701103"/>
              <a:gd name="connsiteX96" fmla="*/ 1450620 w 1537841"/>
              <a:gd name="connsiteY96" fmla="*/ 836870 h 1701103"/>
              <a:gd name="connsiteX97" fmla="*/ 1446059 w 1537841"/>
              <a:gd name="connsiteY97" fmla="*/ 850551 h 1701103"/>
              <a:gd name="connsiteX98" fmla="*/ 1439218 w 1537841"/>
              <a:gd name="connsiteY98" fmla="*/ 880195 h 1701103"/>
              <a:gd name="connsiteX99" fmla="*/ 1434658 w 1537841"/>
              <a:gd name="connsiteY99" fmla="*/ 887036 h 1701103"/>
              <a:gd name="connsiteX100" fmla="*/ 1430097 w 1537841"/>
              <a:gd name="connsiteY100" fmla="*/ 900718 h 1701103"/>
              <a:gd name="connsiteX101" fmla="*/ 1427817 w 1537841"/>
              <a:gd name="connsiteY101" fmla="*/ 909839 h 1701103"/>
              <a:gd name="connsiteX102" fmla="*/ 1423256 w 1537841"/>
              <a:gd name="connsiteY102" fmla="*/ 916680 h 1701103"/>
              <a:gd name="connsiteX103" fmla="*/ 1416415 w 1537841"/>
              <a:gd name="connsiteY103" fmla="*/ 937203 h 1701103"/>
              <a:gd name="connsiteX104" fmla="*/ 1411855 w 1537841"/>
              <a:gd name="connsiteY104" fmla="*/ 944044 h 1701103"/>
              <a:gd name="connsiteX105" fmla="*/ 1405014 w 1537841"/>
              <a:gd name="connsiteY105" fmla="*/ 964566 h 1701103"/>
              <a:gd name="connsiteX106" fmla="*/ 1402733 w 1537841"/>
              <a:gd name="connsiteY106" fmla="*/ 971407 h 1701103"/>
              <a:gd name="connsiteX107" fmla="*/ 1398173 w 1537841"/>
              <a:gd name="connsiteY107" fmla="*/ 978248 h 1701103"/>
              <a:gd name="connsiteX108" fmla="*/ 1393612 w 1537841"/>
              <a:gd name="connsiteY108" fmla="*/ 994210 h 1701103"/>
              <a:gd name="connsiteX109" fmla="*/ 1391332 w 1537841"/>
              <a:gd name="connsiteY109" fmla="*/ 1003331 h 1701103"/>
              <a:gd name="connsiteX110" fmla="*/ 1384491 w 1537841"/>
              <a:gd name="connsiteY110" fmla="*/ 1010172 h 1701103"/>
              <a:gd name="connsiteX111" fmla="*/ 1375370 w 1537841"/>
              <a:gd name="connsiteY111" fmla="*/ 1028415 h 1701103"/>
              <a:gd name="connsiteX112" fmla="*/ 1366249 w 1537841"/>
              <a:gd name="connsiteY112" fmla="*/ 1042097 h 1701103"/>
              <a:gd name="connsiteX113" fmla="*/ 1357128 w 1537841"/>
              <a:gd name="connsiteY113" fmla="*/ 1067180 h 1701103"/>
              <a:gd name="connsiteX114" fmla="*/ 1354847 w 1537841"/>
              <a:gd name="connsiteY114" fmla="*/ 1074021 h 1701103"/>
              <a:gd name="connsiteX115" fmla="*/ 1350287 w 1537841"/>
              <a:gd name="connsiteY115" fmla="*/ 1089983 h 1701103"/>
              <a:gd name="connsiteX116" fmla="*/ 1345726 w 1537841"/>
              <a:gd name="connsiteY116" fmla="*/ 1096824 h 1701103"/>
              <a:gd name="connsiteX117" fmla="*/ 1338885 w 1537841"/>
              <a:gd name="connsiteY117" fmla="*/ 1110506 h 1701103"/>
              <a:gd name="connsiteX118" fmla="*/ 1336605 w 1537841"/>
              <a:gd name="connsiteY118" fmla="*/ 1117346 h 1701103"/>
              <a:gd name="connsiteX119" fmla="*/ 1329764 w 1537841"/>
              <a:gd name="connsiteY119" fmla="*/ 1121907 h 1701103"/>
              <a:gd name="connsiteX120" fmla="*/ 1325203 w 1537841"/>
              <a:gd name="connsiteY120" fmla="*/ 1131028 h 1701103"/>
              <a:gd name="connsiteX121" fmla="*/ 1322923 w 1537841"/>
              <a:gd name="connsiteY121" fmla="*/ 1137869 h 1701103"/>
              <a:gd name="connsiteX122" fmla="*/ 1316082 w 1537841"/>
              <a:gd name="connsiteY122" fmla="*/ 1144710 h 1701103"/>
              <a:gd name="connsiteX123" fmla="*/ 1304681 w 1537841"/>
              <a:gd name="connsiteY123" fmla="*/ 1162952 h 1701103"/>
              <a:gd name="connsiteX124" fmla="*/ 1295559 w 1537841"/>
              <a:gd name="connsiteY124" fmla="*/ 1176634 h 1701103"/>
              <a:gd name="connsiteX125" fmla="*/ 1290999 w 1537841"/>
              <a:gd name="connsiteY125" fmla="*/ 1183475 h 1701103"/>
              <a:gd name="connsiteX126" fmla="*/ 1284158 w 1537841"/>
              <a:gd name="connsiteY126" fmla="*/ 1190316 h 1701103"/>
              <a:gd name="connsiteX127" fmla="*/ 1272756 w 1537841"/>
              <a:gd name="connsiteY127" fmla="*/ 1203998 h 1701103"/>
              <a:gd name="connsiteX128" fmla="*/ 1268196 w 1537841"/>
              <a:gd name="connsiteY128" fmla="*/ 1213119 h 1701103"/>
              <a:gd name="connsiteX129" fmla="*/ 1259075 w 1537841"/>
              <a:gd name="connsiteY129" fmla="*/ 1226801 h 1701103"/>
              <a:gd name="connsiteX130" fmla="*/ 1247673 w 1537841"/>
              <a:gd name="connsiteY130" fmla="*/ 1249604 h 1701103"/>
              <a:gd name="connsiteX131" fmla="*/ 1238552 w 1537841"/>
              <a:gd name="connsiteY131" fmla="*/ 1263286 h 1701103"/>
              <a:gd name="connsiteX132" fmla="*/ 1233991 w 1537841"/>
              <a:gd name="connsiteY132" fmla="*/ 1270126 h 1701103"/>
              <a:gd name="connsiteX133" fmla="*/ 1231711 w 1537841"/>
              <a:gd name="connsiteY133" fmla="*/ 1276967 h 1701103"/>
              <a:gd name="connsiteX134" fmla="*/ 1222590 w 1537841"/>
              <a:gd name="connsiteY134" fmla="*/ 1292929 h 1701103"/>
              <a:gd name="connsiteX135" fmla="*/ 1215749 w 1537841"/>
              <a:gd name="connsiteY135" fmla="*/ 1299770 h 1701103"/>
              <a:gd name="connsiteX136" fmla="*/ 1204347 w 1537841"/>
              <a:gd name="connsiteY136" fmla="*/ 1311172 h 1701103"/>
              <a:gd name="connsiteX137" fmla="*/ 1192946 w 1537841"/>
              <a:gd name="connsiteY137" fmla="*/ 1324854 h 1701103"/>
              <a:gd name="connsiteX138" fmla="*/ 1188385 w 1537841"/>
              <a:gd name="connsiteY138" fmla="*/ 1331695 h 1701103"/>
              <a:gd name="connsiteX139" fmla="*/ 1181544 w 1537841"/>
              <a:gd name="connsiteY139" fmla="*/ 1338535 h 1701103"/>
              <a:gd name="connsiteX140" fmla="*/ 1172423 w 1537841"/>
              <a:gd name="connsiteY140" fmla="*/ 1352217 h 1701103"/>
              <a:gd name="connsiteX141" fmla="*/ 1149620 w 1537841"/>
              <a:gd name="connsiteY141" fmla="*/ 1372740 h 1701103"/>
              <a:gd name="connsiteX142" fmla="*/ 1135938 w 1537841"/>
              <a:gd name="connsiteY142" fmla="*/ 1384141 h 1701103"/>
              <a:gd name="connsiteX143" fmla="*/ 1117696 w 1537841"/>
              <a:gd name="connsiteY143" fmla="*/ 1404664 h 1701103"/>
              <a:gd name="connsiteX144" fmla="*/ 1110855 w 1537841"/>
              <a:gd name="connsiteY144" fmla="*/ 1409225 h 1701103"/>
              <a:gd name="connsiteX145" fmla="*/ 1097173 w 1537841"/>
              <a:gd name="connsiteY145" fmla="*/ 1420626 h 1701103"/>
              <a:gd name="connsiteX146" fmla="*/ 1092613 w 1537841"/>
              <a:gd name="connsiteY146" fmla="*/ 1427467 h 1701103"/>
              <a:gd name="connsiteX147" fmla="*/ 1090332 w 1537841"/>
              <a:gd name="connsiteY147" fmla="*/ 1434308 h 1701103"/>
              <a:gd name="connsiteX148" fmla="*/ 1074370 w 1537841"/>
              <a:gd name="connsiteY148" fmla="*/ 1450270 h 1701103"/>
              <a:gd name="connsiteX149" fmla="*/ 1067530 w 1537841"/>
              <a:gd name="connsiteY149" fmla="*/ 1459391 h 1701103"/>
              <a:gd name="connsiteX150" fmla="*/ 1058408 w 1537841"/>
              <a:gd name="connsiteY150" fmla="*/ 1470793 h 1701103"/>
              <a:gd name="connsiteX151" fmla="*/ 1053848 w 1537841"/>
              <a:gd name="connsiteY151" fmla="*/ 1477634 h 1701103"/>
              <a:gd name="connsiteX152" fmla="*/ 1047007 w 1537841"/>
              <a:gd name="connsiteY152" fmla="*/ 1484475 h 1701103"/>
              <a:gd name="connsiteX153" fmla="*/ 1042446 w 1537841"/>
              <a:gd name="connsiteY153" fmla="*/ 1491316 h 1701103"/>
              <a:gd name="connsiteX154" fmla="*/ 1026484 w 1537841"/>
              <a:gd name="connsiteY154" fmla="*/ 1502717 h 1701103"/>
              <a:gd name="connsiteX155" fmla="*/ 1019643 w 1537841"/>
              <a:gd name="connsiteY155" fmla="*/ 1509558 h 1701103"/>
              <a:gd name="connsiteX156" fmla="*/ 1010522 w 1537841"/>
              <a:gd name="connsiteY156" fmla="*/ 1516399 h 1701103"/>
              <a:gd name="connsiteX157" fmla="*/ 1003681 w 1537841"/>
              <a:gd name="connsiteY157" fmla="*/ 1523240 h 1701103"/>
              <a:gd name="connsiteX158" fmla="*/ 983158 w 1537841"/>
              <a:gd name="connsiteY158" fmla="*/ 1534641 h 1701103"/>
              <a:gd name="connsiteX159" fmla="*/ 962636 w 1537841"/>
              <a:gd name="connsiteY159" fmla="*/ 1550603 h 1701103"/>
              <a:gd name="connsiteX160" fmla="*/ 955795 w 1537841"/>
              <a:gd name="connsiteY160" fmla="*/ 1552884 h 1701103"/>
              <a:gd name="connsiteX161" fmla="*/ 948954 w 1537841"/>
              <a:gd name="connsiteY161" fmla="*/ 1559724 h 1701103"/>
              <a:gd name="connsiteX162" fmla="*/ 937552 w 1537841"/>
              <a:gd name="connsiteY162" fmla="*/ 1573406 h 1701103"/>
              <a:gd name="connsiteX163" fmla="*/ 930712 w 1537841"/>
              <a:gd name="connsiteY163" fmla="*/ 1577967 h 1701103"/>
              <a:gd name="connsiteX164" fmla="*/ 917030 w 1537841"/>
              <a:gd name="connsiteY164" fmla="*/ 1591649 h 1701103"/>
              <a:gd name="connsiteX165" fmla="*/ 910189 w 1537841"/>
              <a:gd name="connsiteY165" fmla="*/ 1598490 h 1701103"/>
              <a:gd name="connsiteX166" fmla="*/ 891946 w 1537841"/>
              <a:gd name="connsiteY166" fmla="*/ 1619012 h 1701103"/>
              <a:gd name="connsiteX167" fmla="*/ 885106 w 1537841"/>
              <a:gd name="connsiteY167" fmla="*/ 1625853 h 1701103"/>
              <a:gd name="connsiteX168" fmla="*/ 878265 w 1537841"/>
              <a:gd name="connsiteY168" fmla="*/ 1630414 h 1701103"/>
              <a:gd name="connsiteX169" fmla="*/ 871424 w 1537841"/>
              <a:gd name="connsiteY169" fmla="*/ 1637255 h 1701103"/>
              <a:gd name="connsiteX170" fmla="*/ 857742 w 1537841"/>
              <a:gd name="connsiteY170" fmla="*/ 1644096 h 1701103"/>
              <a:gd name="connsiteX171" fmla="*/ 850901 w 1537841"/>
              <a:gd name="connsiteY171" fmla="*/ 1648656 h 1701103"/>
              <a:gd name="connsiteX172" fmla="*/ 841780 w 1537841"/>
              <a:gd name="connsiteY172" fmla="*/ 1653217 h 1701103"/>
              <a:gd name="connsiteX173" fmla="*/ 834939 w 1537841"/>
              <a:gd name="connsiteY173" fmla="*/ 1657777 h 1701103"/>
              <a:gd name="connsiteX174" fmla="*/ 818977 w 1537841"/>
              <a:gd name="connsiteY174" fmla="*/ 1664618 h 1701103"/>
              <a:gd name="connsiteX175" fmla="*/ 805295 w 1537841"/>
              <a:gd name="connsiteY175" fmla="*/ 1673739 h 1701103"/>
              <a:gd name="connsiteX176" fmla="*/ 791613 w 1537841"/>
              <a:gd name="connsiteY176" fmla="*/ 1682861 h 1701103"/>
              <a:gd name="connsiteX177" fmla="*/ 784772 w 1537841"/>
              <a:gd name="connsiteY177" fmla="*/ 1687421 h 1701103"/>
              <a:gd name="connsiteX178" fmla="*/ 780212 w 1537841"/>
              <a:gd name="connsiteY178" fmla="*/ 1694262 h 1701103"/>
              <a:gd name="connsiteX179" fmla="*/ 773371 w 1537841"/>
              <a:gd name="connsiteY179" fmla="*/ 1696542 h 1701103"/>
              <a:gd name="connsiteX180" fmla="*/ 766530 w 1537841"/>
              <a:gd name="connsiteY180" fmla="*/ 1701103 h 1701103"/>
              <a:gd name="connsiteX181" fmla="*/ 752848 w 1537841"/>
              <a:gd name="connsiteY181" fmla="*/ 1698823 h 1701103"/>
              <a:gd name="connsiteX182" fmla="*/ 741447 w 1537841"/>
              <a:gd name="connsiteY182" fmla="*/ 1687421 h 1701103"/>
              <a:gd name="connsiteX183" fmla="*/ 736886 w 1537841"/>
              <a:gd name="connsiteY183" fmla="*/ 1678300 h 1701103"/>
              <a:gd name="connsiteX184" fmla="*/ 730045 w 1537841"/>
              <a:gd name="connsiteY184" fmla="*/ 1673739 h 1701103"/>
              <a:gd name="connsiteX185" fmla="*/ 727765 w 1537841"/>
              <a:gd name="connsiteY185" fmla="*/ 1666899 h 1701103"/>
              <a:gd name="connsiteX186" fmla="*/ 711803 w 1537841"/>
              <a:gd name="connsiteY186" fmla="*/ 1646376 h 1701103"/>
              <a:gd name="connsiteX187" fmla="*/ 702682 w 1537841"/>
              <a:gd name="connsiteY187" fmla="*/ 1641815 h 1701103"/>
              <a:gd name="connsiteX188" fmla="*/ 689000 w 1537841"/>
              <a:gd name="connsiteY188" fmla="*/ 1634974 h 1701103"/>
              <a:gd name="connsiteX189" fmla="*/ 673038 w 1537841"/>
              <a:gd name="connsiteY189" fmla="*/ 1623573 h 1701103"/>
              <a:gd name="connsiteX190" fmla="*/ 666197 w 1537841"/>
              <a:gd name="connsiteY190" fmla="*/ 1621293 h 1701103"/>
              <a:gd name="connsiteX191" fmla="*/ 659356 w 1537841"/>
              <a:gd name="connsiteY191" fmla="*/ 1616732 h 1701103"/>
              <a:gd name="connsiteX192" fmla="*/ 645674 w 1537841"/>
              <a:gd name="connsiteY192" fmla="*/ 1609891 h 1701103"/>
              <a:gd name="connsiteX193" fmla="*/ 638833 w 1537841"/>
              <a:gd name="connsiteY193" fmla="*/ 1603050 h 1701103"/>
              <a:gd name="connsiteX194" fmla="*/ 629712 w 1537841"/>
              <a:gd name="connsiteY194" fmla="*/ 1598490 h 1701103"/>
              <a:gd name="connsiteX195" fmla="*/ 609189 w 1537841"/>
              <a:gd name="connsiteY195" fmla="*/ 1587088 h 1701103"/>
              <a:gd name="connsiteX196" fmla="*/ 588667 w 1537841"/>
              <a:gd name="connsiteY196" fmla="*/ 1575687 h 1701103"/>
              <a:gd name="connsiteX197" fmla="*/ 574985 w 1537841"/>
              <a:gd name="connsiteY197" fmla="*/ 1564285 h 1701103"/>
              <a:gd name="connsiteX198" fmla="*/ 568144 w 1537841"/>
              <a:gd name="connsiteY198" fmla="*/ 1559724 h 1701103"/>
              <a:gd name="connsiteX199" fmla="*/ 559023 w 1537841"/>
              <a:gd name="connsiteY199" fmla="*/ 1546043 h 1701103"/>
              <a:gd name="connsiteX200" fmla="*/ 552182 w 1537841"/>
              <a:gd name="connsiteY200" fmla="*/ 1539202 h 1701103"/>
              <a:gd name="connsiteX201" fmla="*/ 547621 w 1537841"/>
              <a:gd name="connsiteY201" fmla="*/ 1530081 h 1701103"/>
              <a:gd name="connsiteX202" fmla="*/ 540780 w 1537841"/>
              <a:gd name="connsiteY202" fmla="*/ 1525520 h 1701103"/>
              <a:gd name="connsiteX203" fmla="*/ 533939 w 1537841"/>
              <a:gd name="connsiteY203" fmla="*/ 1518679 h 1701103"/>
              <a:gd name="connsiteX204" fmla="*/ 524818 w 1537841"/>
              <a:gd name="connsiteY204" fmla="*/ 1507278 h 1701103"/>
              <a:gd name="connsiteX205" fmla="*/ 520258 w 1537841"/>
              <a:gd name="connsiteY205" fmla="*/ 1500437 h 1701103"/>
              <a:gd name="connsiteX206" fmla="*/ 513417 w 1537841"/>
              <a:gd name="connsiteY206" fmla="*/ 1495876 h 1701103"/>
              <a:gd name="connsiteX207" fmla="*/ 502015 w 1537841"/>
              <a:gd name="connsiteY207" fmla="*/ 1486755 h 1701103"/>
              <a:gd name="connsiteX208" fmla="*/ 495174 w 1537841"/>
              <a:gd name="connsiteY208" fmla="*/ 1479914 h 1701103"/>
              <a:gd name="connsiteX209" fmla="*/ 481493 w 1537841"/>
              <a:gd name="connsiteY209" fmla="*/ 1470793 h 1701103"/>
              <a:gd name="connsiteX210" fmla="*/ 476932 w 1537841"/>
              <a:gd name="connsiteY210" fmla="*/ 1463952 h 1701103"/>
              <a:gd name="connsiteX211" fmla="*/ 470091 w 1537841"/>
              <a:gd name="connsiteY211" fmla="*/ 1459391 h 1701103"/>
              <a:gd name="connsiteX212" fmla="*/ 460970 w 1537841"/>
              <a:gd name="connsiteY212" fmla="*/ 1447990 h 1701103"/>
              <a:gd name="connsiteX213" fmla="*/ 456409 w 1537841"/>
              <a:gd name="connsiteY213" fmla="*/ 1441149 h 1701103"/>
              <a:gd name="connsiteX214" fmla="*/ 449568 w 1537841"/>
              <a:gd name="connsiteY214" fmla="*/ 1438869 h 1701103"/>
              <a:gd name="connsiteX215" fmla="*/ 440447 w 1537841"/>
              <a:gd name="connsiteY215" fmla="*/ 1425187 h 1701103"/>
              <a:gd name="connsiteX216" fmla="*/ 433606 w 1537841"/>
              <a:gd name="connsiteY216" fmla="*/ 1418346 h 1701103"/>
              <a:gd name="connsiteX217" fmla="*/ 424485 w 1537841"/>
              <a:gd name="connsiteY217" fmla="*/ 1402384 h 1701103"/>
              <a:gd name="connsiteX218" fmla="*/ 419925 w 1537841"/>
              <a:gd name="connsiteY218" fmla="*/ 1395543 h 1701103"/>
              <a:gd name="connsiteX219" fmla="*/ 413084 w 1537841"/>
              <a:gd name="connsiteY219" fmla="*/ 1381861 h 1701103"/>
              <a:gd name="connsiteX220" fmla="*/ 397122 w 1537841"/>
              <a:gd name="connsiteY220" fmla="*/ 1368179 h 1701103"/>
              <a:gd name="connsiteX221" fmla="*/ 388000 w 1537841"/>
              <a:gd name="connsiteY221" fmla="*/ 1363619 h 1701103"/>
              <a:gd name="connsiteX222" fmla="*/ 369758 w 1537841"/>
              <a:gd name="connsiteY222" fmla="*/ 1354498 h 1701103"/>
              <a:gd name="connsiteX223" fmla="*/ 353796 w 1537841"/>
              <a:gd name="connsiteY223" fmla="*/ 1347657 h 1701103"/>
              <a:gd name="connsiteX224" fmla="*/ 340114 w 1537841"/>
              <a:gd name="connsiteY224" fmla="*/ 1338535 h 1701103"/>
              <a:gd name="connsiteX225" fmla="*/ 335553 w 1537841"/>
              <a:gd name="connsiteY225" fmla="*/ 1331695 h 1701103"/>
              <a:gd name="connsiteX226" fmla="*/ 328713 w 1537841"/>
              <a:gd name="connsiteY226" fmla="*/ 1324854 h 1701103"/>
              <a:gd name="connsiteX227" fmla="*/ 326432 w 1537841"/>
              <a:gd name="connsiteY227" fmla="*/ 1315732 h 1701103"/>
              <a:gd name="connsiteX228" fmla="*/ 321872 w 1537841"/>
              <a:gd name="connsiteY228" fmla="*/ 1308892 h 1701103"/>
              <a:gd name="connsiteX229" fmla="*/ 319591 w 1537841"/>
              <a:gd name="connsiteY229" fmla="*/ 1302051 h 1701103"/>
              <a:gd name="connsiteX230" fmla="*/ 310470 w 1537841"/>
              <a:gd name="connsiteY230" fmla="*/ 1288369 h 1701103"/>
              <a:gd name="connsiteX231" fmla="*/ 303629 w 1537841"/>
              <a:gd name="connsiteY231" fmla="*/ 1274687 h 1701103"/>
              <a:gd name="connsiteX232" fmla="*/ 299069 w 1537841"/>
              <a:gd name="connsiteY232" fmla="*/ 1265566 h 1701103"/>
              <a:gd name="connsiteX233" fmla="*/ 289947 w 1537841"/>
              <a:gd name="connsiteY233" fmla="*/ 1251884 h 1701103"/>
              <a:gd name="connsiteX234" fmla="*/ 285387 w 1537841"/>
              <a:gd name="connsiteY234" fmla="*/ 1245043 h 1701103"/>
              <a:gd name="connsiteX235" fmla="*/ 280826 w 1537841"/>
              <a:gd name="connsiteY235" fmla="*/ 1233642 h 1701103"/>
              <a:gd name="connsiteX236" fmla="*/ 269425 w 1537841"/>
              <a:gd name="connsiteY236" fmla="*/ 1219960 h 1701103"/>
              <a:gd name="connsiteX237" fmla="*/ 267144 w 1537841"/>
              <a:gd name="connsiteY237" fmla="*/ 1213119 h 1701103"/>
              <a:gd name="connsiteX238" fmla="*/ 262584 w 1537841"/>
              <a:gd name="connsiteY238" fmla="*/ 1206278 h 1701103"/>
              <a:gd name="connsiteX239" fmla="*/ 260304 w 1537841"/>
              <a:gd name="connsiteY239" fmla="*/ 1199437 h 1701103"/>
              <a:gd name="connsiteX240" fmla="*/ 253463 w 1537841"/>
              <a:gd name="connsiteY240" fmla="*/ 1192596 h 1701103"/>
              <a:gd name="connsiteX241" fmla="*/ 248902 w 1537841"/>
              <a:gd name="connsiteY241" fmla="*/ 1185755 h 1701103"/>
              <a:gd name="connsiteX242" fmla="*/ 242061 w 1537841"/>
              <a:gd name="connsiteY242" fmla="*/ 1172074 h 1701103"/>
              <a:gd name="connsiteX243" fmla="*/ 235220 w 1537841"/>
              <a:gd name="connsiteY243" fmla="*/ 1158392 h 1701103"/>
              <a:gd name="connsiteX244" fmla="*/ 228379 w 1537841"/>
              <a:gd name="connsiteY244" fmla="*/ 1142430 h 1701103"/>
              <a:gd name="connsiteX245" fmla="*/ 226099 w 1537841"/>
              <a:gd name="connsiteY245" fmla="*/ 1135589 h 1701103"/>
              <a:gd name="connsiteX246" fmla="*/ 219258 w 1537841"/>
              <a:gd name="connsiteY246" fmla="*/ 1124187 h 1701103"/>
              <a:gd name="connsiteX247" fmla="*/ 210137 w 1537841"/>
              <a:gd name="connsiteY247" fmla="*/ 1110506 h 1701103"/>
              <a:gd name="connsiteX248" fmla="*/ 203296 w 1537841"/>
              <a:gd name="connsiteY248" fmla="*/ 1096824 h 1701103"/>
              <a:gd name="connsiteX249" fmla="*/ 196455 w 1537841"/>
              <a:gd name="connsiteY249" fmla="*/ 1080862 h 1701103"/>
              <a:gd name="connsiteX250" fmla="*/ 187334 w 1537841"/>
              <a:gd name="connsiteY250" fmla="*/ 1067180 h 1701103"/>
              <a:gd name="connsiteX251" fmla="*/ 185054 w 1537841"/>
              <a:gd name="connsiteY251" fmla="*/ 1060339 h 1701103"/>
              <a:gd name="connsiteX252" fmla="*/ 180493 w 1537841"/>
              <a:gd name="connsiteY252" fmla="*/ 1053498 h 1701103"/>
              <a:gd name="connsiteX253" fmla="*/ 173652 w 1537841"/>
              <a:gd name="connsiteY253" fmla="*/ 1042097 h 1701103"/>
              <a:gd name="connsiteX254" fmla="*/ 171372 w 1537841"/>
              <a:gd name="connsiteY254" fmla="*/ 1035256 h 1701103"/>
              <a:gd name="connsiteX255" fmla="*/ 159970 w 1537841"/>
              <a:gd name="connsiteY255" fmla="*/ 1021574 h 1701103"/>
              <a:gd name="connsiteX256" fmla="*/ 155410 w 1537841"/>
              <a:gd name="connsiteY256" fmla="*/ 1012453 h 1701103"/>
              <a:gd name="connsiteX257" fmla="*/ 153130 w 1537841"/>
              <a:gd name="connsiteY257" fmla="*/ 1005612 h 1701103"/>
              <a:gd name="connsiteX258" fmla="*/ 144008 w 1537841"/>
              <a:gd name="connsiteY258" fmla="*/ 996491 h 1701103"/>
              <a:gd name="connsiteX259" fmla="*/ 141728 w 1537841"/>
              <a:gd name="connsiteY259" fmla="*/ 989650 h 1701103"/>
              <a:gd name="connsiteX260" fmla="*/ 132607 w 1537841"/>
              <a:gd name="connsiteY260" fmla="*/ 975968 h 1701103"/>
              <a:gd name="connsiteX261" fmla="*/ 125766 w 1537841"/>
              <a:gd name="connsiteY261" fmla="*/ 953165 h 1701103"/>
              <a:gd name="connsiteX262" fmla="*/ 121205 w 1537841"/>
              <a:gd name="connsiteY262" fmla="*/ 946324 h 1701103"/>
              <a:gd name="connsiteX263" fmla="*/ 114364 w 1537841"/>
              <a:gd name="connsiteY263" fmla="*/ 928082 h 1701103"/>
              <a:gd name="connsiteX264" fmla="*/ 107524 w 1537841"/>
              <a:gd name="connsiteY264" fmla="*/ 914400 h 1701103"/>
              <a:gd name="connsiteX265" fmla="*/ 105243 w 1537841"/>
              <a:gd name="connsiteY265" fmla="*/ 902998 h 1701103"/>
              <a:gd name="connsiteX266" fmla="*/ 102963 w 1537841"/>
              <a:gd name="connsiteY266" fmla="*/ 893877 h 1701103"/>
              <a:gd name="connsiteX267" fmla="*/ 100683 w 1537841"/>
              <a:gd name="connsiteY267" fmla="*/ 861953 h 1701103"/>
              <a:gd name="connsiteX268" fmla="*/ 96122 w 1537841"/>
              <a:gd name="connsiteY268" fmla="*/ 848271 h 1701103"/>
              <a:gd name="connsiteX269" fmla="*/ 91561 w 1537841"/>
              <a:gd name="connsiteY269" fmla="*/ 832309 h 1701103"/>
              <a:gd name="connsiteX270" fmla="*/ 84721 w 1537841"/>
              <a:gd name="connsiteY270" fmla="*/ 818627 h 1701103"/>
              <a:gd name="connsiteX271" fmla="*/ 80160 w 1537841"/>
              <a:gd name="connsiteY271" fmla="*/ 809506 h 1701103"/>
              <a:gd name="connsiteX272" fmla="*/ 71039 w 1537841"/>
              <a:gd name="connsiteY272" fmla="*/ 795824 h 1701103"/>
              <a:gd name="connsiteX273" fmla="*/ 68758 w 1537841"/>
              <a:gd name="connsiteY273" fmla="*/ 786703 h 1701103"/>
              <a:gd name="connsiteX274" fmla="*/ 64198 w 1537841"/>
              <a:gd name="connsiteY274" fmla="*/ 770741 h 1701103"/>
              <a:gd name="connsiteX275" fmla="*/ 61918 w 1537841"/>
              <a:gd name="connsiteY275" fmla="*/ 752499 h 1701103"/>
              <a:gd name="connsiteX276" fmla="*/ 57357 w 1537841"/>
              <a:gd name="connsiteY276" fmla="*/ 736536 h 1701103"/>
              <a:gd name="connsiteX277" fmla="*/ 52796 w 1537841"/>
              <a:gd name="connsiteY277" fmla="*/ 709173 h 1701103"/>
              <a:gd name="connsiteX278" fmla="*/ 48236 w 1537841"/>
              <a:gd name="connsiteY278" fmla="*/ 693211 h 1701103"/>
              <a:gd name="connsiteX279" fmla="*/ 43675 w 1537841"/>
              <a:gd name="connsiteY279" fmla="*/ 663567 h 1701103"/>
              <a:gd name="connsiteX280" fmla="*/ 41395 w 1537841"/>
              <a:gd name="connsiteY280" fmla="*/ 656726 h 1701103"/>
              <a:gd name="connsiteX281" fmla="*/ 39115 w 1537841"/>
              <a:gd name="connsiteY281" fmla="*/ 647605 h 1701103"/>
              <a:gd name="connsiteX282" fmla="*/ 34554 w 1537841"/>
              <a:gd name="connsiteY282" fmla="*/ 633923 h 1701103"/>
              <a:gd name="connsiteX283" fmla="*/ 27713 w 1537841"/>
              <a:gd name="connsiteY283" fmla="*/ 613400 h 1701103"/>
              <a:gd name="connsiteX284" fmla="*/ 23152 w 1537841"/>
              <a:gd name="connsiteY284" fmla="*/ 599718 h 1701103"/>
              <a:gd name="connsiteX285" fmla="*/ 20872 w 1537841"/>
              <a:gd name="connsiteY285" fmla="*/ 592878 h 1701103"/>
              <a:gd name="connsiteX286" fmla="*/ 14031 w 1537841"/>
              <a:gd name="connsiteY286" fmla="*/ 567794 h 1701103"/>
              <a:gd name="connsiteX287" fmla="*/ 11751 w 1537841"/>
              <a:gd name="connsiteY287" fmla="*/ 556393 h 1701103"/>
              <a:gd name="connsiteX288" fmla="*/ 9471 w 1537841"/>
              <a:gd name="connsiteY288" fmla="*/ 547272 h 1701103"/>
              <a:gd name="connsiteX289" fmla="*/ 7190 w 1537841"/>
              <a:gd name="connsiteY289" fmla="*/ 540431 h 1701103"/>
              <a:gd name="connsiteX290" fmla="*/ 4910 w 1537841"/>
              <a:gd name="connsiteY290" fmla="*/ 529029 h 1701103"/>
              <a:gd name="connsiteX291" fmla="*/ 2630 w 1537841"/>
              <a:gd name="connsiteY291" fmla="*/ 378529 h 1701103"/>
              <a:gd name="connsiteX292" fmla="*/ 7190 w 1537841"/>
              <a:gd name="connsiteY292" fmla="*/ 355726 h 1701103"/>
              <a:gd name="connsiteX293" fmla="*/ 9471 w 1537841"/>
              <a:gd name="connsiteY293" fmla="*/ 323802 h 1701103"/>
              <a:gd name="connsiteX294" fmla="*/ 11751 w 1537841"/>
              <a:gd name="connsiteY294" fmla="*/ 314681 h 1701103"/>
              <a:gd name="connsiteX295" fmla="*/ 14031 w 1537841"/>
              <a:gd name="connsiteY295" fmla="*/ 298719 h 1701103"/>
              <a:gd name="connsiteX296" fmla="*/ 11751 w 1537841"/>
              <a:gd name="connsiteY296" fmla="*/ 234871 h 1701103"/>
              <a:gd name="connsiteX297" fmla="*/ 7190 w 1537841"/>
              <a:gd name="connsiteY297" fmla="*/ 216628 h 1701103"/>
              <a:gd name="connsiteX298" fmla="*/ 349 w 1537841"/>
              <a:gd name="connsiteY298" fmla="*/ 175583 h 1701103"/>
              <a:gd name="connsiteX299" fmla="*/ 7190 w 1537841"/>
              <a:gd name="connsiteY299" fmla="*/ 84371 h 1701103"/>
              <a:gd name="connsiteX300" fmla="*/ 14031 w 1537841"/>
              <a:gd name="connsiteY300" fmla="*/ 68409 h 1701103"/>
              <a:gd name="connsiteX301" fmla="*/ 27713 w 1537841"/>
              <a:gd name="connsiteY301" fmla="*/ 54727 h 1701103"/>
              <a:gd name="connsiteX302" fmla="*/ 32274 w 1537841"/>
              <a:gd name="connsiteY302" fmla="*/ 36485 h 1701103"/>
              <a:gd name="connsiteX303" fmla="*/ 55077 w 1537841"/>
              <a:gd name="connsiteY303" fmla="*/ 4560 h 170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Lst>
            <a:rect l="l" t="t" r="r" b="b"/>
            <a:pathLst>
              <a:path w="1537841" h="1701103">
                <a:moveTo>
                  <a:pt x="55077" y="4560"/>
                </a:moveTo>
                <a:cubicBezTo>
                  <a:pt x="92322" y="13301"/>
                  <a:pt x="186841" y="65967"/>
                  <a:pt x="255743" y="88931"/>
                </a:cubicBezTo>
                <a:cubicBezTo>
                  <a:pt x="267646" y="96867"/>
                  <a:pt x="257831" y="91675"/>
                  <a:pt x="276266" y="95772"/>
                </a:cubicBezTo>
                <a:cubicBezTo>
                  <a:pt x="278613" y="96293"/>
                  <a:pt x="280796" y="97393"/>
                  <a:pt x="283107" y="98053"/>
                </a:cubicBezTo>
                <a:cubicBezTo>
                  <a:pt x="286120" y="98914"/>
                  <a:pt x="289188" y="99573"/>
                  <a:pt x="292228" y="100333"/>
                </a:cubicBezTo>
                <a:cubicBezTo>
                  <a:pt x="294508" y="101853"/>
                  <a:pt x="296565" y="103781"/>
                  <a:pt x="299069" y="104894"/>
                </a:cubicBezTo>
                <a:cubicBezTo>
                  <a:pt x="303462" y="106846"/>
                  <a:pt x="312750" y="109454"/>
                  <a:pt x="312750" y="109454"/>
                </a:cubicBezTo>
                <a:cubicBezTo>
                  <a:pt x="332356" y="122525"/>
                  <a:pt x="307550" y="106854"/>
                  <a:pt x="326432" y="116295"/>
                </a:cubicBezTo>
                <a:cubicBezTo>
                  <a:pt x="328883" y="117521"/>
                  <a:pt x="330822" y="119630"/>
                  <a:pt x="333273" y="120856"/>
                </a:cubicBezTo>
                <a:cubicBezTo>
                  <a:pt x="339189" y="123814"/>
                  <a:pt x="347959" y="124249"/>
                  <a:pt x="353796" y="125416"/>
                </a:cubicBezTo>
                <a:cubicBezTo>
                  <a:pt x="367961" y="128249"/>
                  <a:pt x="359001" y="128022"/>
                  <a:pt x="376599" y="129977"/>
                </a:cubicBezTo>
                <a:cubicBezTo>
                  <a:pt x="385696" y="130988"/>
                  <a:pt x="394841" y="131497"/>
                  <a:pt x="403962" y="132257"/>
                </a:cubicBezTo>
                <a:cubicBezTo>
                  <a:pt x="425571" y="140901"/>
                  <a:pt x="407464" y="134950"/>
                  <a:pt x="442728" y="139098"/>
                </a:cubicBezTo>
                <a:cubicBezTo>
                  <a:pt x="446577" y="139551"/>
                  <a:pt x="450316" y="140685"/>
                  <a:pt x="454129" y="141378"/>
                </a:cubicBezTo>
                <a:cubicBezTo>
                  <a:pt x="458678" y="142205"/>
                  <a:pt x="463298" y="142656"/>
                  <a:pt x="467811" y="143659"/>
                </a:cubicBezTo>
                <a:cubicBezTo>
                  <a:pt x="470157" y="144180"/>
                  <a:pt x="472281" y="145544"/>
                  <a:pt x="474652" y="145939"/>
                </a:cubicBezTo>
                <a:cubicBezTo>
                  <a:pt x="487486" y="148078"/>
                  <a:pt x="500583" y="148361"/>
                  <a:pt x="513417" y="150500"/>
                </a:cubicBezTo>
                <a:cubicBezTo>
                  <a:pt x="516508" y="151015"/>
                  <a:pt x="519426" y="152414"/>
                  <a:pt x="522538" y="152780"/>
                </a:cubicBezTo>
                <a:cubicBezTo>
                  <a:pt x="532381" y="153938"/>
                  <a:pt x="542301" y="154300"/>
                  <a:pt x="552182" y="155060"/>
                </a:cubicBezTo>
                <a:cubicBezTo>
                  <a:pt x="576004" y="163001"/>
                  <a:pt x="556484" y="157610"/>
                  <a:pt x="588667" y="161901"/>
                </a:cubicBezTo>
                <a:cubicBezTo>
                  <a:pt x="592509" y="162413"/>
                  <a:pt x="596245" y="163544"/>
                  <a:pt x="600068" y="164181"/>
                </a:cubicBezTo>
                <a:cubicBezTo>
                  <a:pt x="605370" y="165065"/>
                  <a:pt x="610737" y="165528"/>
                  <a:pt x="616030" y="166462"/>
                </a:cubicBezTo>
                <a:cubicBezTo>
                  <a:pt x="682520" y="178196"/>
                  <a:pt x="587470" y="163119"/>
                  <a:pt x="668477" y="175583"/>
                </a:cubicBezTo>
                <a:lnTo>
                  <a:pt x="974037" y="173303"/>
                </a:lnTo>
                <a:cubicBezTo>
                  <a:pt x="978843" y="173200"/>
                  <a:pt x="983005" y="169685"/>
                  <a:pt x="987719" y="168742"/>
                </a:cubicBezTo>
                <a:cubicBezTo>
                  <a:pt x="994468" y="167392"/>
                  <a:pt x="1001401" y="167222"/>
                  <a:pt x="1008242" y="166462"/>
                </a:cubicBezTo>
                <a:cubicBezTo>
                  <a:pt x="1011282" y="164942"/>
                  <a:pt x="1014180" y="163095"/>
                  <a:pt x="1017363" y="161901"/>
                </a:cubicBezTo>
                <a:cubicBezTo>
                  <a:pt x="1024893" y="159077"/>
                  <a:pt x="1038112" y="158167"/>
                  <a:pt x="1044727" y="157340"/>
                </a:cubicBezTo>
                <a:lnTo>
                  <a:pt x="1060689" y="152780"/>
                </a:lnTo>
                <a:cubicBezTo>
                  <a:pt x="1062991" y="152089"/>
                  <a:pt x="1065380" y="151575"/>
                  <a:pt x="1067530" y="150500"/>
                </a:cubicBezTo>
                <a:cubicBezTo>
                  <a:pt x="1069981" y="149274"/>
                  <a:pt x="1072090" y="147459"/>
                  <a:pt x="1074370" y="145939"/>
                </a:cubicBezTo>
                <a:cubicBezTo>
                  <a:pt x="1075890" y="143659"/>
                  <a:pt x="1076607" y="140551"/>
                  <a:pt x="1078931" y="139098"/>
                </a:cubicBezTo>
                <a:cubicBezTo>
                  <a:pt x="1083008" y="136550"/>
                  <a:pt x="1088052" y="136057"/>
                  <a:pt x="1092613" y="134537"/>
                </a:cubicBezTo>
                <a:cubicBezTo>
                  <a:pt x="1097484" y="132913"/>
                  <a:pt x="1103566" y="130692"/>
                  <a:pt x="1108575" y="129977"/>
                </a:cubicBezTo>
                <a:cubicBezTo>
                  <a:pt x="1116137" y="128897"/>
                  <a:pt x="1123791" y="128590"/>
                  <a:pt x="1131378" y="127697"/>
                </a:cubicBezTo>
                <a:cubicBezTo>
                  <a:pt x="1136716" y="127069"/>
                  <a:pt x="1142019" y="126176"/>
                  <a:pt x="1147340" y="125416"/>
                </a:cubicBezTo>
                <a:cubicBezTo>
                  <a:pt x="1174989" y="116201"/>
                  <a:pt x="1147066" y="124718"/>
                  <a:pt x="1174704" y="118575"/>
                </a:cubicBezTo>
                <a:cubicBezTo>
                  <a:pt x="1177050" y="118054"/>
                  <a:pt x="1179233" y="116955"/>
                  <a:pt x="1181544" y="116295"/>
                </a:cubicBezTo>
                <a:cubicBezTo>
                  <a:pt x="1184558" y="115434"/>
                  <a:pt x="1187625" y="114775"/>
                  <a:pt x="1190666" y="114015"/>
                </a:cubicBezTo>
                <a:cubicBezTo>
                  <a:pt x="1193706" y="112495"/>
                  <a:pt x="1196562" y="110529"/>
                  <a:pt x="1199787" y="109454"/>
                </a:cubicBezTo>
                <a:cubicBezTo>
                  <a:pt x="1203464" y="108228"/>
                  <a:pt x="1207405" y="108015"/>
                  <a:pt x="1211188" y="107174"/>
                </a:cubicBezTo>
                <a:cubicBezTo>
                  <a:pt x="1214248" y="106494"/>
                  <a:pt x="1217308" y="105795"/>
                  <a:pt x="1220310" y="104894"/>
                </a:cubicBezTo>
                <a:cubicBezTo>
                  <a:pt x="1224914" y="103513"/>
                  <a:pt x="1229327" y="101499"/>
                  <a:pt x="1233991" y="100333"/>
                </a:cubicBezTo>
                <a:cubicBezTo>
                  <a:pt x="1237032" y="99573"/>
                  <a:pt x="1240111" y="98954"/>
                  <a:pt x="1243113" y="98053"/>
                </a:cubicBezTo>
                <a:cubicBezTo>
                  <a:pt x="1247717" y="96672"/>
                  <a:pt x="1252234" y="95012"/>
                  <a:pt x="1256794" y="93492"/>
                </a:cubicBezTo>
                <a:cubicBezTo>
                  <a:pt x="1259074" y="92732"/>
                  <a:pt x="1261264" y="91607"/>
                  <a:pt x="1263635" y="91212"/>
                </a:cubicBezTo>
                <a:cubicBezTo>
                  <a:pt x="1282059" y="88140"/>
                  <a:pt x="1272931" y="90393"/>
                  <a:pt x="1290999" y="84371"/>
                </a:cubicBezTo>
                <a:lnTo>
                  <a:pt x="1297840" y="82091"/>
                </a:lnTo>
                <a:lnTo>
                  <a:pt x="1311522" y="72969"/>
                </a:lnTo>
                <a:cubicBezTo>
                  <a:pt x="1313802" y="71449"/>
                  <a:pt x="1315704" y="69074"/>
                  <a:pt x="1318362" y="68409"/>
                </a:cubicBezTo>
                <a:cubicBezTo>
                  <a:pt x="1324443" y="66889"/>
                  <a:pt x="1330459" y="65077"/>
                  <a:pt x="1336605" y="63848"/>
                </a:cubicBezTo>
                <a:cubicBezTo>
                  <a:pt x="1350363" y="61097"/>
                  <a:pt x="1344329" y="62793"/>
                  <a:pt x="1354847" y="59288"/>
                </a:cubicBezTo>
                <a:cubicBezTo>
                  <a:pt x="1367430" y="50899"/>
                  <a:pt x="1357825" y="56195"/>
                  <a:pt x="1379930" y="50166"/>
                </a:cubicBezTo>
                <a:cubicBezTo>
                  <a:pt x="1382249" y="49534"/>
                  <a:pt x="1384439" y="48469"/>
                  <a:pt x="1386771" y="47886"/>
                </a:cubicBezTo>
                <a:cubicBezTo>
                  <a:pt x="1390531" y="46946"/>
                  <a:pt x="1394389" y="46447"/>
                  <a:pt x="1398173" y="45606"/>
                </a:cubicBezTo>
                <a:cubicBezTo>
                  <a:pt x="1401232" y="44926"/>
                  <a:pt x="1404292" y="44226"/>
                  <a:pt x="1407294" y="43325"/>
                </a:cubicBezTo>
                <a:cubicBezTo>
                  <a:pt x="1411899" y="41944"/>
                  <a:pt x="1420976" y="38765"/>
                  <a:pt x="1420976" y="38765"/>
                </a:cubicBezTo>
                <a:cubicBezTo>
                  <a:pt x="1431819" y="31536"/>
                  <a:pt x="1425214" y="35073"/>
                  <a:pt x="1441499" y="29644"/>
                </a:cubicBezTo>
                <a:lnTo>
                  <a:pt x="1448339" y="27363"/>
                </a:lnTo>
                <a:cubicBezTo>
                  <a:pt x="1461306" y="14396"/>
                  <a:pt x="1448821" y="24841"/>
                  <a:pt x="1462021" y="18242"/>
                </a:cubicBezTo>
                <a:cubicBezTo>
                  <a:pt x="1469084" y="14711"/>
                  <a:pt x="1470747" y="10976"/>
                  <a:pt x="1477983" y="6841"/>
                </a:cubicBezTo>
                <a:cubicBezTo>
                  <a:pt x="1480070" y="5648"/>
                  <a:pt x="1482674" y="5635"/>
                  <a:pt x="1484824" y="4560"/>
                </a:cubicBezTo>
                <a:cubicBezTo>
                  <a:pt x="1487275" y="3334"/>
                  <a:pt x="1489385" y="1520"/>
                  <a:pt x="1491665" y="0"/>
                </a:cubicBezTo>
                <a:cubicBezTo>
                  <a:pt x="1493945" y="1520"/>
                  <a:pt x="1496794" y="2420"/>
                  <a:pt x="1498506" y="4560"/>
                </a:cubicBezTo>
                <a:cubicBezTo>
                  <a:pt x="1500008" y="6437"/>
                  <a:pt x="1499711" y="9251"/>
                  <a:pt x="1500786" y="11401"/>
                </a:cubicBezTo>
                <a:cubicBezTo>
                  <a:pt x="1502012" y="13852"/>
                  <a:pt x="1503827" y="15962"/>
                  <a:pt x="1505347" y="18242"/>
                </a:cubicBezTo>
                <a:lnTo>
                  <a:pt x="1509908" y="31924"/>
                </a:lnTo>
                <a:cubicBezTo>
                  <a:pt x="1510668" y="34204"/>
                  <a:pt x="1511717" y="36408"/>
                  <a:pt x="1512188" y="38765"/>
                </a:cubicBezTo>
                <a:lnTo>
                  <a:pt x="1514468" y="50166"/>
                </a:lnTo>
                <a:cubicBezTo>
                  <a:pt x="1515791" y="66045"/>
                  <a:pt x="1516277" y="78358"/>
                  <a:pt x="1519029" y="93492"/>
                </a:cubicBezTo>
                <a:cubicBezTo>
                  <a:pt x="1519590" y="96575"/>
                  <a:pt x="1520549" y="99573"/>
                  <a:pt x="1521309" y="102613"/>
                </a:cubicBezTo>
                <a:cubicBezTo>
                  <a:pt x="1522069" y="108694"/>
                  <a:pt x="1522305" y="114864"/>
                  <a:pt x="1523589" y="120856"/>
                </a:cubicBezTo>
                <a:cubicBezTo>
                  <a:pt x="1524596" y="125556"/>
                  <a:pt x="1528150" y="134537"/>
                  <a:pt x="1528150" y="134537"/>
                </a:cubicBezTo>
                <a:cubicBezTo>
                  <a:pt x="1528910" y="142138"/>
                  <a:pt x="1529796" y="149727"/>
                  <a:pt x="1530430" y="157340"/>
                </a:cubicBezTo>
                <a:cubicBezTo>
                  <a:pt x="1533426" y="193295"/>
                  <a:pt x="1529215" y="178776"/>
                  <a:pt x="1534991" y="196106"/>
                </a:cubicBezTo>
                <a:cubicBezTo>
                  <a:pt x="1539420" y="244835"/>
                  <a:pt x="1538106" y="219271"/>
                  <a:pt x="1534991" y="298719"/>
                </a:cubicBezTo>
                <a:cubicBezTo>
                  <a:pt x="1533978" y="324565"/>
                  <a:pt x="1533038" y="351164"/>
                  <a:pt x="1525870" y="376249"/>
                </a:cubicBezTo>
                <a:cubicBezTo>
                  <a:pt x="1525210" y="378560"/>
                  <a:pt x="1524349" y="380810"/>
                  <a:pt x="1523589" y="383090"/>
                </a:cubicBezTo>
                <a:cubicBezTo>
                  <a:pt x="1522829" y="392211"/>
                  <a:pt x="1522444" y="401372"/>
                  <a:pt x="1521309" y="410454"/>
                </a:cubicBezTo>
                <a:cubicBezTo>
                  <a:pt x="1520920" y="413564"/>
                  <a:pt x="1519269" y="416450"/>
                  <a:pt x="1519029" y="419575"/>
                </a:cubicBezTo>
                <a:cubicBezTo>
                  <a:pt x="1517367" y="441175"/>
                  <a:pt x="1518495" y="465830"/>
                  <a:pt x="1514468" y="487984"/>
                </a:cubicBezTo>
                <a:cubicBezTo>
                  <a:pt x="1514038" y="490349"/>
                  <a:pt x="1512948" y="492545"/>
                  <a:pt x="1512188" y="494825"/>
                </a:cubicBezTo>
                <a:cubicBezTo>
                  <a:pt x="1511428" y="519908"/>
                  <a:pt x="1511227" y="545015"/>
                  <a:pt x="1509908" y="570075"/>
                </a:cubicBezTo>
                <a:cubicBezTo>
                  <a:pt x="1509704" y="573945"/>
                  <a:pt x="1508647" y="577737"/>
                  <a:pt x="1507627" y="581476"/>
                </a:cubicBezTo>
                <a:cubicBezTo>
                  <a:pt x="1505115" y="590688"/>
                  <a:pt x="1502007" y="597807"/>
                  <a:pt x="1498506" y="606559"/>
                </a:cubicBezTo>
                <a:cubicBezTo>
                  <a:pt x="1497746" y="611880"/>
                  <a:pt x="1496728" y="617170"/>
                  <a:pt x="1496226" y="622521"/>
                </a:cubicBezTo>
                <a:cubicBezTo>
                  <a:pt x="1494447" y="641501"/>
                  <a:pt x="1497693" y="661444"/>
                  <a:pt x="1491665" y="679529"/>
                </a:cubicBezTo>
                <a:cubicBezTo>
                  <a:pt x="1484743" y="700299"/>
                  <a:pt x="1495366" y="667483"/>
                  <a:pt x="1487105" y="697771"/>
                </a:cubicBezTo>
                <a:cubicBezTo>
                  <a:pt x="1485840" y="702409"/>
                  <a:pt x="1483710" y="706789"/>
                  <a:pt x="1482544" y="711453"/>
                </a:cubicBezTo>
                <a:cubicBezTo>
                  <a:pt x="1479688" y="722879"/>
                  <a:pt x="1479773" y="722970"/>
                  <a:pt x="1475703" y="736536"/>
                </a:cubicBezTo>
                <a:cubicBezTo>
                  <a:pt x="1475012" y="738838"/>
                  <a:pt x="1474006" y="741045"/>
                  <a:pt x="1473423" y="743377"/>
                </a:cubicBezTo>
                <a:cubicBezTo>
                  <a:pt x="1472483" y="747137"/>
                  <a:pt x="1472082" y="751019"/>
                  <a:pt x="1471142" y="754779"/>
                </a:cubicBezTo>
                <a:cubicBezTo>
                  <a:pt x="1470559" y="757111"/>
                  <a:pt x="1469383" y="759274"/>
                  <a:pt x="1468862" y="761620"/>
                </a:cubicBezTo>
                <a:cubicBezTo>
                  <a:pt x="1467859" y="766133"/>
                  <a:pt x="1467409" y="770753"/>
                  <a:pt x="1466582" y="775302"/>
                </a:cubicBezTo>
                <a:cubicBezTo>
                  <a:pt x="1463385" y="792886"/>
                  <a:pt x="1465495" y="781204"/>
                  <a:pt x="1459741" y="800385"/>
                </a:cubicBezTo>
                <a:cubicBezTo>
                  <a:pt x="1454063" y="819313"/>
                  <a:pt x="1461336" y="798564"/>
                  <a:pt x="1455180" y="823188"/>
                </a:cubicBezTo>
                <a:cubicBezTo>
                  <a:pt x="1454014" y="827852"/>
                  <a:pt x="1452140" y="832309"/>
                  <a:pt x="1450620" y="836870"/>
                </a:cubicBezTo>
                <a:lnTo>
                  <a:pt x="1446059" y="850551"/>
                </a:lnTo>
                <a:cubicBezTo>
                  <a:pt x="1445007" y="857914"/>
                  <a:pt x="1443773" y="873362"/>
                  <a:pt x="1439218" y="880195"/>
                </a:cubicBezTo>
                <a:cubicBezTo>
                  <a:pt x="1437698" y="882475"/>
                  <a:pt x="1435771" y="884532"/>
                  <a:pt x="1434658" y="887036"/>
                </a:cubicBezTo>
                <a:cubicBezTo>
                  <a:pt x="1432706" y="891429"/>
                  <a:pt x="1431263" y="896054"/>
                  <a:pt x="1430097" y="900718"/>
                </a:cubicBezTo>
                <a:cubicBezTo>
                  <a:pt x="1429337" y="903758"/>
                  <a:pt x="1429052" y="906959"/>
                  <a:pt x="1427817" y="909839"/>
                </a:cubicBezTo>
                <a:cubicBezTo>
                  <a:pt x="1426737" y="912358"/>
                  <a:pt x="1424776" y="914400"/>
                  <a:pt x="1423256" y="916680"/>
                </a:cubicBezTo>
                <a:cubicBezTo>
                  <a:pt x="1421078" y="925392"/>
                  <a:pt x="1420710" y="928613"/>
                  <a:pt x="1416415" y="937203"/>
                </a:cubicBezTo>
                <a:cubicBezTo>
                  <a:pt x="1415189" y="939654"/>
                  <a:pt x="1412968" y="941540"/>
                  <a:pt x="1411855" y="944044"/>
                </a:cubicBezTo>
                <a:cubicBezTo>
                  <a:pt x="1411847" y="944063"/>
                  <a:pt x="1406157" y="961136"/>
                  <a:pt x="1405014" y="964566"/>
                </a:cubicBezTo>
                <a:cubicBezTo>
                  <a:pt x="1404254" y="966846"/>
                  <a:pt x="1404066" y="969407"/>
                  <a:pt x="1402733" y="971407"/>
                </a:cubicBezTo>
                <a:lnTo>
                  <a:pt x="1398173" y="978248"/>
                </a:lnTo>
                <a:cubicBezTo>
                  <a:pt x="1391046" y="1006760"/>
                  <a:pt x="1400155" y="971311"/>
                  <a:pt x="1393612" y="994210"/>
                </a:cubicBezTo>
                <a:cubicBezTo>
                  <a:pt x="1392751" y="997223"/>
                  <a:pt x="1392887" y="1000610"/>
                  <a:pt x="1391332" y="1003331"/>
                </a:cubicBezTo>
                <a:cubicBezTo>
                  <a:pt x="1389732" y="1006131"/>
                  <a:pt x="1386556" y="1007695"/>
                  <a:pt x="1384491" y="1010172"/>
                </a:cubicBezTo>
                <a:cubicBezTo>
                  <a:pt x="1376962" y="1019206"/>
                  <a:pt x="1381989" y="1016279"/>
                  <a:pt x="1375370" y="1028415"/>
                </a:cubicBezTo>
                <a:cubicBezTo>
                  <a:pt x="1372746" y="1033227"/>
                  <a:pt x="1368285" y="1037008"/>
                  <a:pt x="1366249" y="1042097"/>
                </a:cubicBezTo>
                <a:cubicBezTo>
                  <a:pt x="1359898" y="1057972"/>
                  <a:pt x="1362987" y="1049602"/>
                  <a:pt x="1357128" y="1067180"/>
                </a:cubicBezTo>
                <a:cubicBezTo>
                  <a:pt x="1356368" y="1069460"/>
                  <a:pt x="1355430" y="1071689"/>
                  <a:pt x="1354847" y="1074021"/>
                </a:cubicBezTo>
                <a:cubicBezTo>
                  <a:pt x="1354117" y="1076942"/>
                  <a:pt x="1351922" y="1086713"/>
                  <a:pt x="1350287" y="1089983"/>
                </a:cubicBezTo>
                <a:cubicBezTo>
                  <a:pt x="1349061" y="1092434"/>
                  <a:pt x="1347246" y="1094544"/>
                  <a:pt x="1345726" y="1096824"/>
                </a:cubicBezTo>
                <a:cubicBezTo>
                  <a:pt x="1339996" y="1114015"/>
                  <a:pt x="1347725" y="1092828"/>
                  <a:pt x="1338885" y="1110506"/>
                </a:cubicBezTo>
                <a:cubicBezTo>
                  <a:pt x="1337810" y="1112656"/>
                  <a:pt x="1338106" y="1115469"/>
                  <a:pt x="1336605" y="1117346"/>
                </a:cubicBezTo>
                <a:cubicBezTo>
                  <a:pt x="1334893" y="1119486"/>
                  <a:pt x="1332044" y="1120387"/>
                  <a:pt x="1329764" y="1121907"/>
                </a:cubicBezTo>
                <a:cubicBezTo>
                  <a:pt x="1328244" y="1124947"/>
                  <a:pt x="1326542" y="1127904"/>
                  <a:pt x="1325203" y="1131028"/>
                </a:cubicBezTo>
                <a:cubicBezTo>
                  <a:pt x="1324256" y="1133237"/>
                  <a:pt x="1324256" y="1135869"/>
                  <a:pt x="1322923" y="1137869"/>
                </a:cubicBezTo>
                <a:cubicBezTo>
                  <a:pt x="1321134" y="1140552"/>
                  <a:pt x="1318362" y="1142430"/>
                  <a:pt x="1316082" y="1144710"/>
                </a:cubicBezTo>
                <a:cubicBezTo>
                  <a:pt x="1308500" y="1159876"/>
                  <a:pt x="1315040" y="1148154"/>
                  <a:pt x="1304681" y="1162952"/>
                </a:cubicBezTo>
                <a:cubicBezTo>
                  <a:pt x="1301538" y="1167442"/>
                  <a:pt x="1298600" y="1172073"/>
                  <a:pt x="1295559" y="1176634"/>
                </a:cubicBezTo>
                <a:cubicBezTo>
                  <a:pt x="1294039" y="1178914"/>
                  <a:pt x="1292937" y="1181537"/>
                  <a:pt x="1290999" y="1183475"/>
                </a:cubicBezTo>
                <a:cubicBezTo>
                  <a:pt x="1288719" y="1185755"/>
                  <a:pt x="1286223" y="1187839"/>
                  <a:pt x="1284158" y="1190316"/>
                </a:cubicBezTo>
                <a:cubicBezTo>
                  <a:pt x="1268284" y="1209364"/>
                  <a:pt x="1292742" y="1184012"/>
                  <a:pt x="1272756" y="1203998"/>
                </a:cubicBezTo>
                <a:cubicBezTo>
                  <a:pt x="1271236" y="1207038"/>
                  <a:pt x="1269945" y="1210204"/>
                  <a:pt x="1268196" y="1213119"/>
                </a:cubicBezTo>
                <a:cubicBezTo>
                  <a:pt x="1265376" y="1217819"/>
                  <a:pt x="1260809" y="1221601"/>
                  <a:pt x="1259075" y="1226801"/>
                </a:cubicBezTo>
                <a:cubicBezTo>
                  <a:pt x="1255224" y="1238352"/>
                  <a:pt x="1257048" y="1234368"/>
                  <a:pt x="1247673" y="1249604"/>
                </a:cubicBezTo>
                <a:cubicBezTo>
                  <a:pt x="1244800" y="1254272"/>
                  <a:pt x="1241593" y="1258725"/>
                  <a:pt x="1238552" y="1263286"/>
                </a:cubicBezTo>
                <a:lnTo>
                  <a:pt x="1233991" y="1270126"/>
                </a:lnTo>
                <a:cubicBezTo>
                  <a:pt x="1233231" y="1272406"/>
                  <a:pt x="1232658" y="1274758"/>
                  <a:pt x="1231711" y="1276967"/>
                </a:cubicBezTo>
                <a:cubicBezTo>
                  <a:pt x="1229743" y="1281558"/>
                  <a:pt x="1225958" y="1288888"/>
                  <a:pt x="1222590" y="1292929"/>
                </a:cubicBezTo>
                <a:cubicBezTo>
                  <a:pt x="1220525" y="1295406"/>
                  <a:pt x="1217814" y="1297293"/>
                  <a:pt x="1215749" y="1299770"/>
                </a:cubicBezTo>
                <a:cubicBezTo>
                  <a:pt x="1206247" y="1311172"/>
                  <a:pt x="1216889" y="1302810"/>
                  <a:pt x="1204347" y="1311172"/>
                </a:cubicBezTo>
                <a:cubicBezTo>
                  <a:pt x="1193030" y="1328150"/>
                  <a:pt x="1207571" y="1307304"/>
                  <a:pt x="1192946" y="1324854"/>
                </a:cubicBezTo>
                <a:cubicBezTo>
                  <a:pt x="1191191" y="1326959"/>
                  <a:pt x="1190140" y="1329590"/>
                  <a:pt x="1188385" y="1331695"/>
                </a:cubicBezTo>
                <a:cubicBezTo>
                  <a:pt x="1186321" y="1334172"/>
                  <a:pt x="1183524" y="1335990"/>
                  <a:pt x="1181544" y="1338535"/>
                </a:cubicBezTo>
                <a:cubicBezTo>
                  <a:pt x="1178179" y="1342862"/>
                  <a:pt x="1176299" y="1348341"/>
                  <a:pt x="1172423" y="1352217"/>
                </a:cubicBezTo>
                <a:cubicBezTo>
                  <a:pt x="1137876" y="1386764"/>
                  <a:pt x="1174612" y="1351318"/>
                  <a:pt x="1149620" y="1372740"/>
                </a:cubicBezTo>
                <a:cubicBezTo>
                  <a:pt x="1134262" y="1385904"/>
                  <a:pt x="1151053" y="1374065"/>
                  <a:pt x="1135938" y="1384141"/>
                </a:cubicBezTo>
                <a:cubicBezTo>
                  <a:pt x="1130454" y="1392367"/>
                  <a:pt x="1127070" y="1398414"/>
                  <a:pt x="1117696" y="1404664"/>
                </a:cubicBezTo>
                <a:cubicBezTo>
                  <a:pt x="1115416" y="1406184"/>
                  <a:pt x="1112960" y="1407470"/>
                  <a:pt x="1110855" y="1409225"/>
                </a:cubicBezTo>
                <a:cubicBezTo>
                  <a:pt x="1093305" y="1423850"/>
                  <a:pt x="1114151" y="1409309"/>
                  <a:pt x="1097173" y="1420626"/>
                </a:cubicBezTo>
                <a:cubicBezTo>
                  <a:pt x="1095653" y="1422906"/>
                  <a:pt x="1093839" y="1425016"/>
                  <a:pt x="1092613" y="1427467"/>
                </a:cubicBezTo>
                <a:cubicBezTo>
                  <a:pt x="1091538" y="1429617"/>
                  <a:pt x="1091834" y="1432431"/>
                  <a:pt x="1090332" y="1434308"/>
                </a:cubicBezTo>
                <a:cubicBezTo>
                  <a:pt x="1085631" y="1440184"/>
                  <a:pt x="1078884" y="1444250"/>
                  <a:pt x="1074370" y="1450270"/>
                </a:cubicBezTo>
                <a:lnTo>
                  <a:pt x="1067530" y="1459391"/>
                </a:lnTo>
                <a:cubicBezTo>
                  <a:pt x="1063089" y="1472710"/>
                  <a:pt x="1068723" y="1460477"/>
                  <a:pt x="1058408" y="1470793"/>
                </a:cubicBezTo>
                <a:cubicBezTo>
                  <a:pt x="1056470" y="1472731"/>
                  <a:pt x="1055602" y="1475529"/>
                  <a:pt x="1053848" y="1477634"/>
                </a:cubicBezTo>
                <a:cubicBezTo>
                  <a:pt x="1051784" y="1480111"/>
                  <a:pt x="1049072" y="1481998"/>
                  <a:pt x="1047007" y="1484475"/>
                </a:cubicBezTo>
                <a:cubicBezTo>
                  <a:pt x="1045252" y="1486580"/>
                  <a:pt x="1044384" y="1489378"/>
                  <a:pt x="1042446" y="1491316"/>
                </a:cubicBezTo>
                <a:cubicBezTo>
                  <a:pt x="1034237" y="1499524"/>
                  <a:pt x="1034248" y="1496247"/>
                  <a:pt x="1026484" y="1502717"/>
                </a:cubicBezTo>
                <a:cubicBezTo>
                  <a:pt x="1024007" y="1504782"/>
                  <a:pt x="1022091" y="1507459"/>
                  <a:pt x="1019643" y="1509558"/>
                </a:cubicBezTo>
                <a:cubicBezTo>
                  <a:pt x="1016757" y="1512031"/>
                  <a:pt x="1013408" y="1513926"/>
                  <a:pt x="1010522" y="1516399"/>
                </a:cubicBezTo>
                <a:cubicBezTo>
                  <a:pt x="1008074" y="1518498"/>
                  <a:pt x="1006227" y="1521260"/>
                  <a:pt x="1003681" y="1523240"/>
                </a:cubicBezTo>
                <a:cubicBezTo>
                  <a:pt x="991920" y="1532388"/>
                  <a:pt x="993480" y="1531201"/>
                  <a:pt x="983158" y="1534641"/>
                </a:cubicBezTo>
                <a:cubicBezTo>
                  <a:pt x="977254" y="1540546"/>
                  <a:pt x="970822" y="1547873"/>
                  <a:pt x="962636" y="1550603"/>
                </a:cubicBezTo>
                <a:lnTo>
                  <a:pt x="955795" y="1552884"/>
                </a:lnTo>
                <a:cubicBezTo>
                  <a:pt x="953515" y="1555164"/>
                  <a:pt x="951018" y="1557247"/>
                  <a:pt x="948954" y="1559724"/>
                </a:cubicBezTo>
                <a:cubicBezTo>
                  <a:pt x="940797" y="1569511"/>
                  <a:pt x="948457" y="1564317"/>
                  <a:pt x="937552" y="1573406"/>
                </a:cubicBezTo>
                <a:cubicBezTo>
                  <a:pt x="935447" y="1575160"/>
                  <a:pt x="932760" y="1576146"/>
                  <a:pt x="930712" y="1577967"/>
                </a:cubicBezTo>
                <a:cubicBezTo>
                  <a:pt x="925892" y="1582252"/>
                  <a:pt x="921591" y="1587088"/>
                  <a:pt x="917030" y="1591649"/>
                </a:cubicBezTo>
                <a:cubicBezTo>
                  <a:pt x="914750" y="1593929"/>
                  <a:pt x="911978" y="1595807"/>
                  <a:pt x="910189" y="1598490"/>
                </a:cubicBezTo>
                <a:cubicBezTo>
                  <a:pt x="902049" y="1610697"/>
                  <a:pt x="907567" y="1603390"/>
                  <a:pt x="891946" y="1619012"/>
                </a:cubicBezTo>
                <a:cubicBezTo>
                  <a:pt x="889666" y="1621292"/>
                  <a:pt x="887789" y="1624064"/>
                  <a:pt x="885106" y="1625853"/>
                </a:cubicBezTo>
                <a:cubicBezTo>
                  <a:pt x="882826" y="1627373"/>
                  <a:pt x="880370" y="1628659"/>
                  <a:pt x="878265" y="1630414"/>
                </a:cubicBezTo>
                <a:cubicBezTo>
                  <a:pt x="875788" y="1632479"/>
                  <a:pt x="873901" y="1635191"/>
                  <a:pt x="871424" y="1637255"/>
                </a:cubicBezTo>
                <a:cubicBezTo>
                  <a:pt x="861626" y="1645419"/>
                  <a:pt x="868022" y="1638956"/>
                  <a:pt x="857742" y="1644096"/>
                </a:cubicBezTo>
                <a:cubicBezTo>
                  <a:pt x="855291" y="1645322"/>
                  <a:pt x="853280" y="1647296"/>
                  <a:pt x="850901" y="1648656"/>
                </a:cubicBezTo>
                <a:cubicBezTo>
                  <a:pt x="847950" y="1650342"/>
                  <a:pt x="844731" y="1651531"/>
                  <a:pt x="841780" y="1653217"/>
                </a:cubicBezTo>
                <a:cubicBezTo>
                  <a:pt x="839401" y="1654577"/>
                  <a:pt x="837390" y="1656551"/>
                  <a:pt x="834939" y="1657777"/>
                </a:cubicBezTo>
                <a:cubicBezTo>
                  <a:pt x="816076" y="1667208"/>
                  <a:pt x="842688" y="1650392"/>
                  <a:pt x="818977" y="1664618"/>
                </a:cubicBezTo>
                <a:cubicBezTo>
                  <a:pt x="814277" y="1667438"/>
                  <a:pt x="809856" y="1670699"/>
                  <a:pt x="805295" y="1673739"/>
                </a:cubicBezTo>
                <a:lnTo>
                  <a:pt x="791613" y="1682861"/>
                </a:lnTo>
                <a:lnTo>
                  <a:pt x="784772" y="1687421"/>
                </a:lnTo>
                <a:cubicBezTo>
                  <a:pt x="783252" y="1689701"/>
                  <a:pt x="782352" y="1692550"/>
                  <a:pt x="780212" y="1694262"/>
                </a:cubicBezTo>
                <a:cubicBezTo>
                  <a:pt x="778335" y="1695764"/>
                  <a:pt x="775521" y="1695467"/>
                  <a:pt x="773371" y="1696542"/>
                </a:cubicBezTo>
                <a:cubicBezTo>
                  <a:pt x="770920" y="1697768"/>
                  <a:pt x="768810" y="1699583"/>
                  <a:pt x="766530" y="1701103"/>
                </a:cubicBezTo>
                <a:cubicBezTo>
                  <a:pt x="761969" y="1700343"/>
                  <a:pt x="757234" y="1700285"/>
                  <a:pt x="752848" y="1698823"/>
                </a:cubicBezTo>
                <a:cubicBezTo>
                  <a:pt x="746945" y="1696855"/>
                  <a:pt x="744309" y="1692429"/>
                  <a:pt x="741447" y="1687421"/>
                </a:cubicBezTo>
                <a:cubicBezTo>
                  <a:pt x="739761" y="1684470"/>
                  <a:pt x="739062" y="1680911"/>
                  <a:pt x="736886" y="1678300"/>
                </a:cubicBezTo>
                <a:cubicBezTo>
                  <a:pt x="735131" y="1676195"/>
                  <a:pt x="732325" y="1675259"/>
                  <a:pt x="730045" y="1673739"/>
                </a:cubicBezTo>
                <a:cubicBezTo>
                  <a:pt x="729285" y="1671459"/>
                  <a:pt x="728932" y="1669000"/>
                  <a:pt x="727765" y="1666899"/>
                </a:cubicBezTo>
                <a:cubicBezTo>
                  <a:pt x="724662" y="1661314"/>
                  <a:pt x="717926" y="1650750"/>
                  <a:pt x="711803" y="1646376"/>
                </a:cubicBezTo>
                <a:cubicBezTo>
                  <a:pt x="709037" y="1644400"/>
                  <a:pt x="705633" y="1643501"/>
                  <a:pt x="702682" y="1641815"/>
                </a:cubicBezTo>
                <a:cubicBezTo>
                  <a:pt x="690306" y="1634743"/>
                  <a:pt x="701541" y="1639156"/>
                  <a:pt x="689000" y="1634974"/>
                </a:cubicBezTo>
                <a:cubicBezTo>
                  <a:pt x="686930" y="1633421"/>
                  <a:pt x="676376" y="1625242"/>
                  <a:pt x="673038" y="1623573"/>
                </a:cubicBezTo>
                <a:cubicBezTo>
                  <a:pt x="670888" y="1622498"/>
                  <a:pt x="668477" y="1622053"/>
                  <a:pt x="666197" y="1621293"/>
                </a:cubicBezTo>
                <a:cubicBezTo>
                  <a:pt x="663917" y="1619773"/>
                  <a:pt x="661807" y="1617958"/>
                  <a:pt x="659356" y="1616732"/>
                </a:cubicBezTo>
                <a:cubicBezTo>
                  <a:pt x="649069" y="1611589"/>
                  <a:pt x="655479" y="1618062"/>
                  <a:pt x="645674" y="1609891"/>
                </a:cubicBezTo>
                <a:cubicBezTo>
                  <a:pt x="643197" y="1607826"/>
                  <a:pt x="641457" y="1604924"/>
                  <a:pt x="638833" y="1603050"/>
                </a:cubicBezTo>
                <a:cubicBezTo>
                  <a:pt x="636067" y="1601074"/>
                  <a:pt x="632627" y="1600239"/>
                  <a:pt x="629712" y="1598490"/>
                </a:cubicBezTo>
                <a:cubicBezTo>
                  <a:pt x="610108" y="1586727"/>
                  <a:pt x="622950" y="1591674"/>
                  <a:pt x="609189" y="1587088"/>
                </a:cubicBezTo>
                <a:cubicBezTo>
                  <a:pt x="593508" y="1576634"/>
                  <a:pt x="600708" y="1579700"/>
                  <a:pt x="588667" y="1575687"/>
                </a:cubicBezTo>
                <a:cubicBezTo>
                  <a:pt x="571682" y="1564363"/>
                  <a:pt x="592543" y="1578917"/>
                  <a:pt x="574985" y="1564285"/>
                </a:cubicBezTo>
                <a:cubicBezTo>
                  <a:pt x="572880" y="1562530"/>
                  <a:pt x="570424" y="1561244"/>
                  <a:pt x="568144" y="1559724"/>
                </a:cubicBezTo>
                <a:cubicBezTo>
                  <a:pt x="565104" y="1555164"/>
                  <a:pt x="562899" y="1549919"/>
                  <a:pt x="559023" y="1546043"/>
                </a:cubicBezTo>
                <a:cubicBezTo>
                  <a:pt x="556743" y="1543763"/>
                  <a:pt x="554056" y="1541826"/>
                  <a:pt x="552182" y="1539202"/>
                </a:cubicBezTo>
                <a:cubicBezTo>
                  <a:pt x="550206" y="1536436"/>
                  <a:pt x="549797" y="1532692"/>
                  <a:pt x="547621" y="1530081"/>
                </a:cubicBezTo>
                <a:cubicBezTo>
                  <a:pt x="545866" y="1527976"/>
                  <a:pt x="542885" y="1527275"/>
                  <a:pt x="540780" y="1525520"/>
                </a:cubicBezTo>
                <a:cubicBezTo>
                  <a:pt x="538303" y="1523455"/>
                  <a:pt x="536219" y="1520959"/>
                  <a:pt x="533939" y="1518679"/>
                </a:cubicBezTo>
                <a:cubicBezTo>
                  <a:pt x="529500" y="1505360"/>
                  <a:pt x="535133" y="1517593"/>
                  <a:pt x="524818" y="1507278"/>
                </a:cubicBezTo>
                <a:cubicBezTo>
                  <a:pt x="522880" y="1505340"/>
                  <a:pt x="522196" y="1502375"/>
                  <a:pt x="520258" y="1500437"/>
                </a:cubicBezTo>
                <a:cubicBezTo>
                  <a:pt x="518320" y="1498499"/>
                  <a:pt x="515610" y="1497520"/>
                  <a:pt x="513417" y="1495876"/>
                </a:cubicBezTo>
                <a:cubicBezTo>
                  <a:pt x="509523" y="1492956"/>
                  <a:pt x="505678" y="1489960"/>
                  <a:pt x="502015" y="1486755"/>
                </a:cubicBezTo>
                <a:cubicBezTo>
                  <a:pt x="499588" y="1484631"/>
                  <a:pt x="497720" y="1481894"/>
                  <a:pt x="495174" y="1479914"/>
                </a:cubicBezTo>
                <a:cubicBezTo>
                  <a:pt x="490848" y="1476549"/>
                  <a:pt x="481493" y="1470793"/>
                  <a:pt x="481493" y="1470793"/>
                </a:cubicBezTo>
                <a:cubicBezTo>
                  <a:pt x="479973" y="1468513"/>
                  <a:pt x="478870" y="1465890"/>
                  <a:pt x="476932" y="1463952"/>
                </a:cubicBezTo>
                <a:cubicBezTo>
                  <a:pt x="474994" y="1462014"/>
                  <a:pt x="471803" y="1461531"/>
                  <a:pt x="470091" y="1459391"/>
                </a:cubicBezTo>
                <a:cubicBezTo>
                  <a:pt x="457506" y="1443659"/>
                  <a:pt x="480572" y="1461056"/>
                  <a:pt x="460970" y="1447990"/>
                </a:cubicBezTo>
                <a:cubicBezTo>
                  <a:pt x="459450" y="1445710"/>
                  <a:pt x="458549" y="1442861"/>
                  <a:pt x="456409" y="1441149"/>
                </a:cubicBezTo>
                <a:cubicBezTo>
                  <a:pt x="454532" y="1439648"/>
                  <a:pt x="451268" y="1440569"/>
                  <a:pt x="449568" y="1438869"/>
                </a:cubicBezTo>
                <a:cubicBezTo>
                  <a:pt x="445692" y="1434993"/>
                  <a:pt x="444323" y="1429063"/>
                  <a:pt x="440447" y="1425187"/>
                </a:cubicBezTo>
                <a:cubicBezTo>
                  <a:pt x="438167" y="1422907"/>
                  <a:pt x="435670" y="1420823"/>
                  <a:pt x="433606" y="1418346"/>
                </a:cubicBezTo>
                <a:cubicBezTo>
                  <a:pt x="428560" y="1412290"/>
                  <a:pt x="428536" y="1409474"/>
                  <a:pt x="424485" y="1402384"/>
                </a:cubicBezTo>
                <a:cubicBezTo>
                  <a:pt x="423125" y="1400005"/>
                  <a:pt x="421151" y="1397994"/>
                  <a:pt x="419925" y="1395543"/>
                </a:cubicBezTo>
                <a:cubicBezTo>
                  <a:pt x="414785" y="1385263"/>
                  <a:pt x="421248" y="1391659"/>
                  <a:pt x="413084" y="1381861"/>
                </a:cubicBezTo>
                <a:cubicBezTo>
                  <a:pt x="409030" y="1376995"/>
                  <a:pt x="402372" y="1371460"/>
                  <a:pt x="397122" y="1368179"/>
                </a:cubicBezTo>
                <a:cubicBezTo>
                  <a:pt x="394239" y="1366377"/>
                  <a:pt x="390972" y="1365270"/>
                  <a:pt x="388000" y="1363619"/>
                </a:cubicBezTo>
                <a:cubicBezTo>
                  <a:pt x="371842" y="1354643"/>
                  <a:pt x="382266" y="1358667"/>
                  <a:pt x="369758" y="1354498"/>
                </a:cubicBezTo>
                <a:cubicBezTo>
                  <a:pt x="344856" y="1337896"/>
                  <a:pt x="383246" y="1362383"/>
                  <a:pt x="353796" y="1347657"/>
                </a:cubicBezTo>
                <a:cubicBezTo>
                  <a:pt x="348893" y="1345206"/>
                  <a:pt x="340114" y="1338535"/>
                  <a:pt x="340114" y="1338535"/>
                </a:cubicBezTo>
                <a:cubicBezTo>
                  <a:pt x="338594" y="1336255"/>
                  <a:pt x="337307" y="1333800"/>
                  <a:pt x="335553" y="1331695"/>
                </a:cubicBezTo>
                <a:cubicBezTo>
                  <a:pt x="333489" y="1329218"/>
                  <a:pt x="330313" y="1327654"/>
                  <a:pt x="328713" y="1324854"/>
                </a:cubicBezTo>
                <a:cubicBezTo>
                  <a:pt x="327158" y="1322133"/>
                  <a:pt x="327667" y="1318613"/>
                  <a:pt x="326432" y="1315732"/>
                </a:cubicBezTo>
                <a:cubicBezTo>
                  <a:pt x="325353" y="1313213"/>
                  <a:pt x="323098" y="1311343"/>
                  <a:pt x="321872" y="1308892"/>
                </a:cubicBezTo>
                <a:cubicBezTo>
                  <a:pt x="320797" y="1306742"/>
                  <a:pt x="320758" y="1304152"/>
                  <a:pt x="319591" y="1302051"/>
                </a:cubicBezTo>
                <a:cubicBezTo>
                  <a:pt x="316929" y="1297260"/>
                  <a:pt x="310470" y="1288369"/>
                  <a:pt x="310470" y="1288369"/>
                </a:cubicBezTo>
                <a:cubicBezTo>
                  <a:pt x="306289" y="1275825"/>
                  <a:pt x="310703" y="1287066"/>
                  <a:pt x="303629" y="1274687"/>
                </a:cubicBezTo>
                <a:cubicBezTo>
                  <a:pt x="301943" y="1271736"/>
                  <a:pt x="300818" y="1268481"/>
                  <a:pt x="299069" y="1265566"/>
                </a:cubicBezTo>
                <a:cubicBezTo>
                  <a:pt x="296249" y="1260866"/>
                  <a:pt x="292988" y="1256445"/>
                  <a:pt x="289947" y="1251884"/>
                </a:cubicBezTo>
                <a:cubicBezTo>
                  <a:pt x="288427" y="1249604"/>
                  <a:pt x="286405" y="1247587"/>
                  <a:pt x="285387" y="1245043"/>
                </a:cubicBezTo>
                <a:cubicBezTo>
                  <a:pt x="283867" y="1241243"/>
                  <a:pt x="282995" y="1237113"/>
                  <a:pt x="280826" y="1233642"/>
                </a:cubicBezTo>
                <a:cubicBezTo>
                  <a:pt x="268217" y="1213468"/>
                  <a:pt x="279029" y="1239168"/>
                  <a:pt x="269425" y="1219960"/>
                </a:cubicBezTo>
                <a:cubicBezTo>
                  <a:pt x="268350" y="1217810"/>
                  <a:pt x="268219" y="1215269"/>
                  <a:pt x="267144" y="1213119"/>
                </a:cubicBezTo>
                <a:cubicBezTo>
                  <a:pt x="265918" y="1210668"/>
                  <a:pt x="263809" y="1208729"/>
                  <a:pt x="262584" y="1206278"/>
                </a:cubicBezTo>
                <a:cubicBezTo>
                  <a:pt x="261509" y="1204128"/>
                  <a:pt x="261637" y="1201437"/>
                  <a:pt x="260304" y="1199437"/>
                </a:cubicBezTo>
                <a:cubicBezTo>
                  <a:pt x="258515" y="1196754"/>
                  <a:pt x="255528" y="1195073"/>
                  <a:pt x="253463" y="1192596"/>
                </a:cubicBezTo>
                <a:cubicBezTo>
                  <a:pt x="251708" y="1190491"/>
                  <a:pt x="250422" y="1188035"/>
                  <a:pt x="248902" y="1185755"/>
                </a:cubicBezTo>
                <a:cubicBezTo>
                  <a:pt x="243170" y="1168560"/>
                  <a:pt x="250903" y="1189758"/>
                  <a:pt x="242061" y="1172074"/>
                </a:cubicBezTo>
                <a:cubicBezTo>
                  <a:pt x="232620" y="1153192"/>
                  <a:pt x="248291" y="1177998"/>
                  <a:pt x="235220" y="1158392"/>
                </a:cubicBezTo>
                <a:cubicBezTo>
                  <a:pt x="229873" y="1142349"/>
                  <a:pt x="236832" y="1162154"/>
                  <a:pt x="228379" y="1142430"/>
                </a:cubicBezTo>
                <a:cubicBezTo>
                  <a:pt x="227432" y="1140221"/>
                  <a:pt x="227174" y="1137739"/>
                  <a:pt x="226099" y="1135589"/>
                </a:cubicBezTo>
                <a:cubicBezTo>
                  <a:pt x="224117" y="1131625"/>
                  <a:pt x="221240" y="1128151"/>
                  <a:pt x="219258" y="1124187"/>
                </a:cubicBezTo>
                <a:cubicBezTo>
                  <a:pt x="212659" y="1110987"/>
                  <a:pt x="223105" y="1123472"/>
                  <a:pt x="210137" y="1110506"/>
                </a:cubicBezTo>
                <a:cubicBezTo>
                  <a:pt x="204406" y="1093311"/>
                  <a:pt x="212137" y="1114506"/>
                  <a:pt x="203296" y="1096824"/>
                </a:cubicBezTo>
                <a:cubicBezTo>
                  <a:pt x="193856" y="1077944"/>
                  <a:pt x="210697" y="1104599"/>
                  <a:pt x="196455" y="1080862"/>
                </a:cubicBezTo>
                <a:cubicBezTo>
                  <a:pt x="193635" y="1076162"/>
                  <a:pt x="187334" y="1067180"/>
                  <a:pt x="187334" y="1067180"/>
                </a:cubicBezTo>
                <a:cubicBezTo>
                  <a:pt x="186574" y="1064900"/>
                  <a:pt x="186129" y="1062489"/>
                  <a:pt x="185054" y="1060339"/>
                </a:cubicBezTo>
                <a:cubicBezTo>
                  <a:pt x="183828" y="1057888"/>
                  <a:pt x="181946" y="1055822"/>
                  <a:pt x="180493" y="1053498"/>
                </a:cubicBezTo>
                <a:cubicBezTo>
                  <a:pt x="178144" y="1049740"/>
                  <a:pt x="175634" y="1046061"/>
                  <a:pt x="173652" y="1042097"/>
                </a:cubicBezTo>
                <a:cubicBezTo>
                  <a:pt x="172577" y="1039947"/>
                  <a:pt x="172447" y="1037406"/>
                  <a:pt x="171372" y="1035256"/>
                </a:cubicBezTo>
                <a:cubicBezTo>
                  <a:pt x="168198" y="1028907"/>
                  <a:pt x="165012" y="1026616"/>
                  <a:pt x="159970" y="1021574"/>
                </a:cubicBezTo>
                <a:cubicBezTo>
                  <a:pt x="158450" y="1018534"/>
                  <a:pt x="156749" y="1015577"/>
                  <a:pt x="155410" y="1012453"/>
                </a:cubicBezTo>
                <a:cubicBezTo>
                  <a:pt x="154463" y="1010244"/>
                  <a:pt x="154527" y="1007568"/>
                  <a:pt x="153130" y="1005612"/>
                </a:cubicBezTo>
                <a:cubicBezTo>
                  <a:pt x="150631" y="1002113"/>
                  <a:pt x="147049" y="999531"/>
                  <a:pt x="144008" y="996491"/>
                </a:cubicBezTo>
                <a:cubicBezTo>
                  <a:pt x="143248" y="994211"/>
                  <a:pt x="142895" y="991751"/>
                  <a:pt x="141728" y="989650"/>
                </a:cubicBezTo>
                <a:cubicBezTo>
                  <a:pt x="139066" y="984859"/>
                  <a:pt x="132607" y="975968"/>
                  <a:pt x="132607" y="975968"/>
                </a:cubicBezTo>
                <a:cubicBezTo>
                  <a:pt x="131332" y="970868"/>
                  <a:pt x="127988" y="956497"/>
                  <a:pt x="125766" y="953165"/>
                </a:cubicBezTo>
                <a:lnTo>
                  <a:pt x="121205" y="946324"/>
                </a:lnTo>
                <a:cubicBezTo>
                  <a:pt x="117001" y="929506"/>
                  <a:pt x="121519" y="944778"/>
                  <a:pt x="114364" y="928082"/>
                </a:cubicBezTo>
                <a:cubicBezTo>
                  <a:pt x="108698" y="914861"/>
                  <a:pt x="116290" y="927551"/>
                  <a:pt x="107524" y="914400"/>
                </a:cubicBezTo>
                <a:cubicBezTo>
                  <a:pt x="106764" y="910599"/>
                  <a:pt x="106084" y="906782"/>
                  <a:pt x="105243" y="902998"/>
                </a:cubicBezTo>
                <a:cubicBezTo>
                  <a:pt x="104563" y="899939"/>
                  <a:pt x="103309" y="896992"/>
                  <a:pt x="102963" y="893877"/>
                </a:cubicBezTo>
                <a:cubicBezTo>
                  <a:pt x="101785" y="883274"/>
                  <a:pt x="102266" y="872503"/>
                  <a:pt x="100683" y="861953"/>
                </a:cubicBezTo>
                <a:cubicBezTo>
                  <a:pt x="99970" y="857199"/>
                  <a:pt x="97642" y="852832"/>
                  <a:pt x="96122" y="848271"/>
                </a:cubicBezTo>
                <a:cubicBezTo>
                  <a:pt x="90660" y="831885"/>
                  <a:pt x="97282" y="852330"/>
                  <a:pt x="91561" y="832309"/>
                </a:cubicBezTo>
                <a:cubicBezTo>
                  <a:pt x="88574" y="821857"/>
                  <a:pt x="90432" y="828621"/>
                  <a:pt x="84721" y="818627"/>
                </a:cubicBezTo>
                <a:cubicBezTo>
                  <a:pt x="83035" y="815676"/>
                  <a:pt x="81909" y="812421"/>
                  <a:pt x="80160" y="809506"/>
                </a:cubicBezTo>
                <a:cubicBezTo>
                  <a:pt x="77340" y="804806"/>
                  <a:pt x="71039" y="795824"/>
                  <a:pt x="71039" y="795824"/>
                </a:cubicBezTo>
                <a:cubicBezTo>
                  <a:pt x="70279" y="792784"/>
                  <a:pt x="69619" y="789716"/>
                  <a:pt x="68758" y="786703"/>
                </a:cubicBezTo>
                <a:cubicBezTo>
                  <a:pt x="66590" y="779117"/>
                  <a:pt x="65623" y="779289"/>
                  <a:pt x="64198" y="770741"/>
                </a:cubicBezTo>
                <a:cubicBezTo>
                  <a:pt x="63191" y="764696"/>
                  <a:pt x="63120" y="758508"/>
                  <a:pt x="61918" y="752499"/>
                </a:cubicBezTo>
                <a:cubicBezTo>
                  <a:pt x="60833" y="747073"/>
                  <a:pt x="58497" y="741951"/>
                  <a:pt x="57357" y="736536"/>
                </a:cubicBezTo>
                <a:cubicBezTo>
                  <a:pt x="55452" y="727488"/>
                  <a:pt x="55720" y="717945"/>
                  <a:pt x="52796" y="709173"/>
                </a:cubicBezTo>
                <a:cubicBezTo>
                  <a:pt x="50842" y="703311"/>
                  <a:pt x="49382" y="699511"/>
                  <a:pt x="48236" y="693211"/>
                </a:cubicBezTo>
                <a:cubicBezTo>
                  <a:pt x="46421" y="683232"/>
                  <a:pt x="45875" y="673466"/>
                  <a:pt x="43675" y="663567"/>
                </a:cubicBezTo>
                <a:cubicBezTo>
                  <a:pt x="43154" y="661221"/>
                  <a:pt x="42055" y="659037"/>
                  <a:pt x="41395" y="656726"/>
                </a:cubicBezTo>
                <a:cubicBezTo>
                  <a:pt x="40534" y="653713"/>
                  <a:pt x="40016" y="650607"/>
                  <a:pt x="39115" y="647605"/>
                </a:cubicBezTo>
                <a:cubicBezTo>
                  <a:pt x="37734" y="643000"/>
                  <a:pt x="36074" y="638484"/>
                  <a:pt x="34554" y="633923"/>
                </a:cubicBezTo>
                <a:lnTo>
                  <a:pt x="27713" y="613400"/>
                </a:lnTo>
                <a:lnTo>
                  <a:pt x="23152" y="599718"/>
                </a:lnTo>
                <a:lnTo>
                  <a:pt x="20872" y="592878"/>
                </a:lnTo>
                <a:cubicBezTo>
                  <a:pt x="15359" y="554283"/>
                  <a:pt x="22736" y="593910"/>
                  <a:pt x="14031" y="567794"/>
                </a:cubicBezTo>
                <a:cubicBezTo>
                  <a:pt x="12805" y="564117"/>
                  <a:pt x="12592" y="560176"/>
                  <a:pt x="11751" y="556393"/>
                </a:cubicBezTo>
                <a:cubicBezTo>
                  <a:pt x="11071" y="553334"/>
                  <a:pt x="10332" y="550285"/>
                  <a:pt x="9471" y="547272"/>
                </a:cubicBezTo>
                <a:cubicBezTo>
                  <a:pt x="8811" y="544961"/>
                  <a:pt x="7773" y="542763"/>
                  <a:pt x="7190" y="540431"/>
                </a:cubicBezTo>
                <a:cubicBezTo>
                  <a:pt x="6250" y="536671"/>
                  <a:pt x="5670" y="532830"/>
                  <a:pt x="4910" y="529029"/>
                </a:cubicBezTo>
                <a:cubicBezTo>
                  <a:pt x="354" y="458417"/>
                  <a:pt x="-2263" y="451919"/>
                  <a:pt x="2630" y="378529"/>
                </a:cubicBezTo>
                <a:cubicBezTo>
                  <a:pt x="3146" y="370795"/>
                  <a:pt x="5670" y="363327"/>
                  <a:pt x="7190" y="355726"/>
                </a:cubicBezTo>
                <a:cubicBezTo>
                  <a:pt x="7950" y="345085"/>
                  <a:pt x="8293" y="334405"/>
                  <a:pt x="9471" y="323802"/>
                </a:cubicBezTo>
                <a:cubicBezTo>
                  <a:pt x="9817" y="320687"/>
                  <a:pt x="11190" y="317764"/>
                  <a:pt x="11751" y="314681"/>
                </a:cubicBezTo>
                <a:cubicBezTo>
                  <a:pt x="12712" y="309393"/>
                  <a:pt x="13271" y="304040"/>
                  <a:pt x="14031" y="298719"/>
                </a:cubicBezTo>
                <a:cubicBezTo>
                  <a:pt x="13271" y="277436"/>
                  <a:pt x="13520" y="256094"/>
                  <a:pt x="11751" y="234871"/>
                </a:cubicBezTo>
                <a:cubicBezTo>
                  <a:pt x="11230" y="228624"/>
                  <a:pt x="8221" y="222811"/>
                  <a:pt x="7190" y="216628"/>
                </a:cubicBezTo>
                <a:lnTo>
                  <a:pt x="349" y="175583"/>
                </a:lnTo>
                <a:cubicBezTo>
                  <a:pt x="3092" y="85094"/>
                  <a:pt x="-4328" y="126603"/>
                  <a:pt x="7190" y="84371"/>
                </a:cubicBezTo>
                <a:cubicBezTo>
                  <a:pt x="9458" y="76057"/>
                  <a:pt x="8326" y="74827"/>
                  <a:pt x="14031" y="68409"/>
                </a:cubicBezTo>
                <a:cubicBezTo>
                  <a:pt x="18316" y="63588"/>
                  <a:pt x="27713" y="54727"/>
                  <a:pt x="27713" y="54727"/>
                </a:cubicBezTo>
                <a:cubicBezTo>
                  <a:pt x="32352" y="31529"/>
                  <a:pt x="27596" y="52855"/>
                  <a:pt x="32274" y="36485"/>
                </a:cubicBezTo>
                <a:cubicBezTo>
                  <a:pt x="35866" y="23915"/>
                  <a:pt x="17832" y="-4181"/>
                  <a:pt x="55077" y="4560"/>
                </a:cubicBezTo>
                <a:close/>
              </a:path>
            </a:pathLst>
          </a:custGeom>
          <a:pattFill prst="dkVert">
            <a:fgClr>
              <a:srgbClr val="CD0007"/>
            </a:fgClr>
            <a:bgClr>
              <a:srgbClr val="0032A8"/>
            </a:bgClr>
          </a:pattFill>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kern="1200">
              <a:solidFill>
                <a:srgbClr val="FFFFFF"/>
              </a:solidFill>
            </a:endParaRPr>
          </a:p>
        </p:txBody>
      </p:sp>
      <p:sp>
        <p:nvSpPr>
          <p:cNvPr id="26" name="Oval 25"/>
          <p:cNvSpPr/>
          <p:nvPr/>
        </p:nvSpPr>
        <p:spPr>
          <a:xfrm>
            <a:off x="2131623" y="1983629"/>
            <a:ext cx="3200400" cy="3200400"/>
          </a:xfrm>
          <a:prstGeom prst="ellipse">
            <a:avLst/>
          </a:prstGeom>
          <a:noFill/>
          <a:ln w="28575" cmpd="sng">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eaLnBrk="0" fontAlgn="base" hangingPunct="0">
              <a:spcBef>
                <a:spcPct val="0"/>
              </a:spcBef>
              <a:spcAft>
                <a:spcPct val="0"/>
              </a:spcAft>
            </a:pPr>
            <a:endParaRPr lang="en-US" sz="1200" b="1" kern="1200" dirty="0">
              <a:solidFill>
                <a:srgbClr val="FF0000"/>
              </a:solidFill>
            </a:endParaRPr>
          </a:p>
          <a:p>
            <a:pPr algn="ctr" eaLnBrk="0" fontAlgn="base" hangingPunct="0">
              <a:spcBef>
                <a:spcPct val="0"/>
              </a:spcBef>
              <a:spcAft>
                <a:spcPct val="0"/>
              </a:spcAft>
            </a:pPr>
            <a:endParaRPr lang="en-US" sz="3200" b="1" kern="1200" dirty="0" smtClean="0">
              <a:solidFill>
                <a:srgbClr val="FF0000"/>
              </a:solidFill>
            </a:endParaRPr>
          </a:p>
          <a:p>
            <a:pPr algn="ctr" eaLnBrk="0" fontAlgn="base" hangingPunct="0">
              <a:spcBef>
                <a:spcPct val="0"/>
              </a:spcBef>
              <a:spcAft>
                <a:spcPct val="0"/>
              </a:spcAft>
            </a:pPr>
            <a:endParaRPr lang="en-US" sz="3200" b="1" kern="1200" dirty="0">
              <a:solidFill>
                <a:srgbClr val="FF0000"/>
              </a:solidFill>
            </a:endParaRPr>
          </a:p>
        </p:txBody>
      </p:sp>
      <p:sp>
        <p:nvSpPr>
          <p:cNvPr id="27" name="Oval 26"/>
          <p:cNvSpPr/>
          <p:nvPr/>
        </p:nvSpPr>
        <p:spPr>
          <a:xfrm>
            <a:off x="3805085" y="1983629"/>
            <a:ext cx="3200400" cy="3200400"/>
          </a:xfrm>
          <a:prstGeom prst="ellipse">
            <a:avLst/>
          </a:prstGeom>
          <a:noFill/>
          <a:ln w="28575" cmpd="sng">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eaLnBrk="0" fontAlgn="base" hangingPunct="0">
              <a:spcBef>
                <a:spcPct val="0"/>
              </a:spcBef>
              <a:spcAft>
                <a:spcPct val="0"/>
              </a:spcAft>
            </a:pPr>
            <a:endParaRPr lang="en-US" sz="1200" b="1" kern="1200" dirty="0">
              <a:solidFill>
                <a:srgbClr val="FF0000"/>
              </a:solidFill>
            </a:endParaRPr>
          </a:p>
          <a:p>
            <a:pPr algn="ctr" eaLnBrk="0" fontAlgn="base" hangingPunct="0">
              <a:spcBef>
                <a:spcPct val="0"/>
              </a:spcBef>
              <a:spcAft>
                <a:spcPct val="0"/>
              </a:spcAft>
            </a:pPr>
            <a:endParaRPr lang="en-US" sz="3200" b="1" kern="1200" dirty="0" smtClean="0">
              <a:solidFill>
                <a:srgbClr val="FF0000"/>
              </a:solidFill>
            </a:endParaRPr>
          </a:p>
          <a:p>
            <a:pPr algn="ctr" eaLnBrk="0" fontAlgn="base" hangingPunct="0">
              <a:spcBef>
                <a:spcPct val="0"/>
              </a:spcBef>
              <a:spcAft>
                <a:spcPct val="0"/>
              </a:spcAft>
            </a:pPr>
            <a:endParaRPr lang="en-US" sz="3200" b="1" kern="1200" dirty="0">
              <a:solidFill>
                <a:srgbClr val="FF0000"/>
              </a:solidFill>
            </a:endParaRPr>
          </a:p>
        </p:txBody>
      </p:sp>
      <p:sp>
        <p:nvSpPr>
          <p:cNvPr id="28" name="Oval 27"/>
          <p:cNvSpPr/>
          <p:nvPr/>
        </p:nvSpPr>
        <p:spPr>
          <a:xfrm>
            <a:off x="2971800" y="216872"/>
            <a:ext cx="3200400" cy="3200400"/>
          </a:xfrm>
          <a:prstGeom prst="ellipse">
            <a:avLst/>
          </a:prstGeom>
          <a:noFill/>
          <a:ln w="28575" cmpd="sng">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eaLnBrk="0" fontAlgn="base" hangingPunct="0">
              <a:spcBef>
                <a:spcPct val="0"/>
              </a:spcBef>
              <a:spcAft>
                <a:spcPct val="0"/>
              </a:spcAft>
            </a:pPr>
            <a:r>
              <a:rPr lang="en-US" sz="3200" b="1" kern="1200" dirty="0" smtClean="0">
                <a:solidFill>
                  <a:srgbClr val="FF0000"/>
                </a:solidFill>
              </a:rPr>
              <a:t>Centennial High School</a:t>
            </a:r>
          </a:p>
          <a:p>
            <a:pPr algn="ctr" eaLnBrk="0" fontAlgn="base" hangingPunct="0">
              <a:spcBef>
                <a:spcPct val="0"/>
              </a:spcBef>
              <a:spcAft>
                <a:spcPct val="0"/>
              </a:spcAft>
            </a:pPr>
            <a:endParaRPr lang="en-US" sz="1200" b="1" kern="1200" dirty="0">
              <a:solidFill>
                <a:srgbClr val="FF0000"/>
              </a:solidFill>
            </a:endParaRPr>
          </a:p>
          <a:p>
            <a:pPr algn="ctr" eaLnBrk="0" fontAlgn="base" hangingPunct="0">
              <a:spcBef>
                <a:spcPct val="0"/>
              </a:spcBef>
              <a:spcAft>
                <a:spcPct val="0"/>
              </a:spcAft>
            </a:pPr>
            <a:endParaRPr lang="en-US" sz="3200" b="1" kern="1200" dirty="0" smtClean="0">
              <a:solidFill>
                <a:srgbClr val="FF0000"/>
              </a:solidFill>
            </a:endParaRPr>
          </a:p>
          <a:p>
            <a:pPr algn="ctr" eaLnBrk="0" fontAlgn="base" hangingPunct="0">
              <a:spcBef>
                <a:spcPct val="0"/>
              </a:spcBef>
              <a:spcAft>
                <a:spcPct val="0"/>
              </a:spcAft>
            </a:pPr>
            <a:endParaRPr lang="en-US" sz="3200" b="1" kern="1200" dirty="0">
              <a:solidFill>
                <a:srgbClr val="FF0000"/>
              </a:solidFill>
            </a:endParaRPr>
          </a:p>
        </p:txBody>
      </p:sp>
      <p:sp>
        <p:nvSpPr>
          <p:cNvPr id="2" name="TextBox 1"/>
          <p:cNvSpPr txBox="1"/>
          <p:nvPr/>
        </p:nvSpPr>
        <p:spPr>
          <a:xfrm>
            <a:off x="3896961" y="2622010"/>
            <a:ext cx="1354859" cy="707886"/>
          </a:xfrm>
          <a:prstGeom prst="rect">
            <a:avLst/>
          </a:prstGeom>
          <a:noFill/>
        </p:spPr>
        <p:txBody>
          <a:bodyPr wrap="none" rtlCol="0">
            <a:spAutoFit/>
          </a:bodyPr>
          <a:lstStyle/>
          <a:p>
            <a:pPr algn="ctr" eaLnBrk="0" fontAlgn="base" hangingPunct="0">
              <a:spcBef>
                <a:spcPct val="0"/>
              </a:spcBef>
              <a:spcAft>
                <a:spcPct val="0"/>
              </a:spcAft>
            </a:pPr>
            <a:r>
              <a:rPr lang="en-US" sz="2000" b="1" kern="1200" dirty="0" smtClean="0">
                <a:latin typeface="Arial" charset="0"/>
                <a:ea typeface="ＭＳ Ｐゴシック" pitchFamily="-84" charset="-128"/>
                <a:cs typeface=""/>
              </a:rPr>
              <a:t>Student</a:t>
            </a:r>
          </a:p>
          <a:p>
            <a:pPr algn="ctr" eaLnBrk="0" fontAlgn="base" hangingPunct="0">
              <a:spcBef>
                <a:spcPct val="0"/>
              </a:spcBef>
              <a:spcAft>
                <a:spcPct val="0"/>
              </a:spcAft>
            </a:pPr>
            <a:r>
              <a:rPr lang="en-US" sz="2000" b="1" kern="1200" dirty="0" smtClean="0">
                <a:latin typeface="Arial" charset="0"/>
                <a:ea typeface="ＭＳ Ｐゴシック" pitchFamily="-84" charset="-128"/>
                <a:cs typeface=""/>
              </a:rPr>
              <a:t>Experience</a:t>
            </a:r>
            <a:endParaRPr lang="en-US" sz="2000" b="1" kern="1200" dirty="0">
              <a:latin typeface="Arial" charset="0"/>
              <a:ea typeface="ＭＳ Ｐゴシック" pitchFamily="-84" charset="-128"/>
              <a:cs typeface=""/>
            </a:endParaRPr>
          </a:p>
        </p:txBody>
      </p:sp>
    </p:spTree>
    <p:extLst>
      <p:ext uri="{BB962C8B-B14F-4D97-AF65-F5344CB8AC3E}">
        <p14:creationId xmlns:p14="http://schemas.microsoft.com/office/powerpoint/2010/main" val="19419297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38904"/>
            <a:ext cx="9144000" cy="843633"/>
          </a:xfrm>
          <a:prstGeom prst="rect">
            <a:avLst/>
          </a:prstGeom>
          <a:solidFill>
            <a:srgbClr val="B8D87A"/>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000" dirty="0" smtClean="0">
                <a:solidFill>
                  <a:srgbClr val="1F497D"/>
                </a:solidFill>
                <a:latin typeface="Calibri"/>
              </a:rPr>
              <a:t>FAFSA</a:t>
            </a:r>
            <a:r>
              <a:rPr lang="en-US" sz="3600" dirty="0">
                <a:solidFill>
                  <a:srgbClr val="1F497D"/>
                </a:solidFill>
                <a:latin typeface="Calibri"/>
              </a:rPr>
              <a:t>: Free Application for Federal Student </a:t>
            </a:r>
            <a:r>
              <a:rPr lang="en-US" sz="3600" dirty="0" smtClean="0">
                <a:solidFill>
                  <a:srgbClr val="1F497D"/>
                </a:solidFill>
                <a:latin typeface="Calibri"/>
              </a:rPr>
              <a:t>Aid</a:t>
            </a:r>
            <a:endParaRPr lang="en-US" sz="3600" dirty="0">
              <a:solidFill>
                <a:srgbClr val="1F497D"/>
              </a:solidFill>
              <a:latin typeface="Calibri"/>
              <a:ea typeface="Raleway"/>
              <a:cs typeface="Raleway"/>
              <a:sym typeface="Raleway"/>
            </a:endParaRPr>
          </a:p>
        </p:txBody>
      </p:sp>
      <p:sp>
        <p:nvSpPr>
          <p:cNvPr id="5" name="TextBox 4"/>
          <p:cNvSpPr txBox="1"/>
          <p:nvPr/>
        </p:nvSpPr>
        <p:spPr>
          <a:xfrm>
            <a:off x="4981322" y="5220473"/>
            <a:ext cx="4162678" cy="1569660"/>
          </a:xfrm>
          <a:prstGeom prst="rect">
            <a:avLst/>
          </a:prstGeom>
          <a:solidFill>
            <a:srgbClr val="B8D87A"/>
          </a:solidFill>
        </p:spPr>
        <p:txBody>
          <a:bodyPr wrap="square" rtlCol="0">
            <a:spAutoFit/>
          </a:bodyPr>
          <a:lstStyle/>
          <a:p>
            <a:pPr algn="ctr"/>
            <a:r>
              <a:rPr lang="en-US" sz="4800" b="1" dirty="0" smtClean="0">
                <a:solidFill>
                  <a:srgbClr val="1F497D"/>
                </a:solidFill>
                <a:latin typeface="Calibri"/>
              </a:rPr>
              <a:t>Apply online: </a:t>
            </a:r>
            <a:r>
              <a:rPr lang="en-US" sz="4800" b="1" dirty="0" err="1" smtClean="0">
                <a:solidFill>
                  <a:srgbClr val="1F497D"/>
                </a:solidFill>
                <a:latin typeface="Calibri"/>
              </a:rPr>
              <a:t>fafsa.ed.gov</a:t>
            </a:r>
            <a:r>
              <a:rPr lang="en-US" sz="4800" b="1" dirty="0" smtClean="0">
                <a:solidFill>
                  <a:srgbClr val="1F497D"/>
                </a:solidFill>
                <a:latin typeface="Calibri"/>
              </a:rPr>
              <a:t> </a:t>
            </a:r>
            <a:endParaRPr lang="en-US" sz="4800" b="1" dirty="0">
              <a:solidFill>
                <a:srgbClr val="1F497D"/>
              </a:solidFill>
              <a:latin typeface="Calibri"/>
            </a:endParaRPr>
          </a:p>
        </p:txBody>
      </p:sp>
      <p:sp>
        <p:nvSpPr>
          <p:cNvPr id="2" name="Rectangle 1"/>
          <p:cNvSpPr/>
          <p:nvPr/>
        </p:nvSpPr>
        <p:spPr>
          <a:xfrm>
            <a:off x="123187" y="1221414"/>
            <a:ext cx="4401680" cy="5139869"/>
          </a:xfrm>
          <a:prstGeom prst="rect">
            <a:avLst/>
          </a:prstGeom>
        </p:spPr>
        <p:txBody>
          <a:bodyPr wrap="square">
            <a:spAutoFit/>
          </a:bodyPr>
          <a:lstStyle/>
          <a:p>
            <a:r>
              <a:rPr lang="en-US" sz="3200" dirty="0" smtClean="0">
                <a:solidFill>
                  <a:prstClr val="white"/>
                </a:solidFill>
                <a:latin typeface="Calibri"/>
              </a:rPr>
              <a:t>New </a:t>
            </a:r>
            <a:r>
              <a:rPr lang="en-US" sz="3200" dirty="0">
                <a:solidFill>
                  <a:prstClr val="white"/>
                </a:solidFill>
                <a:latin typeface="Calibri"/>
              </a:rPr>
              <a:t>a</a:t>
            </a:r>
            <a:r>
              <a:rPr lang="en-US" sz="3200" dirty="0" smtClean="0">
                <a:solidFill>
                  <a:prstClr val="white"/>
                </a:solidFill>
                <a:latin typeface="Calibri"/>
              </a:rPr>
              <a:t>pplication window: Oct 1 – Mar 1 </a:t>
            </a:r>
          </a:p>
          <a:p>
            <a:endParaRPr lang="en-US" sz="3200" dirty="0">
              <a:solidFill>
                <a:prstClr val="white"/>
              </a:solidFill>
              <a:latin typeface="Calibri"/>
            </a:endParaRPr>
          </a:p>
          <a:p>
            <a:r>
              <a:rPr lang="en-US" sz="3200" dirty="0" smtClean="0">
                <a:solidFill>
                  <a:schemeClr val="tx1"/>
                </a:solidFill>
                <a:latin typeface="Calibri"/>
              </a:rPr>
              <a:t>Apply </a:t>
            </a:r>
            <a:r>
              <a:rPr lang="en-US" sz="3200" dirty="0">
                <a:solidFill>
                  <a:schemeClr val="tx1"/>
                </a:solidFill>
                <a:latin typeface="Calibri"/>
              </a:rPr>
              <a:t>fall of senior </a:t>
            </a:r>
            <a:r>
              <a:rPr lang="en-US" sz="3200" dirty="0" smtClean="0">
                <a:solidFill>
                  <a:schemeClr val="tx1"/>
                </a:solidFill>
                <a:latin typeface="Calibri"/>
              </a:rPr>
              <a:t>year </a:t>
            </a:r>
            <a:r>
              <a:rPr lang="en-US" sz="3200" i="1" dirty="0" smtClean="0">
                <a:solidFill>
                  <a:schemeClr val="tx1"/>
                </a:solidFill>
                <a:latin typeface="Calibri"/>
              </a:rPr>
              <a:t>for best consideration</a:t>
            </a:r>
            <a:endParaRPr lang="en-US" sz="3200" i="1" dirty="0">
              <a:solidFill>
                <a:schemeClr val="tx1"/>
              </a:solidFill>
              <a:latin typeface="Calibri"/>
            </a:endParaRPr>
          </a:p>
          <a:p>
            <a:endParaRPr lang="en-US" sz="3200" dirty="0" smtClean="0">
              <a:solidFill>
                <a:prstClr val="white"/>
              </a:solidFill>
              <a:latin typeface="Calibri"/>
            </a:endParaRPr>
          </a:p>
          <a:p>
            <a:r>
              <a:rPr lang="en-US" sz="3600" i="1" dirty="0" smtClean="0">
                <a:solidFill>
                  <a:prstClr val="white"/>
                </a:solidFill>
                <a:latin typeface="Calibri"/>
              </a:rPr>
              <a:t>All</a:t>
            </a:r>
            <a:r>
              <a:rPr lang="en-US" sz="3600" dirty="0" smtClean="0">
                <a:solidFill>
                  <a:prstClr val="white"/>
                </a:solidFill>
                <a:latin typeface="Calibri"/>
              </a:rPr>
              <a:t> students should apply</a:t>
            </a:r>
            <a:r>
              <a:rPr lang="en-US" sz="3200" dirty="0" smtClean="0">
                <a:solidFill>
                  <a:prstClr val="white"/>
                </a:solidFill>
                <a:latin typeface="Calibri"/>
              </a:rPr>
              <a:t>; </a:t>
            </a:r>
            <a:r>
              <a:rPr lang="en-US" sz="3200" i="1" dirty="0" smtClean="0">
                <a:solidFill>
                  <a:srgbClr val="D9D9D9"/>
                </a:solidFill>
                <a:latin typeface="Calibri"/>
              </a:rPr>
              <a:t>required by </a:t>
            </a:r>
            <a:br>
              <a:rPr lang="en-US" sz="3200" i="1" dirty="0" smtClean="0">
                <a:solidFill>
                  <a:srgbClr val="D9D9D9"/>
                </a:solidFill>
                <a:latin typeface="Calibri"/>
              </a:rPr>
            </a:br>
            <a:r>
              <a:rPr lang="en-US" sz="3200" i="1" dirty="0" smtClean="0">
                <a:solidFill>
                  <a:srgbClr val="D9D9D9"/>
                </a:solidFill>
                <a:latin typeface="Calibri"/>
              </a:rPr>
              <a:t>many </a:t>
            </a:r>
            <a:r>
              <a:rPr lang="en-US" sz="3200" i="1" dirty="0">
                <a:solidFill>
                  <a:srgbClr val="D9D9D9"/>
                </a:solidFill>
                <a:latin typeface="Calibri"/>
              </a:rPr>
              <a:t>colleges </a:t>
            </a:r>
            <a:r>
              <a:rPr lang="en-US" sz="3200" i="1" dirty="0" smtClean="0">
                <a:solidFill>
                  <a:srgbClr val="D9D9D9"/>
                </a:solidFill>
                <a:latin typeface="Calibri"/>
              </a:rPr>
              <a:t>and scholarship organizations</a:t>
            </a:r>
          </a:p>
        </p:txBody>
      </p:sp>
      <p:pic>
        <p:nvPicPr>
          <p:cNvPr id="3" name="Picture 2" descr="2016-hohs-graduat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59694" y="1856363"/>
            <a:ext cx="4650348" cy="31042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07081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
            <a:ext cx="9193539" cy="6868888"/>
          </a:xfrm>
          <a:prstGeom prst="rect">
            <a:avLst/>
          </a:prstGeom>
        </p:spPr>
      </p:pic>
      <p:sp>
        <p:nvSpPr>
          <p:cNvPr id="5" name="TextBox 4"/>
          <p:cNvSpPr txBox="1"/>
          <p:nvPr/>
        </p:nvSpPr>
        <p:spPr>
          <a:xfrm rot="21351564">
            <a:off x="-367534" y="2276725"/>
            <a:ext cx="3962400" cy="1200321"/>
          </a:xfrm>
          <a:prstGeom prst="rect">
            <a:avLst/>
          </a:prstGeom>
          <a:noFill/>
        </p:spPr>
        <p:txBody>
          <a:bodyPr wrap="square" lIns="91434" tIns="45716" rIns="91434" bIns="45716" rtlCol="0">
            <a:spAutoFit/>
          </a:bodyPr>
          <a:lstStyle/>
          <a:p>
            <a:pPr algn="ctr"/>
            <a:r>
              <a:rPr lang="en-US" sz="7200" b="1" dirty="0" smtClean="0">
                <a:solidFill>
                  <a:srgbClr val="1F497D"/>
                </a:solidFill>
                <a:latin typeface="Calibri"/>
              </a:rPr>
              <a:t>PARCC</a:t>
            </a:r>
            <a:endParaRPr lang="en-US" sz="7200" b="1" dirty="0">
              <a:solidFill>
                <a:srgbClr val="1F497D"/>
              </a:solidFill>
              <a:latin typeface="Calibri"/>
            </a:endParaRPr>
          </a:p>
        </p:txBody>
      </p:sp>
    </p:spTree>
    <p:extLst>
      <p:ext uri="{BB962C8B-B14F-4D97-AF65-F5344CB8AC3E}">
        <p14:creationId xmlns:p14="http://schemas.microsoft.com/office/powerpoint/2010/main" val="1562901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 y="709069"/>
            <a:ext cx="9144002" cy="6252307"/>
          </a:xfrm>
          <a:prstGeom prst="rect">
            <a:avLst/>
          </a:prstGeom>
        </p:spPr>
      </p:pic>
      <p:sp>
        <p:nvSpPr>
          <p:cNvPr id="6" name="TextBox 5"/>
          <p:cNvSpPr txBox="1"/>
          <p:nvPr/>
        </p:nvSpPr>
        <p:spPr>
          <a:xfrm>
            <a:off x="-2" y="1"/>
            <a:ext cx="9144002" cy="769433"/>
          </a:xfrm>
          <a:prstGeom prst="rect">
            <a:avLst/>
          </a:prstGeom>
          <a:solidFill>
            <a:schemeClr val="tx2"/>
          </a:solidFill>
        </p:spPr>
        <p:txBody>
          <a:bodyPr wrap="square" lIns="91434" tIns="45716" rIns="91434" bIns="45716" rtlCol="0">
            <a:spAutoFit/>
          </a:bodyPr>
          <a:lstStyle/>
          <a:p>
            <a:pPr algn="ctr"/>
            <a:r>
              <a:rPr lang="en-US" sz="4400" dirty="0">
                <a:solidFill>
                  <a:schemeClr val="bg2"/>
                </a:solidFill>
                <a:latin typeface="Arial"/>
              </a:rPr>
              <a:t>PSAT – Grades </a:t>
            </a:r>
            <a:r>
              <a:rPr lang="en-US" sz="4400" dirty="0">
                <a:solidFill>
                  <a:schemeClr val="bg2"/>
                </a:solidFill>
              </a:rPr>
              <a:t>9</a:t>
            </a:r>
            <a:r>
              <a:rPr lang="en-US" sz="4400" dirty="0" smtClean="0">
                <a:solidFill>
                  <a:schemeClr val="bg2"/>
                </a:solidFill>
                <a:latin typeface="Arial"/>
              </a:rPr>
              <a:t>-11</a:t>
            </a:r>
            <a:endParaRPr lang="en-US" sz="4400" dirty="0">
              <a:solidFill>
                <a:schemeClr val="bg2"/>
              </a:solidFill>
              <a:latin typeface="Arial"/>
            </a:endParaRPr>
          </a:p>
        </p:txBody>
      </p:sp>
    </p:spTree>
    <p:extLst>
      <p:ext uri="{BB962C8B-B14F-4D97-AF65-F5344CB8AC3E}">
        <p14:creationId xmlns:p14="http://schemas.microsoft.com/office/powerpoint/2010/main" val="15469682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840269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39470" y="707878"/>
            <a:ext cx="5304530" cy="6150122"/>
          </a:xfrm>
          <a:prstGeom prst="rect">
            <a:avLst/>
          </a:prstGeom>
        </p:spPr>
      </p:pic>
      <p:sp>
        <p:nvSpPr>
          <p:cNvPr id="6" name="TextBox 5"/>
          <p:cNvSpPr txBox="1"/>
          <p:nvPr/>
        </p:nvSpPr>
        <p:spPr>
          <a:xfrm>
            <a:off x="-21274" y="0"/>
            <a:ext cx="9223010" cy="769433"/>
          </a:xfrm>
          <a:prstGeom prst="rect">
            <a:avLst/>
          </a:prstGeom>
          <a:solidFill>
            <a:schemeClr val="tx2"/>
          </a:solidFill>
        </p:spPr>
        <p:txBody>
          <a:bodyPr wrap="square" lIns="91434" tIns="45716" rIns="91434" bIns="45716" rtlCol="0">
            <a:spAutoFit/>
          </a:bodyPr>
          <a:lstStyle/>
          <a:p>
            <a:pPr algn="ctr"/>
            <a:r>
              <a:rPr lang="en-US" sz="4400" dirty="0" smtClean="0">
                <a:solidFill>
                  <a:schemeClr val="bg2"/>
                </a:solidFill>
                <a:latin typeface="Arial"/>
              </a:rPr>
              <a:t>SAT – Grades 11-12</a:t>
            </a:r>
            <a:endParaRPr lang="en-US" sz="1200" dirty="0">
              <a:solidFill>
                <a:schemeClr val="bg2"/>
              </a:solidFill>
              <a:latin typeface="Arial"/>
            </a:endParaRPr>
          </a:p>
        </p:txBody>
      </p:sp>
      <p:sp>
        <p:nvSpPr>
          <p:cNvPr id="4" name="TextBox 3"/>
          <p:cNvSpPr txBox="1"/>
          <p:nvPr/>
        </p:nvSpPr>
        <p:spPr>
          <a:xfrm>
            <a:off x="0" y="782491"/>
            <a:ext cx="3860744" cy="5410712"/>
          </a:xfrm>
          <a:prstGeom prst="rect">
            <a:avLst/>
          </a:prstGeom>
          <a:noFill/>
        </p:spPr>
        <p:txBody>
          <a:bodyPr wrap="square" rtlCol="0">
            <a:spAutoFit/>
          </a:bodyPr>
          <a:lstStyle>
            <a:defPPr>
              <a:defRPr lang="en-US"/>
            </a:defPPr>
            <a:lvl1pPr>
              <a:lnSpc>
                <a:spcPct val="140000"/>
              </a:lnSpc>
              <a:defRPr sz="3600">
                <a:solidFill>
                  <a:srgbClr val="4571A8"/>
                </a:solidFill>
              </a:defRPr>
            </a:lvl1pPr>
          </a:lstStyle>
          <a:p>
            <a:pPr algn="ctr">
              <a:lnSpc>
                <a:spcPct val="120000"/>
              </a:lnSpc>
            </a:pPr>
            <a:r>
              <a:rPr lang="en-US" dirty="0">
                <a:solidFill>
                  <a:schemeClr val="tx1"/>
                </a:solidFill>
                <a:latin typeface="Calibri"/>
              </a:rPr>
              <a:t>Excellent preparation </a:t>
            </a:r>
            <a:endParaRPr lang="en-US" dirty="0" smtClean="0">
              <a:solidFill>
                <a:schemeClr val="tx1"/>
              </a:solidFill>
              <a:latin typeface="Calibri"/>
            </a:endParaRPr>
          </a:p>
          <a:p>
            <a:pPr algn="ctr">
              <a:lnSpc>
                <a:spcPct val="120000"/>
              </a:lnSpc>
            </a:pPr>
            <a:r>
              <a:rPr lang="en-US" dirty="0" smtClean="0">
                <a:solidFill>
                  <a:schemeClr val="tx1"/>
                </a:solidFill>
                <a:latin typeface="Calibri"/>
              </a:rPr>
              <a:t>for higher education</a:t>
            </a:r>
            <a:endParaRPr lang="en-US" dirty="0">
              <a:solidFill>
                <a:schemeClr val="tx1"/>
              </a:solidFill>
              <a:latin typeface="Calibri"/>
            </a:endParaRPr>
          </a:p>
          <a:p>
            <a:pPr algn="ctr">
              <a:lnSpc>
                <a:spcPct val="120000"/>
              </a:lnSpc>
            </a:pPr>
            <a:endParaRPr lang="en-US" dirty="0" smtClean="0">
              <a:solidFill>
                <a:schemeClr val="tx1"/>
              </a:solidFill>
              <a:latin typeface="Calibri"/>
            </a:endParaRPr>
          </a:p>
          <a:p>
            <a:pPr algn="ctr">
              <a:lnSpc>
                <a:spcPct val="120000"/>
              </a:lnSpc>
            </a:pPr>
            <a:r>
              <a:rPr lang="en-US" dirty="0" smtClean="0">
                <a:solidFill>
                  <a:schemeClr val="tx1"/>
                </a:solidFill>
              </a:rPr>
              <a:t>Admission requirement at </a:t>
            </a:r>
            <a:r>
              <a:rPr lang="en-US" dirty="0" smtClean="0">
                <a:solidFill>
                  <a:schemeClr val="tx1"/>
                </a:solidFill>
                <a:latin typeface="Calibri"/>
              </a:rPr>
              <a:t>many colleges</a:t>
            </a:r>
            <a:endParaRPr lang="en-US" dirty="0">
              <a:solidFill>
                <a:schemeClr val="tx1"/>
              </a:solidFill>
              <a:latin typeface="Calibri"/>
            </a:endParaRPr>
          </a:p>
        </p:txBody>
      </p:sp>
    </p:spTree>
    <p:extLst>
      <p:ext uri="{BB962C8B-B14F-4D97-AF65-F5344CB8AC3E}">
        <p14:creationId xmlns:p14="http://schemas.microsoft.com/office/powerpoint/2010/main" val="5939504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5-09-10 WLHS AP History IMG_710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7800" y="499160"/>
            <a:ext cx="4775200" cy="6358840"/>
          </a:xfrm>
          <a:prstGeom prst="rect">
            <a:avLst/>
          </a:prstGeom>
        </p:spPr>
      </p:pic>
      <p:sp>
        <p:nvSpPr>
          <p:cNvPr id="2" name="Title 1"/>
          <p:cNvSpPr>
            <a:spLocks noGrp="1"/>
          </p:cNvSpPr>
          <p:nvPr>
            <p:ph type="title"/>
          </p:nvPr>
        </p:nvSpPr>
        <p:spPr>
          <a:xfrm>
            <a:off x="0" y="-1683"/>
            <a:ext cx="9140116" cy="914400"/>
          </a:xfrm>
          <a:solidFill>
            <a:schemeClr val="tx2"/>
          </a:solidFill>
        </p:spPr>
        <p:txBody>
          <a:bodyPr anchor="ctr">
            <a:normAutofit/>
          </a:bodyPr>
          <a:lstStyle/>
          <a:p>
            <a:r>
              <a:rPr lang="en-US" sz="4000" dirty="0" smtClean="0">
                <a:solidFill>
                  <a:schemeClr val="bg2"/>
                </a:solidFill>
              </a:rPr>
              <a:t>Advanced Placement (AP) – Grades 10-12</a:t>
            </a:r>
            <a:endParaRPr lang="en-US" sz="4000" dirty="0">
              <a:solidFill>
                <a:schemeClr val="bg2"/>
              </a:solidFill>
            </a:endParaRPr>
          </a:p>
        </p:txBody>
      </p:sp>
      <p:sp>
        <p:nvSpPr>
          <p:cNvPr id="5" name="TextBox 4"/>
          <p:cNvSpPr txBox="1"/>
          <p:nvPr/>
        </p:nvSpPr>
        <p:spPr>
          <a:xfrm>
            <a:off x="4597400" y="1264745"/>
            <a:ext cx="4546600" cy="4062651"/>
          </a:xfrm>
          <a:prstGeom prst="rect">
            <a:avLst/>
          </a:prstGeom>
          <a:noFill/>
        </p:spPr>
        <p:txBody>
          <a:bodyPr wrap="square" rtlCol="0">
            <a:spAutoFit/>
          </a:bodyPr>
          <a:lstStyle>
            <a:defPPr>
              <a:defRPr lang="en-US"/>
            </a:defPPr>
            <a:lvl1pPr>
              <a:lnSpc>
                <a:spcPct val="140000"/>
              </a:lnSpc>
              <a:defRPr sz="3600">
                <a:solidFill>
                  <a:srgbClr val="4571A8"/>
                </a:solidFill>
              </a:defRPr>
            </a:lvl1pPr>
          </a:lstStyle>
          <a:p>
            <a:pPr algn="ctr">
              <a:lnSpc>
                <a:spcPct val="120000"/>
              </a:lnSpc>
            </a:pPr>
            <a:r>
              <a:rPr lang="en-US" dirty="0">
                <a:solidFill>
                  <a:schemeClr val="tx1"/>
                </a:solidFill>
                <a:latin typeface="Calibri"/>
              </a:rPr>
              <a:t>Excellent preparation </a:t>
            </a:r>
            <a:endParaRPr lang="en-US" dirty="0" smtClean="0">
              <a:solidFill>
                <a:schemeClr val="tx1"/>
              </a:solidFill>
              <a:latin typeface="Calibri"/>
            </a:endParaRPr>
          </a:p>
          <a:p>
            <a:pPr algn="ctr">
              <a:lnSpc>
                <a:spcPct val="120000"/>
              </a:lnSpc>
            </a:pPr>
            <a:r>
              <a:rPr lang="en-US" dirty="0" smtClean="0">
                <a:solidFill>
                  <a:schemeClr val="tx1"/>
                </a:solidFill>
                <a:latin typeface="Calibri"/>
              </a:rPr>
              <a:t>for </a:t>
            </a:r>
            <a:r>
              <a:rPr lang="en-US" dirty="0">
                <a:solidFill>
                  <a:schemeClr val="tx1"/>
                </a:solidFill>
                <a:latin typeface="Calibri"/>
              </a:rPr>
              <a:t>college</a:t>
            </a:r>
          </a:p>
          <a:p>
            <a:pPr algn="ctr">
              <a:lnSpc>
                <a:spcPct val="120000"/>
              </a:lnSpc>
            </a:pPr>
            <a:endParaRPr lang="en-US" dirty="0">
              <a:solidFill>
                <a:schemeClr val="tx1"/>
              </a:solidFill>
              <a:latin typeface="Calibri"/>
            </a:endParaRPr>
          </a:p>
          <a:p>
            <a:pPr algn="ctr">
              <a:lnSpc>
                <a:spcPct val="120000"/>
              </a:lnSpc>
            </a:pPr>
            <a:r>
              <a:rPr lang="en-US" dirty="0">
                <a:solidFill>
                  <a:schemeClr val="tx1"/>
                </a:solidFill>
                <a:latin typeface="Calibri"/>
              </a:rPr>
              <a:t>Scores of 3-</a:t>
            </a:r>
            <a:r>
              <a:rPr lang="en-US" dirty="0" smtClean="0">
                <a:solidFill>
                  <a:schemeClr val="tx1"/>
                </a:solidFill>
                <a:latin typeface="Calibri"/>
              </a:rPr>
              <a:t>5 can </a:t>
            </a:r>
          </a:p>
          <a:p>
            <a:pPr algn="ctr">
              <a:lnSpc>
                <a:spcPct val="120000"/>
              </a:lnSpc>
            </a:pPr>
            <a:r>
              <a:rPr lang="en-US" dirty="0" smtClean="0">
                <a:solidFill>
                  <a:schemeClr val="tx1"/>
                </a:solidFill>
                <a:latin typeface="Calibri"/>
              </a:rPr>
              <a:t>earn college credit</a:t>
            </a:r>
            <a:endParaRPr lang="en-US" dirty="0">
              <a:solidFill>
                <a:schemeClr val="tx1"/>
              </a:solidFill>
              <a:latin typeface="Calibri"/>
            </a:endParaRPr>
          </a:p>
          <a:p>
            <a:pPr algn="ctr">
              <a:lnSpc>
                <a:spcPct val="120000"/>
              </a:lnSpc>
            </a:pPr>
            <a:endParaRPr lang="en-US" dirty="0">
              <a:latin typeface="Calibri"/>
            </a:endParaRPr>
          </a:p>
        </p:txBody>
      </p:sp>
      <p:sp>
        <p:nvSpPr>
          <p:cNvPr id="6" name="Rectangle 5"/>
          <p:cNvSpPr/>
          <p:nvPr/>
        </p:nvSpPr>
        <p:spPr>
          <a:xfrm>
            <a:off x="4597400" y="5297101"/>
            <a:ext cx="4546600" cy="1200329"/>
          </a:xfrm>
          <a:prstGeom prst="rect">
            <a:avLst/>
          </a:prstGeom>
          <a:solidFill>
            <a:srgbClr val="79963B"/>
          </a:solidFill>
        </p:spPr>
        <p:txBody>
          <a:bodyPr wrap="square" rtlCol="0">
            <a:spAutoFit/>
          </a:bodyPr>
          <a:lstStyle/>
          <a:p>
            <a:pPr algn="ctr" fontAlgn="base">
              <a:spcBef>
                <a:spcPct val="0"/>
              </a:spcBef>
              <a:spcAft>
                <a:spcPct val="0"/>
              </a:spcAft>
            </a:pPr>
            <a:r>
              <a:rPr lang="en-US" sz="3600" dirty="0">
                <a:solidFill>
                  <a:prstClr val="white"/>
                </a:solidFill>
                <a:latin typeface="Calibri"/>
                <a:ea typeface="ＭＳ Ｐゴシック" pitchFamily="34" charset="-128"/>
                <a:cs typeface="Arial" charset="0"/>
              </a:rPr>
              <a:t>ALL students should consider AP</a:t>
            </a:r>
          </a:p>
        </p:txBody>
      </p:sp>
    </p:spTree>
    <p:extLst>
      <p:ext uri="{BB962C8B-B14F-4D97-AF65-F5344CB8AC3E}">
        <p14:creationId xmlns:p14="http://schemas.microsoft.com/office/powerpoint/2010/main" val="4765949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683"/>
            <a:ext cx="9140116" cy="914400"/>
          </a:xfrm>
          <a:prstGeom prst="rect">
            <a:avLst/>
          </a:prstGeom>
          <a:solidFill>
            <a:schemeClr val="tx2"/>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Calibri"/>
                <a:ea typeface="+mj-ea"/>
                <a:cs typeface="+mj-cs"/>
              </a:defRPr>
            </a:lvl1pPr>
          </a:lstStyle>
          <a:p>
            <a:r>
              <a:rPr lang="en-US" dirty="0" smtClean="0">
                <a:solidFill>
                  <a:schemeClr val="bg2"/>
                </a:solidFill>
              </a:rPr>
              <a:t>NGSS Science Curriculum</a:t>
            </a:r>
            <a:endParaRPr lang="en-US" dirty="0">
              <a:solidFill>
                <a:schemeClr val="bg2"/>
              </a:solidFill>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399" y="912717"/>
            <a:ext cx="4317999" cy="5972461"/>
          </a:xfrm>
          <a:prstGeom prst="rect">
            <a:avLst/>
          </a:prstGeom>
        </p:spPr>
      </p:pic>
      <p:sp>
        <p:nvSpPr>
          <p:cNvPr id="6" name="Rectangle 5"/>
          <p:cNvSpPr/>
          <p:nvPr/>
        </p:nvSpPr>
        <p:spPr>
          <a:xfrm>
            <a:off x="4165601" y="5807960"/>
            <a:ext cx="4974516" cy="1077218"/>
          </a:xfrm>
          <a:prstGeom prst="rect">
            <a:avLst/>
          </a:prstGeom>
          <a:solidFill>
            <a:srgbClr val="79963B"/>
          </a:solidFill>
        </p:spPr>
        <p:txBody>
          <a:bodyPr wrap="square" rtlCol="0">
            <a:spAutoFit/>
          </a:bodyPr>
          <a:lstStyle/>
          <a:p>
            <a:pPr algn="ctr"/>
            <a:r>
              <a:rPr lang="en-US" sz="2800" dirty="0">
                <a:solidFill>
                  <a:srgbClr val="FFFFFF"/>
                </a:solidFill>
                <a:sym typeface="Raleway"/>
              </a:rPr>
              <a:t>More information: </a:t>
            </a:r>
            <a:r>
              <a:rPr lang="en-US" sz="3600" b="1" dirty="0" err="1">
                <a:solidFill>
                  <a:srgbClr val="FFFFFF"/>
                </a:solidFill>
                <a:sym typeface="Raleway"/>
              </a:rPr>
              <a:t>nextgenscience.org</a:t>
            </a:r>
            <a:endParaRPr lang="en-US" sz="3600" b="1" dirty="0">
              <a:solidFill>
                <a:srgbClr val="FFFFFF"/>
              </a:solidFill>
              <a:sym typeface="Raleway"/>
            </a:endParaRPr>
          </a:p>
        </p:txBody>
      </p:sp>
      <p:sp>
        <p:nvSpPr>
          <p:cNvPr id="7" name="TextBox 6"/>
          <p:cNvSpPr txBox="1"/>
          <p:nvPr/>
        </p:nvSpPr>
        <p:spPr>
          <a:xfrm>
            <a:off x="4241801" y="1708067"/>
            <a:ext cx="4978399" cy="3717941"/>
          </a:xfrm>
          <a:prstGeom prst="rect">
            <a:avLst/>
          </a:prstGeom>
          <a:noFill/>
        </p:spPr>
        <p:txBody>
          <a:bodyPr wrap="square" rtlCol="0">
            <a:spAutoFit/>
          </a:bodyPr>
          <a:lstStyle>
            <a:defPPr>
              <a:defRPr lang="en-US"/>
            </a:defPPr>
            <a:lvl1pPr>
              <a:lnSpc>
                <a:spcPct val="140000"/>
              </a:lnSpc>
              <a:defRPr sz="3600">
                <a:solidFill>
                  <a:srgbClr val="4571A8"/>
                </a:solidFill>
              </a:defRPr>
            </a:lvl1pPr>
          </a:lstStyle>
          <a:p>
            <a:pPr marL="279400" indent="-279400">
              <a:lnSpc>
                <a:spcPct val="110000"/>
              </a:lnSpc>
              <a:spcAft>
                <a:spcPts val="600"/>
              </a:spcAft>
              <a:buFont typeface="Arial"/>
              <a:buChar char="•"/>
            </a:pPr>
            <a:r>
              <a:rPr lang="en-US" sz="2800" dirty="0" smtClean="0">
                <a:solidFill>
                  <a:schemeClr val="tx1"/>
                </a:solidFill>
              </a:rPr>
              <a:t>Scientific and engineering practices</a:t>
            </a:r>
          </a:p>
          <a:p>
            <a:pPr marL="279400" indent="-279400">
              <a:lnSpc>
                <a:spcPct val="110000"/>
              </a:lnSpc>
              <a:spcAft>
                <a:spcPts val="600"/>
              </a:spcAft>
              <a:buFont typeface="Arial"/>
              <a:buChar char="•"/>
            </a:pPr>
            <a:endParaRPr lang="en-US" sz="2800" dirty="0" smtClean="0">
              <a:solidFill>
                <a:schemeClr val="tx1"/>
              </a:solidFill>
            </a:endParaRPr>
          </a:p>
          <a:p>
            <a:pPr marL="279400" indent="-279400">
              <a:lnSpc>
                <a:spcPct val="110000"/>
              </a:lnSpc>
              <a:spcAft>
                <a:spcPts val="600"/>
              </a:spcAft>
              <a:buFont typeface="Arial"/>
              <a:buChar char="•"/>
            </a:pPr>
            <a:r>
              <a:rPr lang="en-US" sz="2800" dirty="0" smtClean="0">
                <a:solidFill>
                  <a:schemeClr val="tx1"/>
                </a:solidFill>
              </a:rPr>
              <a:t>Crosscutting concepts across scientific disciplines</a:t>
            </a:r>
          </a:p>
          <a:p>
            <a:pPr marL="279400" indent="-279400">
              <a:lnSpc>
                <a:spcPct val="110000"/>
              </a:lnSpc>
              <a:spcAft>
                <a:spcPts val="600"/>
              </a:spcAft>
              <a:buFont typeface="Arial"/>
              <a:buChar char="•"/>
            </a:pPr>
            <a:endParaRPr lang="en-US" sz="2800" dirty="0" smtClean="0">
              <a:solidFill>
                <a:schemeClr val="tx1"/>
              </a:solidFill>
            </a:endParaRPr>
          </a:p>
          <a:p>
            <a:pPr marL="279400" indent="-279400">
              <a:lnSpc>
                <a:spcPct val="110000"/>
              </a:lnSpc>
              <a:spcAft>
                <a:spcPts val="600"/>
              </a:spcAft>
              <a:buFont typeface="Arial"/>
              <a:buChar char="•"/>
            </a:pPr>
            <a:r>
              <a:rPr lang="en-US" sz="2800" dirty="0" smtClean="0">
                <a:solidFill>
                  <a:schemeClr val="tx1"/>
                </a:solidFill>
              </a:rPr>
              <a:t>Core ideas in science</a:t>
            </a:r>
            <a:endParaRPr lang="en-US" sz="2800" dirty="0">
              <a:solidFill>
                <a:schemeClr val="tx1"/>
              </a:solidFill>
            </a:endParaRPr>
          </a:p>
        </p:txBody>
      </p:sp>
      <p:sp>
        <p:nvSpPr>
          <p:cNvPr id="2" name="TextBox 1"/>
          <p:cNvSpPr txBox="1"/>
          <p:nvPr/>
        </p:nvSpPr>
        <p:spPr>
          <a:xfrm>
            <a:off x="4241801" y="1041400"/>
            <a:ext cx="4320841" cy="646331"/>
          </a:xfrm>
          <a:prstGeom prst="rect">
            <a:avLst/>
          </a:prstGeom>
          <a:noFill/>
        </p:spPr>
        <p:txBody>
          <a:bodyPr wrap="square" rtlCol="0">
            <a:spAutoFit/>
          </a:bodyPr>
          <a:lstStyle/>
          <a:p>
            <a:r>
              <a:rPr lang="en-US" sz="3600" dirty="0" smtClean="0">
                <a:solidFill>
                  <a:schemeClr val="tx1"/>
                </a:solidFill>
                <a:latin typeface="Calibri"/>
              </a:rPr>
              <a:t>NGSS Integrates:</a:t>
            </a:r>
            <a:endParaRPr lang="en-US" dirty="0">
              <a:solidFill>
                <a:schemeClr val="tx1"/>
              </a:solidFill>
            </a:endParaRPr>
          </a:p>
        </p:txBody>
      </p:sp>
    </p:spTree>
    <p:extLst>
      <p:ext uri="{BB962C8B-B14F-4D97-AF65-F5344CB8AC3E}">
        <p14:creationId xmlns:p14="http://schemas.microsoft.com/office/powerpoint/2010/main" val="18900966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683"/>
            <a:ext cx="9140116" cy="914400"/>
          </a:xfrm>
          <a:prstGeom prst="rect">
            <a:avLst/>
          </a:prstGeom>
          <a:solidFill>
            <a:schemeClr val="tx2"/>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Calibri"/>
                <a:ea typeface="+mj-ea"/>
                <a:cs typeface="+mj-cs"/>
              </a:defRPr>
            </a:lvl1pPr>
          </a:lstStyle>
          <a:p>
            <a:r>
              <a:rPr lang="en-US" dirty="0">
                <a:solidFill>
                  <a:schemeClr val="bg2"/>
                </a:solidFill>
              </a:rPr>
              <a:t>HS Science Course Requirements</a:t>
            </a:r>
          </a:p>
        </p:txBody>
      </p:sp>
      <p:sp>
        <p:nvSpPr>
          <p:cNvPr id="4" name="TextBox 3"/>
          <p:cNvSpPr txBox="1"/>
          <p:nvPr/>
        </p:nvSpPr>
        <p:spPr>
          <a:xfrm>
            <a:off x="0" y="2732771"/>
            <a:ext cx="4669715" cy="3416320"/>
          </a:xfrm>
          <a:prstGeom prst="rect">
            <a:avLst/>
          </a:prstGeom>
          <a:noFill/>
        </p:spPr>
        <p:txBody>
          <a:bodyPr wrap="square" rtlCol="0">
            <a:spAutoFit/>
          </a:bodyPr>
          <a:lstStyle>
            <a:defPPr>
              <a:defRPr lang="en-US"/>
            </a:defPPr>
            <a:lvl1pPr>
              <a:lnSpc>
                <a:spcPct val="140000"/>
              </a:lnSpc>
              <a:defRPr sz="3600">
                <a:solidFill>
                  <a:srgbClr val="4571A8"/>
                </a:solidFill>
              </a:defRPr>
            </a:lvl1pPr>
          </a:lstStyle>
          <a:p>
            <a:pPr marL="279400" indent="-279400">
              <a:lnSpc>
                <a:spcPct val="110000"/>
              </a:lnSpc>
              <a:spcAft>
                <a:spcPts val="2400"/>
              </a:spcAft>
              <a:buFont typeface="Arial"/>
              <a:buChar char="•"/>
            </a:pPr>
            <a:r>
              <a:rPr lang="en-US" sz="3200" dirty="0">
                <a:solidFill>
                  <a:schemeClr val="tx1"/>
                </a:solidFill>
              </a:rPr>
              <a:t>Earth/</a:t>
            </a:r>
            <a:r>
              <a:rPr lang="en-US" sz="3200" dirty="0" smtClean="0">
                <a:solidFill>
                  <a:schemeClr val="tx1"/>
                </a:solidFill>
              </a:rPr>
              <a:t>Space science</a:t>
            </a:r>
          </a:p>
          <a:p>
            <a:pPr marL="279400" indent="-279400">
              <a:lnSpc>
                <a:spcPct val="110000"/>
              </a:lnSpc>
              <a:spcAft>
                <a:spcPts val="2400"/>
              </a:spcAft>
              <a:buFont typeface="Arial"/>
              <a:buChar char="•"/>
            </a:pPr>
            <a:r>
              <a:rPr lang="en-US" sz="3200" dirty="0" smtClean="0">
                <a:solidFill>
                  <a:schemeClr val="tx1"/>
                </a:solidFill>
              </a:rPr>
              <a:t>Life science (</a:t>
            </a:r>
            <a:r>
              <a:rPr lang="en-US" sz="3200" dirty="0">
                <a:solidFill>
                  <a:schemeClr val="tx1"/>
                </a:solidFill>
              </a:rPr>
              <a:t>biology</a:t>
            </a:r>
            <a:r>
              <a:rPr lang="en-US" sz="3200" dirty="0" smtClean="0">
                <a:solidFill>
                  <a:schemeClr val="tx1"/>
                </a:solidFill>
              </a:rPr>
              <a:t>)</a:t>
            </a:r>
          </a:p>
          <a:p>
            <a:pPr marL="279400" indent="-279400">
              <a:lnSpc>
                <a:spcPct val="110000"/>
              </a:lnSpc>
              <a:spcAft>
                <a:spcPts val="2400"/>
              </a:spcAft>
              <a:buFont typeface="Arial"/>
              <a:buChar char="•"/>
            </a:pPr>
            <a:r>
              <a:rPr lang="en-US" sz="3200" dirty="0" smtClean="0">
                <a:solidFill>
                  <a:schemeClr val="tx1"/>
                </a:solidFill>
              </a:rPr>
              <a:t>Physical </a:t>
            </a:r>
            <a:r>
              <a:rPr lang="en-US" sz="3200" dirty="0">
                <a:solidFill>
                  <a:schemeClr val="tx1"/>
                </a:solidFill>
              </a:rPr>
              <a:t>science (chemistry </a:t>
            </a:r>
            <a:r>
              <a:rPr lang="en-US" sz="3200" dirty="0" smtClean="0">
                <a:solidFill>
                  <a:schemeClr val="tx1"/>
                </a:solidFill>
              </a:rPr>
              <a:t>and </a:t>
            </a:r>
            <a:r>
              <a:rPr lang="en-US" sz="3200" dirty="0">
                <a:solidFill>
                  <a:schemeClr val="tx1"/>
                </a:solidFill>
              </a:rPr>
              <a:t>physics</a:t>
            </a:r>
            <a:r>
              <a:rPr lang="en-US" sz="3200" dirty="0" smtClean="0">
                <a:solidFill>
                  <a:schemeClr val="tx1"/>
                </a:solidFill>
              </a:rPr>
              <a:t>) </a:t>
            </a:r>
            <a:endParaRPr lang="en-US" sz="3200" dirty="0">
              <a:solidFill>
                <a:schemeClr val="tx1"/>
              </a:solidFill>
            </a:endParaRPr>
          </a:p>
        </p:txBody>
      </p:sp>
      <p:sp>
        <p:nvSpPr>
          <p:cNvPr id="5" name="TextBox 4"/>
          <p:cNvSpPr txBox="1"/>
          <p:nvPr/>
        </p:nvSpPr>
        <p:spPr>
          <a:xfrm>
            <a:off x="152400" y="1210721"/>
            <a:ext cx="4320841" cy="1200329"/>
          </a:xfrm>
          <a:prstGeom prst="rect">
            <a:avLst/>
          </a:prstGeom>
          <a:noFill/>
        </p:spPr>
        <p:txBody>
          <a:bodyPr wrap="square" rtlCol="0">
            <a:spAutoFit/>
          </a:bodyPr>
          <a:lstStyle/>
          <a:p>
            <a:r>
              <a:rPr lang="en-US" sz="3600" dirty="0" smtClean="0">
                <a:solidFill>
                  <a:schemeClr val="tx1"/>
                </a:solidFill>
                <a:latin typeface="Calibri"/>
              </a:rPr>
              <a:t>Core courses in each major discipline:</a:t>
            </a:r>
            <a:endParaRPr lang="en-US" sz="3600" dirty="0">
              <a:solidFill>
                <a:schemeClr val="tx1"/>
              </a:solidFill>
            </a:endParaRPr>
          </a:p>
        </p:txBody>
      </p:sp>
      <p:pic>
        <p:nvPicPr>
          <p:cNvPr id="2" name="Picture 1" descr="2015-09-25 mhhs watershed IMG_847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43234" y="762000"/>
            <a:ext cx="4519441" cy="6273800"/>
          </a:xfrm>
          <a:prstGeom prst="rect">
            <a:avLst/>
          </a:prstGeom>
        </p:spPr>
      </p:pic>
    </p:spTree>
    <p:extLst>
      <p:ext uri="{BB962C8B-B14F-4D97-AF65-F5344CB8AC3E}">
        <p14:creationId xmlns:p14="http://schemas.microsoft.com/office/powerpoint/2010/main" val="18239566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683"/>
            <a:ext cx="9140116" cy="914400"/>
          </a:xfrm>
          <a:prstGeom prst="rect">
            <a:avLst/>
          </a:prstGeom>
          <a:solidFill>
            <a:schemeClr val="tx2"/>
          </a:solidFill>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tx1"/>
                </a:solidFill>
                <a:latin typeface="Calibri"/>
                <a:ea typeface="+mj-ea"/>
                <a:cs typeface="+mj-cs"/>
              </a:defRPr>
            </a:lvl1pPr>
          </a:lstStyle>
          <a:p>
            <a:r>
              <a:rPr lang="en-US" sz="4000" dirty="0">
                <a:solidFill>
                  <a:schemeClr val="bg2"/>
                </a:solidFill>
              </a:rPr>
              <a:t>Maryland Integrated Science Assessment (MISA</a:t>
            </a:r>
            <a:r>
              <a:rPr lang="en-US" sz="4000" dirty="0" smtClean="0">
                <a:solidFill>
                  <a:schemeClr val="bg2"/>
                </a:solidFill>
              </a:rPr>
              <a:t>) </a:t>
            </a:r>
            <a:endParaRPr lang="en-US" sz="4000" dirty="0">
              <a:solidFill>
                <a:schemeClr val="bg2"/>
              </a:solidFill>
            </a:endParaRPr>
          </a:p>
        </p:txBody>
      </p:sp>
      <p:pic>
        <p:nvPicPr>
          <p:cNvPr id="2" name="Picture 1" descr="2015-11-09 Students Testing IMG_475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84" y="914400"/>
            <a:ext cx="9144000" cy="6096000"/>
          </a:xfrm>
          <a:prstGeom prst="rect">
            <a:avLst/>
          </a:prstGeom>
        </p:spPr>
      </p:pic>
    </p:spTree>
    <p:extLst>
      <p:ext uri="{BB962C8B-B14F-4D97-AF65-F5344CB8AC3E}">
        <p14:creationId xmlns:p14="http://schemas.microsoft.com/office/powerpoint/2010/main" val="7069938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5-11-03 School Breakfast IMG_261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0124" y="188935"/>
            <a:ext cx="4559975" cy="6096000"/>
          </a:xfrm>
          <a:prstGeom prst="rect">
            <a:avLst/>
          </a:prstGeom>
        </p:spPr>
      </p:pic>
      <p:sp>
        <p:nvSpPr>
          <p:cNvPr id="4" name="TextBox 3"/>
          <p:cNvSpPr txBox="1"/>
          <p:nvPr/>
        </p:nvSpPr>
        <p:spPr>
          <a:xfrm>
            <a:off x="1" y="6048758"/>
            <a:ext cx="9144000" cy="830997"/>
          </a:xfrm>
          <a:prstGeom prst="rect">
            <a:avLst/>
          </a:prstGeom>
          <a:solidFill>
            <a:schemeClr val="tx2"/>
          </a:solidFill>
        </p:spPr>
        <p:txBody>
          <a:bodyPr wrap="square" tIns="0" bIns="0" rtlCol="0" anchor="ctr" anchorCtr="1">
            <a:noAutofit/>
          </a:bodyPr>
          <a:lstStyle/>
          <a:p>
            <a:pPr algn="ctr"/>
            <a:r>
              <a:rPr lang="en-US" sz="4800" dirty="0" err="1">
                <a:solidFill>
                  <a:schemeClr val="bg2"/>
                </a:solidFill>
                <a:latin typeface="Calibri"/>
              </a:rPr>
              <a:t>h</a:t>
            </a:r>
            <a:r>
              <a:rPr lang="en-US" sz="4800" dirty="0" err="1" smtClean="0">
                <a:solidFill>
                  <a:schemeClr val="bg2"/>
                </a:solidFill>
                <a:latin typeface="Calibri"/>
              </a:rPr>
              <a:t>cpss.nutraslice.com</a:t>
            </a:r>
            <a:endParaRPr lang="en-US" sz="4800" dirty="0">
              <a:solidFill>
                <a:schemeClr val="bg2"/>
              </a:solidFill>
              <a:latin typeface="Calibri"/>
            </a:endParaRPr>
          </a:p>
        </p:txBody>
      </p:sp>
      <p:sp>
        <p:nvSpPr>
          <p:cNvPr id="6" name="Title 1"/>
          <p:cNvSpPr txBox="1">
            <a:spLocks/>
          </p:cNvSpPr>
          <p:nvPr/>
        </p:nvSpPr>
        <p:spPr>
          <a:xfrm>
            <a:off x="-36301" y="1"/>
            <a:ext cx="9180301" cy="795009"/>
          </a:xfrm>
          <a:prstGeom prst="rect">
            <a:avLst/>
          </a:prstGeom>
          <a:solidFill>
            <a:srgbClr val="B8D87A"/>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solidFill>
                  <a:srgbClr val="1F497D"/>
                </a:solidFill>
                <a:latin typeface="Calibri"/>
              </a:rPr>
              <a:t>Interactive School </a:t>
            </a:r>
            <a:r>
              <a:rPr lang="en-US" dirty="0" smtClean="0">
                <a:solidFill>
                  <a:srgbClr val="1F497D"/>
                </a:solidFill>
                <a:latin typeface="Calibri"/>
              </a:rPr>
              <a:t>Menus App</a:t>
            </a:r>
            <a:endParaRPr lang="en-US" dirty="0">
              <a:solidFill>
                <a:srgbClr val="1F497D"/>
              </a:solidFill>
              <a:latin typeface="Calibri"/>
            </a:endParaRPr>
          </a:p>
        </p:txBody>
      </p:sp>
      <p:sp>
        <p:nvSpPr>
          <p:cNvPr id="7" name="TextBox 6"/>
          <p:cNvSpPr txBox="1"/>
          <p:nvPr/>
        </p:nvSpPr>
        <p:spPr>
          <a:xfrm>
            <a:off x="4313735" y="1289080"/>
            <a:ext cx="4830265" cy="4164858"/>
          </a:xfrm>
          <a:prstGeom prst="rect">
            <a:avLst/>
          </a:prstGeom>
          <a:noFill/>
        </p:spPr>
        <p:txBody>
          <a:bodyPr wrap="square" rtlCol="0">
            <a:spAutoFit/>
          </a:bodyPr>
          <a:lstStyle>
            <a:defPPr>
              <a:defRPr lang="en-US"/>
            </a:defPPr>
            <a:lvl1pPr>
              <a:lnSpc>
                <a:spcPct val="140000"/>
              </a:lnSpc>
              <a:defRPr sz="3600">
                <a:solidFill>
                  <a:srgbClr val="4571A8"/>
                </a:solidFill>
              </a:defRPr>
            </a:lvl1pPr>
          </a:lstStyle>
          <a:p>
            <a:pPr marL="288925" indent="-288925">
              <a:buFont typeface="Arial"/>
              <a:buChar char="•"/>
            </a:pPr>
            <a:r>
              <a:rPr lang="en-US" sz="3200" dirty="0">
                <a:solidFill>
                  <a:schemeClr val="tx1"/>
                </a:solidFill>
                <a:latin typeface="+mj-lt"/>
              </a:rPr>
              <a:t>Food descriptions</a:t>
            </a:r>
          </a:p>
          <a:p>
            <a:pPr marL="288925" indent="-288925">
              <a:buFont typeface="Arial"/>
              <a:buChar char="•"/>
            </a:pPr>
            <a:r>
              <a:rPr lang="en-US" sz="3200" dirty="0" smtClean="0">
                <a:solidFill>
                  <a:schemeClr val="tx1"/>
                </a:solidFill>
                <a:latin typeface="+mj-lt"/>
              </a:rPr>
              <a:t>Nutrition and allergens</a:t>
            </a:r>
          </a:p>
          <a:p>
            <a:pPr marL="288925" indent="-288925">
              <a:buFont typeface="Arial"/>
              <a:buChar char="•"/>
            </a:pPr>
            <a:r>
              <a:rPr lang="en-US" sz="3200" dirty="0" smtClean="0">
                <a:solidFill>
                  <a:schemeClr val="tx1"/>
                </a:solidFill>
                <a:latin typeface="+mj-lt"/>
              </a:rPr>
              <a:t>Carb counts</a:t>
            </a:r>
          </a:p>
          <a:p>
            <a:pPr marL="288925" indent="-288925">
              <a:buFont typeface="Arial"/>
              <a:buChar char="•"/>
            </a:pPr>
            <a:r>
              <a:rPr lang="en-US" sz="3200" dirty="0" smtClean="0">
                <a:solidFill>
                  <a:schemeClr val="tx1"/>
                </a:solidFill>
                <a:latin typeface="+mj-lt"/>
              </a:rPr>
              <a:t>Pre-payment links</a:t>
            </a:r>
          </a:p>
          <a:p>
            <a:pPr marL="288925" indent="-288925">
              <a:buFont typeface="Arial"/>
              <a:buChar char="•"/>
            </a:pPr>
            <a:r>
              <a:rPr lang="en-US" sz="3200" dirty="0" smtClean="0">
                <a:solidFill>
                  <a:schemeClr val="tx1"/>
                </a:solidFill>
                <a:latin typeface="+mj-lt"/>
              </a:rPr>
              <a:t>Menus</a:t>
            </a:r>
          </a:p>
          <a:p>
            <a:pPr marL="288925" indent="-288925">
              <a:buFont typeface="Arial"/>
              <a:buChar char="•"/>
            </a:pPr>
            <a:r>
              <a:rPr lang="en-US" sz="3200" dirty="0" smtClean="0">
                <a:solidFill>
                  <a:schemeClr val="tx1"/>
                </a:solidFill>
                <a:latin typeface="+mj-lt"/>
              </a:rPr>
              <a:t>Breakfast and lunch</a:t>
            </a:r>
          </a:p>
        </p:txBody>
      </p:sp>
    </p:spTree>
    <p:extLst>
      <p:ext uri="{BB962C8B-B14F-4D97-AF65-F5344CB8AC3E}">
        <p14:creationId xmlns:p14="http://schemas.microsoft.com/office/powerpoint/2010/main" val="16845045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7999"/>
          </a:xfrm>
          <a:prstGeom prst="rect">
            <a:avLst/>
          </a:prstGeom>
        </p:spPr>
      </p:pic>
      <p:sp>
        <p:nvSpPr>
          <p:cNvPr id="5" name="Title 1"/>
          <p:cNvSpPr txBox="1">
            <a:spLocks/>
          </p:cNvSpPr>
          <p:nvPr/>
        </p:nvSpPr>
        <p:spPr>
          <a:xfrm>
            <a:off x="-36301" y="0"/>
            <a:ext cx="9180301" cy="795009"/>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200" b="1" dirty="0">
                <a:solidFill>
                  <a:srgbClr val="F4FC73"/>
                </a:solidFill>
              </a:rPr>
              <a:t>Responsible Use of Technology and Social Media</a:t>
            </a:r>
          </a:p>
        </p:txBody>
      </p:sp>
    </p:spTree>
    <p:extLst>
      <p:ext uri="{BB962C8B-B14F-4D97-AF65-F5344CB8AC3E}">
        <p14:creationId xmlns:p14="http://schemas.microsoft.com/office/powerpoint/2010/main" val="17928758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9672" y="0"/>
            <a:ext cx="9144000" cy="6858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kern="1200">
              <a:solidFill>
                <a:srgbClr val="FFFFFF"/>
              </a:solidFill>
            </a:endParaRPr>
          </a:p>
        </p:txBody>
      </p:sp>
      <p:sp>
        <p:nvSpPr>
          <p:cNvPr id="4" name="Rectangle 3"/>
          <p:cNvSpPr/>
          <p:nvPr/>
        </p:nvSpPr>
        <p:spPr>
          <a:xfrm>
            <a:off x="0" y="0"/>
            <a:ext cx="9144000" cy="6858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kern="1200">
              <a:solidFill>
                <a:srgbClr val="FFFFFF"/>
              </a:solidFill>
            </a:endParaRPr>
          </a:p>
        </p:txBody>
      </p:sp>
      <p:sp>
        <p:nvSpPr>
          <p:cNvPr id="6" name="Content Placeholder 5"/>
          <p:cNvSpPr>
            <a:spLocks noGrp="1"/>
          </p:cNvSpPr>
          <p:nvPr>
            <p:ph type="body" idx="1"/>
          </p:nvPr>
        </p:nvSpPr>
        <p:spPr>
          <a:xfrm>
            <a:off x="4445817" y="3466363"/>
            <a:ext cx="4528849" cy="2495167"/>
          </a:xfrm>
        </p:spPr>
        <p:txBody>
          <a:bodyPr>
            <a:normAutofit fontScale="85000" lnSpcReduction="10000"/>
          </a:bodyPr>
          <a:lstStyle/>
          <a:p>
            <a:r>
              <a:rPr lang="en-US" sz="2800" dirty="0" smtClean="0"/>
              <a:t>Academic enrichment</a:t>
            </a:r>
          </a:p>
          <a:p>
            <a:r>
              <a:rPr lang="en-US" sz="2800" dirty="0" smtClean="0"/>
              <a:t>A voice for parents, students, &amp; teachers</a:t>
            </a:r>
          </a:p>
          <a:p>
            <a:r>
              <a:rPr lang="en-US" sz="2800" dirty="0" smtClean="0"/>
              <a:t>Communication</a:t>
            </a:r>
          </a:p>
          <a:p>
            <a:r>
              <a:rPr lang="en-US" sz="2800" dirty="0" smtClean="0"/>
              <a:t>Faculty &amp; staff appreciation</a:t>
            </a:r>
          </a:p>
          <a:p>
            <a:r>
              <a:rPr lang="en-US" sz="2800" dirty="0" smtClean="0"/>
              <a:t>Services &amp; support</a:t>
            </a:r>
            <a:endParaRPr lang="en-US" sz="2800" dirty="0"/>
          </a:p>
        </p:txBody>
      </p:sp>
      <p:sp>
        <p:nvSpPr>
          <p:cNvPr id="12" name="Oval 11"/>
          <p:cNvSpPr/>
          <p:nvPr/>
        </p:nvSpPr>
        <p:spPr>
          <a:xfrm>
            <a:off x="1115622" y="1983629"/>
            <a:ext cx="3200400" cy="3200400"/>
          </a:xfrm>
          <a:prstGeom prst="ellipse">
            <a:avLst/>
          </a:prstGeom>
          <a:solidFill>
            <a:srgbClr val="0032A8"/>
          </a:solidFill>
          <a:ln w="28575" cmpd="sng">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eaLnBrk="0" fontAlgn="base" hangingPunct="0">
              <a:spcBef>
                <a:spcPct val="0"/>
              </a:spcBef>
              <a:spcAft>
                <a:spcPct val="0"/>
              </a:spcAft>
            </a:pPr>
            <a:endParaRPr lang="en-US" sz="3200" b="1" kern="1200" dirty="0">
              <a:solidFill>
                <a:srgbClr val="FF0000"/>
              </a:solidFill>
            </a:endParaRPr>
          </a:p>
        </p:txBody>
      </p:sp>
      <p:pic>
        <p:nvPicPr>
          <p:cNvPr id="13" name="Picture 12" descr="CHS_PTSA_blue_NoTag.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818639" y="3417272"/>
            <a:ext cx="1737360" cy="1516037"/>
          </a:xfrm>
          <a:prstGeom prst="rect">
            <a:avLst/>
          </a:prstGeom>
          <a:ln>
            <a:noFill/>
          </a:ln>
        </p:spPr>
      </p:pic>
      <p:sp>
        <p:nvSpPr>
          <p:cNvPr id="14" name="Oval 13"/>
          <p:cNvSpPr/>
          <p:nvPr/>
        </p:nvSpPr>
        <p:spPr>
          <a:xfrm>
            <a:off x="1955799" y="216872"/>
            <a:ext cx="3200400" cy="3200400"/>
          </a:xfrm>
          <a:prstGeom prst="ellipse">
            <a:avLst/>
          </a:prstGeom>
          <a:noFill/>
          <a:ln w="28575" cmpd="sng">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eaLnBrk="0" fontAlgn="base" hangingPunct="0">
              <a:spcBef>
                <a:spcPct val="0"/>
              </a:spcBef>
              <a:spcAft>
                <a:spcPct val="0"/>
              </a:spcAft>
            </a:pPr>
            <a:r>
              <a:rPr lang="en-US" sz="3200" b="1" kern="1200" dirty="0" smtClean="0">
                <a:solidFill>
                  <a:srgbClr val="FF0000"/>
                </a:solidFill>
              </a:rPr>
              <a:t>Centennial High School</a:t>
            </a:r>
          </a:p>
          <a:p>
            <a:pPr algn="ctr" eaLnBrk="0" fontAlgn="base" hangingPunct="0">
              <a:spcBef>
                <a:spcPct val="0"/>
              </a:spcBef>
              <a:spcAft>
                <a:spcPct val="0"/>
              </a:spcAft>
            </a:pPr>
            <a:endParaRPr lang="en-US" sz="3200" b="1" kern="1200" dirty="0" smtClean="0">
              <a:solidFill>
                <a:srgbClr val="FF0000"/>
              </a:solidFill>
            </a:endParaRPr>
          </a:p>
          <a:p>
            <a:pPr algn="ctr" eaLnBrk="0" fontAlgn="base" hangingPunct="0">
              <a:spcBef>
                <a:spcPct val="0"/>
              </a:spcBef>
              <a:spcAft>
                <a:spcPct val="0"/>
              </a:spcAft>
            </a:pPr>
            <a:endParaRPr lang="en-US" sz="3200" b="1" kern="1200" dirty="0">
              <a:solidFill>
                <a:srgbClr val="FF0000"/>
              </a:solidFill>
            </a:endParaRPr>
          </a:p>
        </p:txBody>
      </p:sp>
      <p:sp>
        <p:nvSpPr>
          <p:cNvPr id="23" name="Oval 22"/>
          <p:cNvSpPr/>
          <p:nvPr/>
        </p:nvSpPr>
        <p:spPr>
          <a:xfrm>
            <a:off x="1105955" y="1983629"/>
            <a:ext cx="3200400" cy="3200400"/>
          </a:xfrm>
          <a:prstGeom prst="ellipse">
            <a:avLst/>
          </a:prstGeom>
          <a:noFill/>
          <a:ln w="28575" cmpd="sng">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eaLnBrk="0" fontAlgn="base" hangingPunct="0">
              <a:spcBef>
                <a:spcPct val="0"/>
              </a:spcBef>
              <a:spcAft>
                <a:spcPct val="0"/>
              </a:spcAft>
            </a:pPr>
            <a:endParaRPr lang="en-US" sz="1200" b="1" kern="1200" dirty="0">
              <a:solidFill>
                <a:srgbClr val="FF0000"/>
              </a:solidFill>
            </a:endParaRPr>
          </a:p>
          <a:p>
            <a:pPr algn="ctr" eaLnBrk="0" fontAlgn="base" hangingPunct="0">
              <a:spcBef>
                <a:spcPct val="0"/>
              </a:spcBef>
              <a:spcAft>
                <a:spcPct val="0"/>
              </a:spcAft>
            </a:pPr>
            <a:endParaRPr lang="en-US" sz="3200" b="1" kern="1200" dirty="0" smtClean="0">
              <a:solidFill>
                <a:srgbClr val="FF0000"/>
              </a:solidFill>
            </a:endParaRPr>
          </a:p>
          <a:p>
            <a:pPr algn="ctr" eaLnBrk="0" fontAlgn="base" hangingPunct="0">
              <a:spcBef>
                <a:spcPct val="0"/>
              </a:spcBef>
              <a:spcAft>
                <a:spcPct val="0"/>
              </a:spcAft>
            </a:pPr>
            <a:endParaRPr lang="en-US" sz="3200" b="1" kern="1200" dirty="0">
              <a:solidFill>
                <a:srgbClr val="FF0000"/>
              </a:solidFill>
            </a:endParaRPr>
          </a:p>
        </p:txBody>
      </p:sp>
    </p:spTree>
    <p:extLst>
      <p:ext uri="{BB962C8B-B14F-4D97-AF65-F5344CB8AC3E}">
        <p14:creationId xmlns:p14="http://schemas.microsoft.com/office/powerpoint/2010/main" val="5566562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5-09-10 WLHS AP History IMG_734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03201"/>
            <a:ext cx="9144000" cy="7061201"/>
          </a:xfrm>
          <a:prstGeom prst="rect">
            <a:avLst/>
          </a:prstGeom>
        </p:spPr>
      </p:pic>
      <p:pic>
        <p:nvPicPr>
          <p:cNvPr id="6"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43931" y="4969942"/>
            <a:ext cx="4731809"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13534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5-10-28 LRHS Bio Lab IMG_169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1" y="49888"/>
            <a:ext cx="9143964" cy="6096825"/>
          </a:xfrm>
          <a:prstGeom prst="rect">
            <a:avLst/>
          </a:prstGeom>
        </p:spPr>
      </p:pic>
      <p:sp>
        <p:nvSpPr>
          <p:cNvPr id="4" name="Title 1"/>
          <p:cNvSpPr txBox="1">
            <a:spLocks/>
          </p:cNvSpPr>
          <p:nvPr/>
        </p:nvSpPr>
        <p:spPr>
          <a:xfrm>
            <a:off x="0" y="-813"/>
            <a:ext cx="9144000" cy="1143000"/>
          </a:xfrm>
          <a:prstGeom prst="rect">
            <a:avLst/>
          </a:prstGeom>
          <a:solidFill>
            <a:srgbClr val="B8D87A"/>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spcBef>
                <a:spcPts val="0"/>
              </a:spcBef>
              <a:buClr>
                <a:prstClr val="black"/>
              </a:buClr>
              <a:buSzPct val="34375"/>
            </a:pPr>
            <a:r>
              <a:rPr lang="en-US" sz="4000" dirty="0">
                <a:solidFill>
                  <a:srgbClr val="1F497D"/>
                </a:solidFill>
                <a:latin typeface="Calibri"/>
                <a:ea typeface="Raleway"/>
                <a:cs typeface="Raleway"/>
                <a:sym typeface="Raleway"/>
              </a:rPr>
              <a:t>What Your Child Will </a:t>
            </a:r>
            <a:r>
              <a:rPr lang="en-US" sz="4000" dirty="0" smtClean="0">
                <a:solidFill>
                  <a:srgbClr val="1F497D"/>
                </a:solidFill>
                <a:latin typeface="Calibri"/>
                <a:ea typeface="Raleway"/>
                <a:cs typeface="Raleway"/>
                <a:sym typeface="Raleway"/>
              </a:rPr>
              <a:t>Learn Guides</a:t>
            </a:r>
            <a:endParaRPr lang="en-US" sz="4000" dirty="0">
              <a:solidFill>
                <a:srgbClr val="1F497D"/>
              </a:solidFill>
              <a:latin typeface="Calibri"/>
              <a:ea typeface="Raleway"/>
              <a:cs typeface="Raleway"/>
              <a:sym typeface="Raleway"/>
            </a:endParaRPr>
          </a:p>
        </p:txBody>
      </p:sp>
      <p:sp>
        <p:nvSpPr>
          <p:cNvPr id="8" name="TextBox 7"/>
          <p:cNvSpPr txBox="1"/>
          <p:nvPr/>
        </p:nvSpPr>
        <p:spPr>
          <a:xfrm>
            <a:off x="-1551" y="6007767"/>
            <a:ext cx="9145551" cy="769433"/>
          </a:xfrm>
          <a:prstGeom prst="rect">
            <a:avLst/>
          </a:prstGeom>
          <a:solidFill>
            <a:schemeClr val="tx2"/>
          </a:solidFill>
        </p:spPr>
        <p:txBody>
          <a:bodyPr wrap="square" lIns="91434" tIns="45716" rIns="91434" bIns="45716" rtlCol="0">
            <a:spAutoFit/>
          </a:bodyPr>
          <a:lstStyle/>
          <a:p>
            <a:pPr algn="ctr"/>
            <a:r>
              <a:rPr lang="en-US" sz="4400" dirty="0" err="1">
                <a:solidFill>
                  <a:schemeClr val="bg2"/>
                </a:solidFill>
              </a:rPr>
              <a:t>www.hcpss.org</a:t>
            </a:r>
            <a:r>
              <a:rPr lang="en-US" sz="4400" dirty="0">
                <a:solidFill>
                  <a:schemeClr val="bg2"/>
                </a:solidFill>
              </a:rPr>
              <a:t>/academics</a:t>
            </a:r>
          </a:p>
        </p:txBody>
      </p:sp>
      <p:sp>
        <p:nvSpPr>
          <p:cNvPr id="2" name="TextBox 1"/>
          <p:cNvSpPr txBox="1"/>
          <p:nvPr/>
        </p:nvSpPr>
        <p:spPr>
          <a:xfrm>
            <a:off x="1785938" y="3945664"/>
            <a:ext cx="5780125" cy="2062103"/>
          </a:xfrm>
          <a:prstGeom prst="rect">
            <a:avLst/>
          </a:prstGeom>
          <a:solidFill>
            <a:schemeClr val="tx1">
              <a:alpha val="27000"/>
            </a:schemeClr>
          </a:solidFill>
        </p:spPr>
        <p:txBody>
          <a:bodyPr wrap="square" rtlCol="0">
            <a:spAutoFit/>
          </a:bodyPr>
          <a:lstStyle/>
          <a:p>
            <a:pPr marL="406400" indent="-406400">
              <a:buFont typeface="Arial"/>
              <a:buChar char="•"/>
            </a:pPr>
            <a:r>
              <a:rPr lang="en-US" sz="3200" b="1" dirty="0" smtClean="0">
                <a:solidFill>
                  <a:schemeClr val="tx1"/>
                </a:solidFill>
              </a:rPr>
              <a:t>Algebra I</a:t>
            </a:r>
          </a:p>
          <a:p>
            <a:pPr marL="406400" indent="-406400">
              <a:buFont typeface="Arial"/>
              <a:buChar char="•"/>
            </a:pPr>
            <a:r>
              <a:rPr lang="en-US" sz="3200" b="1" dirty="0" smtClean="0">
                <a:solidFill>
                  <a:schemeClr val="tx1"/>
                </a:solidFill>
              </a:rPr>
              <a:t>Biology</a:t>
            </a:r>
          </a:p>
          <a:p>
            <a:pPr marL="406400" indent="-406400">
              <a:buFont typeface="Arial"/>
              <a:buChar char="•"/>
            </a:pPr>
            <a:r>
              <a:rPr lang="en-US" sz="3200" b="1" dirty="0" smtClean="0">
                <a:solidFill>
                  <a:schemeClr val="tx1"/>
                </a:solidFill>
              </a:rPr>
              <a:t>English 9-11</a:t>
            </a:r>
          </a:p>
          <a:p>
            <a:pPr marL="406400" indent="-406400">
              <a:buFont typeface="Arial"/>
              <a:buChar char="•"/>
            </a:pPr>
            <a:r>
              <a:rPr lang="en-US" sz="3200" b="1" dirty="0" smtClean="0">
                <a:solidFill>
                  <a:schemeClr val="tx1"/>
                </a:solidFill>
              </a:rPr>
              <a:t>American Government</a:t>
            </a:r>
            <a:endParaRPr lang="en-US" sz="3200" b="1" dirty="0">
              <a:solidFill>
                <a:schemeClr val="tx1"/>
              </a:solidFill>
            </a:endParaRPr>
          </a:p>
        </p:txBody>
      </p:sp>
    </p:spTree>
    <p:extLst>
      <p:ext uri="{BB962C8B-B14F-4D97-AF65-F5344CB8AC3E}">
        <p14:creationId xmlns:p14="http://schemas.microsoft.com/office/powerpoint/2010/main" val="6876476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447" y="2830158"/>
            <a:ext cx="7772400" cy="1143000"/>
          </a:xfrm>
        </p:spPr>
        <p:txBody>
          <a:bodyPr>
            <a:normAutofit fontScale="90000"/>
          </a:bodyPr>
          <a:lstStyle/>
          <a:p>
            <a:pPr algn="ctr"/>
            <a:r>
              <a:rPr lang="en-US" sz="3200" b="1" i="1" dirty="0" smtClean="0">
                <a:solidFill>
                  <a:schemeClr val="tx2"/>
                </a:solidFill>
              </a:rPr>
              <a:t/>
            </a:r>
            <a:br>
              <a:rPr lang="en-US" sz="3200" b="1" i="1" dirty="0" smtClean="0">
                <a:solidFill>
                  <a:schemeClr val="tx2"/>
                </a:solidFill>
              </a:rPr>
            </a:br>
            <a:r>
              <a:rPr lang="en-US" sz="3200" b="1" i="1" dirty="0">
                <a:solidFill>
                  <a:schemeClr val="tx2"/>
                </a:solidFill>
              </a:rPr>
              <a:t/>
            </a:r>
            <a:br>
              <a:rPr lang="en-US" sz="3200" b="1" i="1" dirty="0">
                <a:solidFill>
                  <a:schemeClr val="tx2"/>
                </a:solidFill>
              </a:rPr>
            </a:br>
            <a:r>
              <a:rPr lang="en-US" sz="3200" b="1" i="1" dirty="0" smtClean="0">
                <a:solidFill>
                  <a:schemeClr val="tx2"/>
                </a:solidFill>
              </a:rPr>
              <a:t/>
            </a:r>
            <a:br>
              <a:rPr lang="en-US" sz="3200" b="1" i="1" dirty="0" smtClean="0">
                <a:solidFill>
                  <a:schemeClr val="tx2"/>
                </a:solidFill>
              </a:rPr>
            </a:br>
            <a:r>
              <a:rPr lang="en-US" sz="3200" b="1" i="1" dirty="0">
                <a:solidFill>
                  <a:schemeClr val="tx2"/>
                </a:solidFill>
              </a:rPr>
              <a:t/>
            </a:r>
            <a:br>
              <a:rPr lang="en-US" sz="3200" b="1" i="1" dirty="0">
                <a:solidFill>
                  <a:schemeClr val="tx2"/>
                </a:solidFill>
              </a:rPr>
            </a:br>
            <a:r>
              <a:rPr lang="en-US" sz="3200" b="1" i="1" dirty="0" smtClean="0">
                <a:solidFill>
                  <a:schemeClr val="tx2"/>
                </a:solidFill>
              </a:rPr>
              <a:t/>
            </a:r>
            <a:br>
              <a:rPr lang="en-US" sz="3200" b="1" i="1" dirty="0" smtClean="0">
                <a:solidFill>
                  <a:schemeClr val="tx2"/>
                </a:solidFill>
              </a:rPr>
            </a:br>
            <a:r>
              <a:rPr lang="en-US" sz="3200" b="1" i="1" dirty="0">
                <a:solidFill>
                  <a:schemeClr val="tx2"/>
                </a:solidFill>
              </a:rPr>
              <a:t/>
            </a:r>
            <a:br>
              <a:rPr lang="en-US" sz="3200" b="1" i="1" dirty="0">
                <a:solidFill>
                  <a:schemeClr val="tx2"/>
                </a:solidFill>
              </a:rPr>
            </a:br>
            <a:r>
              <a:rPr lang="en-US" sz="3200" b="1" i="1" dirty="0" smtClean="0">
                <a:solidFill>
                  <a:srgbClr val="FF0000"/>
                </a:solidFill>
              </a:rPr>
              <a:t>Rotation of classes will start in 5 minutes.</a:t>
            </a:r>
            <a:br>
              <a:rPr lang="en-US" sz="3200" b="1" i="1" dirty="0" smtClean="0">
                <a:solidFill>
                  <a:srgbClr val="FF0000"/>
                </a:solidFill>
              </a:rPr>
            </a:br>
            <a:r>
              <a:rPr lang="en-US" sz="3200" b="1" i="1" dirty="0">
                <a:solidFill>
                  <a:srgbClr val="FF0000"/>
                </a:solidFill>
              </a:rPr>
              <a:t/>
            </a:r>
            <a:br>
              <a:rPr lang="en-US" sz="3200" b="1" i="1" dirty="0">
                <a:solidFill>
                  <a:srgbClr val="FF0000"/>
                </a:solidFill>
              </a:rPr>
            </a:br>
            <a:r>
              <a:rPr lang="en-US" sz="3200" b="1" i="1" dirty="0" smtClean="0">
                <a:solidFill>
                  <a:srgbClr val="FF0000"/>
                </a:solidFill>
              </a:rPr>
              <a:t/>
            </a:r>
            <a:br>
              <a:rPr lang="en-US" sz="3200" b="1" i="1" dirty="0" smtClean="0">
                <a:solidFill>
                  <a:srgbClr val="FF0000"/>
                </a:solidFill>
              </a:rPr>
            </a:br>
            <a:r>
              <a:rPr lang="en-US" sz="3200" b="1" i="1" dirty="0">
                <a:solidFill>
                  <a:srgbClr val="FF0000"/>
                </a:solidFill>
              </a:rPr>
              <a:t/>
            </a:r>
            <a:br>
              <a:rPr lang="en-US" sz="3200" b="1" i="1" dirty="0">
                <a:solidFill>
                  <a:srgbClr val="FF0000"/>
                </a:solidFill>
              </a:rPr>
            </a:br>
            <a:r>
              <a:rPr lang="en-US" sz="3200" b="1" i="1" dirty="0" smtClean="0">
                <a:solidFill>
                  <a:srgbClr val="FF0000"/>
                </a:solidFill>
              </a:rPr>
              <a:t/>
            </a:r>
            <a:br>
              <a:rPr lang="en-US" sz="3200" b="1" i="1" dirty="0" smtClean="0">
                <a:solidFill>
                  <a:srgbClr val="FF0000"/>
                </a:solidFill>
              </a:rPr>
            </a:br>
            <a:r>
              <a:rPr lang="en-US" sz="3200" b="1" i="1" dirty="0" smtClean="0">
                <a:solidFill>
                  <a:srgbClr val="FF0000"/>
                </a:solidFill>
              </a:rPr>
              <a:t>SAT Prep (period 5) will be meeting in the Media Center.</a:t>
            </a:r>
            <a:r>
              <a:rPr lang="en-US" sz="3200" b="1" i="1" dirty="0">
                <a:solidFill>
                  <a:srgbClr val="FF0000"/>
                </a:solidFill>
              </a:rPr>
              <a:t/>
            </a:r>
            <a:br>
              <a:rPr lang="en-US" sz="3200" b="1" i="1" dirty="0">
                <a:solidFill>
                  <a:srgbClr val="FF0000"/>
                </a:solidFill>
              </a:rPr>
            </a:br>
            <a:endParaRPr lang="en-US" sz="3200" b="1" i="1" dirty="0">
              <a:solidFill>
                <a:srgbClr val="FF0000"/>
              </a:solidFill>
            </a:endParaRPr>
          </a:p>
        </p:txBody>
      </p:sp>
    </p:spTree>
    <p:extLst>
      <p:ext uri="{BB962C8B-B14F-4D97-AF65-F5344CB8AC3E}">
        <p14:creationId xmlns:p14="http://schemas.microsoft.com/office/powerpoint/2010/main" val="18752703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625" y="319086"/>
            <a:ext cx="7596299" cy="834899"/>
          </a:xfrm>
        </p:spPr>
        <p:txBody>
          <a:bodyPr>
            <a:normAutofit/>
          </a:bodyPr>
          <a:lstStyle/>
          <a:p>
            <a:pPr algn="ctr"/>
            <a:r>
              <a:rPr lang="en-US" sz="2800" b="1" i="1" dirty="0" smtClean="0">
                <a:solidFill>
                  <a:srgbClr val="FF0000"/>
                </a:solidFill>
              </a:rPr>
              <a:t>Teachers not available this evening</a:t>
            </a:r>
            <a:endParaRPr lang="en-US" sz="2800" b="1" i="1" dirty="0">
              <a:solidFill>
                <a:srgbClr val="FF0000"/>
              </a:solidFill>
            </a:endParaRPr>
          </a:p>
        </p:txBody>
      </p:sp>
      <p:sp>
        <p:nvSpPr>
          <p:cNvPr id="3" name="Content Placeholder 2"/>
          <p:cNvSpPr>
            <a:spLocks noGrp="1"/>
          </p:cNvSpPr>
          <p:nvPr>
            <p:ph type="body" idx="1"/>
          </p:nvPr>
        </p:nvSpPr>
        <p:spPr/>
        <p:txBody>
          <a:bodyPr>
            <a:normAutofit/>
          </a:bodyPr>
          <a:lstStyle/>
          <a:p>
            <a:r>
              <a:rPr lang="en-US" dirty="0">
                <a:solidFill>
                  <a:srgbClr val="FF0000"/>
                </a:solidFill>
              </a:rPr>
              <a:t> </a:t>
            </a:r>
            <a:r>
              <a:rPr lang="en-US" dirty="0" smtClean="0">
                <a:solidFill>
                  <a:srgbClr val="FF0000"/>
                </a:solidFill>
              </a:rPr>
              <a:t>Jarrett Emery (PE/Health)</a:t>
            </a:r>
          </a:p>
          <a:p>
            <a:r>
              <a:rPr lang="en-US" dirty="0">
                <a:solidFill>
                  <a:srgbClr val="FF0000"/>
                </a:solidFill>
              </a:rPr>
              <a:t> </a:t>
            </a:r>
            <a:r>
              <a:rPr lang="en-US" dirty="0" smtClean="0">
                <a:solidFill>
                  <a:srgbClr val="FF0000"/>
                </a:solidFill>
              </a:rPr>
              <a:t>Lori Estes (English)</a:t>
            </a:r>
          </a:p>
          <a:p>
            <a:r>
              <a:rPr lang="en-US" dirty="0" smtClean="0">
                <a:solidFill>
                  <a:srgbClr val="FF0000"/>
                </a:solidFill>
              </a:rPr>
              <a:t> Frances </a:t>
            </a:r>
            <a:r>
              <a:rPr lang="en-US" dirty="0" err="1" smtClean="0">
                <a:solidFill>
                  <a:srgbClr val="FF0000"/>
                </a:solidFill>
              </a:rPr>
              <a:t>Galante</a:t>
            </a:r>
            <a:r>
              <a:rPr lang="en-US" dirty="0" smtClean="0">
                <a:solidFill>
                  <a:srgbClr val="FF0000"/>
                </a:solidFill>
              </a:rPr>
              <a:t> (Social Studies)</a:t>
            </a:r>
          </a:p>
          <a:p>
            <a:r>
              <a:rPr lang="en-US" dirty="0" smtClean="0">
                <a:solidFill>
                  <a:srgbClr val="FF0000"/>
                </a:solidFill>
              </a:rPr>
              <a:t> Michelle </a:t>
            </a:r>
            <a:r>
              <a:rPr lang="en-US" dirty="0" err="1" smtClean="0">
                <a:solidFill>
                  <a:srgbClr val="FF0000"/>
                </a:solidFill>
              </a:rPr>
              <a:t>VanGieson</a:t>
            </a:r>
            <a:r>
              <a:rPr lang="en-US" dirty="0" smtClean="0">
                <a:solidFill>
                  <a:srgbClr val="FF0000"/>
                </a:solidFill>
              </a:rPr>
              <a:t> (Media)</a:t>
            </a:r>
          </a:p>
          <a:p>
            <a:r>
              <a:rPr lang="en-US" dirty="0" smtClean="0">
                <a:solidFill>
                  <a:srgbClr val="FF0000"/>
                </a:solidFill>
              </a:rPr>
              <a:t>Jeremy Whitaker (Social Studies)</a:t>
            </a:r>
          </a:p>
          <a:p>
            <a:endParaRPr lang="en-US" dirty="0">
              <a:solidFill>
                <a:srgbClr val="FF0000"/>
              </a:solidFill>
            </a:endParaRPr>
          </a:p>
        </p:txBody>
      </p:sp>
    </p:spTree>
    <p:extLst>
      <p:ext uri="{BB962C8B-B14F-4D97-AF65-F5344CB8AC3E}">
        <p14:creationId xmlns:p14="http://schemas.microsoft.com/office/powerpoint/2010/main" val="20077972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kern="1200">
              <a:solidFill>
                <a:srgbClr val="FFFFFF"/>
              </a:solidFill>
            </a:endParaRPr>
          </a:p>
        </p:txBody>
      </p:sp>
      <p:sp>
        <p:nvSpPr>
          <p:cNvPr id="6" name="Content Placeholder 5"/>
          <p:cNvSpPr>
            <a:spLocks noGrp="1"/>
          </p:cNvSpPr>
          <p:nvPr>
            <p:ph type="body" idx="1"/>
          </p:nvPr>
        </p:nvSpPr>
        <p:spPr>
          <a:xfrm>
            <a:off x="2478691" y="690792"/>
            <a:ext cx="6120226" cy="4712245"/>
          </a:xfrm>
        </p:spPr>
        <p:txBody>
          <a:bodyPr>
            <a:normAutofit fontScale="92500"/>
          </a:bodyPr>
          <a:lstStyle/>
          <a:p>
            <a:pPr marL="0" indent="0">
              <a:buNone/>
            </a:pPr>
            <a:r>
              <a:rPr lang="en-US" sz="3600" b="1" dirty="0" smtClean="0"/>
              <a:t>Committees </a:t>
            </a:r>
          </a:p>
          <a:p>
            <a:r>
              <a:rPr lang="en-US" dirty="0" smtClean="0"/>
              <a:t>Staff appreciation</a:t>
            </a:r>
          </a:p>
          <a:p>
            <a:r>
              <a:rPr lang="en-US" dirty="0" smtClean="0"/>
              <a:t>Cultural advocacy</a:t>
            </a:r>
          </a:p>
          <a:p>
            <a:r>
              <a:rPr lang="en-US" dirty="0" smtClean="0"/>
              <a:t>SAT/ACT prep</a:t>
            </a:r>
          </a:p>
          <a:p>
            <a:r>
              <a:rPr lang="en-US" dirty="0" smtClean="0"/>
              <a:t>Eagle’s Eye Online newsletter</a:t>
            </a:r>
          </a:p>
          <a:p>
            <a:r>
              <a:rPr lang="en-US" dirty="0" smtClean="0"/>
              <a:t>Student Directories</a:t>
            </a:r>
            <a:endParaRPr lang="en-US" dirty="0"/>
          </a:p>
          <a:p>
            <a:r>
              <a:rPr lang="en-US" dirty="0" smtClean="0"/>
              <a:t>CHS Late Night After Prom Party</a:t>
            </a:r>
          </a:p>
          <a:p>
            <a:r>
              <a:rPr lang="en-US" dirty="0" smtClean="0"/>
              <a:t>and many other efforts…</a:t>
            </a:r>
          </a:p>
          <a:p>
            <a:pPr>
              <a:lnSpc>
                <a:spcPct val="70000"/>
              </a:lnSpc>
            </a:pPr>
            <a:endParaRPr lang="en-US" sz="2400" dirty="0" smtClean="0"/>
          </a:p>
          <a:p>
            <a:endParaRPr lang="en-US" sz="2400" dirty="0"/>
          </a:p>
          <a:p>
            <a:pPr marL="0" indent="0">
              <a:buNone/>
            </a:pPr>
            <a:endParaRPr lang="en-US" sz="2400" dirty="0"/>
          </a:p>
          <a:p>
            <a:pPr marL="0" indent="0">
              <a:buNone/>
            </a:pPr>
            <a:endParaRPr lang="en-US" sz="2400" dirty="0"/>
          </a:p>
        </p:txBody>
      </p:sp>
      <p:sp>
        <p:nvSpPr>
          <p:cNvPr id="12" name="Rectangle 11"/>
          <p:cNvSpPr/>
          <p:nvPr/>
        </p:nvSpPr>
        <p:spPr>
          <a:xfrm>
            <a:off x="626384" y="690791"/>
            <a:ext cx="1689284" cy="5029200"/>
          </a:xfrm>
          <a:prstGeom prst="rect">
            <a:avLst/>
          </a:prstGeom>
          <a:solidFill>
            <a:srgbClr val="0032A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kern="1200">
              <a:solidFill>
                <a:srgbClr val="FFFFFF"/>
              </a:solidFill>
            </a:endParaRPr>
          </a:p>
        </p:txBody>
      </p:sp>
      <p:pic>
        <p:nvPicPr>
          <p:cNvPr id="29" name="Picture 28" descr="CHS_PTSA_blue_NoTag.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26384" y="1219476"/>
            <a:ext cx="1689284" cy="1582991"/>
          </a:xfrm>
          <a:prstGeom prst="rect">
            <a:avLst/>
          </a:prstGeom>
          <a:ln>
            <a:noFill/>
          </a:ln>
        </p:spPr>
      </p:pic>
      <p:sp>
        <p:nvSpPr>
          <p:cNvPr id="14" name="TextBox 13"/>
          <p:cNvSpPr txBox="1"/>
          <p:nvPr/>
        </p:nvSpPr>
        <p:spPr>
          <a:xfrm>
            <a:off x="2433131" y="5951505"/>
            <a:ext cx="4070345" cy="707886"/>
          </a:xfrm>
          <a:prstGeom prst="rect">
            <a:avLst/>
          </a:prstGeom>
          <a:noFill/>
        </p:spPr>
        <p:txBody>
          <a:bodyPr wrap="none" rtlCol="0">
            <a:spAutoFit/>
          </a:bodyPr>
          <a:lstStyle/>
          <a:p>
            <a:pPr algn="ctr" eaLnBrk="0" fontAlgn="base" hangingPunct="0">
              <a:spcBef>
                <a:spcPct val="0"/>
              </a:spcBef>
              <a:spcAft>
                <a:spcPct val="0"/>
              </a:spcAft>
            </a:pPr>
            <a:r>
              <a:rPr lang="en-US" sz="4000" b="1" kern="1200" dirty="0" err="1" smtClean="0">
                <a:solidFill>
                  <a:srgbClr val="0000FF"/>
                </a:solidFill>
                <a:latin typeface="Arial" charset="0"/>
                <a:ea typeface="ＭＳ Ｐゴシック" pitchFamily="-84" charset="-128"/>
                <a:cs typeface=""/>
              </a:rPr>
              <a:t>www.chs-ptsa.org</a:t>
            </a:r>
            <a:endParaRPr lang="en-US" sz="4400" b="1" kern="1200" dirty="0" smtClean="0">
              <a:solidFill>
                <a:srgbClr val="0000FF"/>
              </a:solidFill>
              <a:latin typeface="Arial" charset="0"/>
              <a:ea typeface="ＭＳ Ｐゴシック" pitchFamily="-84" charset="-128"/>
              <a:cs typeface=""/>
            </a:endParaRPr>
          </a:p>
        </p:txBody>
      </p:sp>
    </p:spTree>
    <p:extLst>
      <p:ext uri="{BB962C8B-B14F-4D97-AF65-F5344CB8AC3E}">
        <p14:creationId xmlns:p14="http://schemas.microsoft.com/office/powerpoint/2010/main" val="12831131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kern="1200">
              <a:solidFill>
                <a:srgbClr val="FFFFFF"/>
              </a:solidFill>
            </a:endParaRPr>
          </a:p>
        </p:txBody>
      </p:sp>
      <p:sp>
        <p:nvSpPr>
          <p:cNvPr id="6" name="Content Placeholder 5"/>
          <p:cNvSpPr>
            <a:spLocks noGrp="1"/>
          </p:cNvSpPr>
          <p:nvPr>
            <p:ph type="body" idx="1"/>
          </p:nvPr>
        </p:nvSpPr>
        <p:spPr>
          <a:xfrm>
            <a:off x="2478691" y="690792"/>
            <a:ext cx="6486200" cy="5144395"/>
          </a:xfrm>
        </p:spPr>
        <p:txBody>
          <a:bodyPr>
            <a:normAutofit/>
          </a:bodyPr>
          <a:lstStyle/>
          <a:p>
            <a:pPr marL="0" indent="0">
              <a:buNone/>
            </a:pPr>
            <a:r>
              <a:rPr lang="en-US" sz="3900" b="1" dirty="0" smtClean="0"/>
              <a:t>Fundraising</a:t>
            </a:r>
          </a:p>
          <a:p>
            <a:pPr marL="0" indent="0">
              <a:buNone/>
            </a:pPr>
            <a:r>
              <a:rPr lang="en-US" dirty="0" smtClean="0"/>
              <a:t>Provide classroom </a:t>
            </a:r>
            <a:r>
              <a:rPr lang="en-US" dirty="0"/>
              <a:t>supplies and equipment not provided by the administration</a:t>
            </a:r>
          </a:p>
          <a:p>
            <a:r>
              <a:rPr lang="en-US" dirty="0" smtClean="0"/>
              <a:t>Clothing </a:t>
            </a:r>
            <a:r>
              <a:rPr lang="en-US" dirty="0"/>
              <a:t>to Cash </a:t>
            </a:r>
            <a:r>
              <a:rPr lang="en-US" dirty="0" smtClean="0"/>
              <a:t>Bin</a:t>
            </a:r>
          </a:p>
          <a:p>
            <a:r>
              <a:rPr lang="en-US" dirty="0" err="1" smtClean="0"/>
              <a:t>AmazonSmile</a:t>
            </a:r>
            <a:endParaRPr lang="en-US" dirty="0" smtClean="0"/>
          </a:p>
          <a:p>
            <a:r>
              <a:rPr lang="en-US" dirty="0" smtClean="0"/>
              <a:t>Pancake Breakfast</a:t>
            </a:r>
          </a:p>
          <a:p>
            <a:r>
              <a:rPr lang="en-US" dirty="0" smtClean="0"/>
              <a:t>Restaurant Nights</a:t>
            </a:r>
          </a:p>
          <a:p>
            <a:r>
              <a:rPr lang="en-US" dirty="0" smtClean="0"/>
              <a:t>and </a:t>
            </a:r>
            <a:r>
              <a:rPr lang="en-US" dirty="0"/>
              <a:t>other </a:t>
            </a:r>
            <a:r>
              <a:rPr lang="en-US" dirty="0" smtClean="0"/>
              <a:t>efforts…</a:t>
            </a:r>
          </a:p>
          <a:p>
            <a:endParaRPr lang="en-US" sz="2400" dirty="0"/>
          </a:p>
          <a:p>
            <a:pPr marL="0" indent="0">
              <a:buNone/>
            </a:pPr>
            <a:endParaRPr lang="en-US" sz="2400" dirty="0"/>
          </a:p>
          <a:p>
            <a:pPr marL="0" indent="0">
              <a:buNone/>
            </a:pPr>
            <a:endParaRPr lang="en-US" sz="2400" dirty="0"/>
          </a:p>
        </p:txBody>
      </p:sp>
      <p:sp>
        <p:nvSpPr>
          <p:cNvPr id="12" name="Rectangle 11"/>
          <p:cNvSpPr/>
          <p:nvPr/>
        </p:nvSpPr>
        <p:spPr>
          <a:xfrm>
            <a:off x="626384" y="690791"/>
            <a:ext cx="1689284" cy="5029200"/>
          </a:xfrm>
          <a:prstGeom prst="rect">
            <a:avLst/>
          </a:prstGeom>
          <a:solidFill>
            <a:srgbClr val="0032A8"/>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kern="1200">
              <a:solidFill>
                <a:srgbClr val="FFFFFF"/>
              </a:solidFill>
            </a:endParaRPr>
          </a:p>
        </p:txBody>
      </p:sp>
      <p:pic>
        <p:nvPicPr>
          <p:cNvPr id="29" name="Picture 28" descr="CHS_PTSA_blue_NoTag.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26384" y="1360881"/>
            <a:ext cx="1689284" cy="1582991"/>
          </a:xfrm>
          <a:prstGeom prst="rect">
            <a:avLst/>
          </a:prstGeom>
          <a:ln>
            <a:noFill/>
          </a:ln>
        </p:spPr>
      </p:pic>
      <p:sp>
        <p:nvSpPr>
          <p:cNvPr id="14" name="TextBox 13"/>
          <p:cNvSpPr txBox="1"/>
          <p:nvPr/>
        </p:nvSpPr>
        <p:spPr>
          <a:xfrm>
            <a:off x="2433131" y="5951505"/>
            <a:ext cx="4070345" cy="707886"/>
          </a:xfrm>
          <a:prstGeom prst="rect">
            <a:avLst/>
          </a:prstGeom>
          <a:noFill/>
        </p:spPr>
        <p:txBody>
          <a:bodyPr wrap="none" rtlCol="0">
            <a:spAutoFit/>
          </a:bodyPr>
          <a:lstStyle/>
          <a:p>
            <a:pPr algn="ctr" eaLnBrk="0" fontAlgn="base" hangingPunct="0">
              <a:spcBef>
                <a:spcPct val="0"/>
              </a:spcBef>
              <a:spcAft>
                <a:spcPct val="0"/>
              </a:spcAft>
            </a:pPr>
            <a:r>
              <a:rPr lang="en-US" sz="4000" b="1" kern="1200" dirty="0" err="1" smtClean="0">
                <a:solidFill>
                  <a:srgbClr val="0000FF"/>
                </a:solidFill>
                <a:latin typeface="Arial" charset="0"/>
                <a:ea typeface="ＭＳ Ｐゴシック" pitchFamily="-84" charset="-128"/>
                <a:cs typeface=""/>
              </a:rPr>
              <a:t>www.chs-ptsa.org</a:t>
            </a:r>
            <a:endParaRPr lang="en-US" sz="4400" b="1" kern="1200" dirty="0" smtClean="0">
              <a:solidFill>
                <a:srgbClr val="0000FF"/>
              </a:solidFill>
              <a:latin typeface="Arial" charset="0"/>
              <a:ea typeface="ＭＳ Ｐゴシック" pitchFamily="-84" charset="-128"/>
              <a:cs typeface=""/>
            </a:endParaRPr>
          </a:p>
        </p:txBody>
      </p:sp>
    </p:spTree>
    <p:extLst>
      <p:ext uri="{BB962C8B-B14F-4D97-AF65-F5344CB8AC3E}">
        <p14:creationId xmlns:p14="http://schemas.microsoft.com/office/powerpoint/2010/main" val="2517103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kern="1200">
              <a:solidFill>
                <a:srgbClr val="FFFFFF"/>
              </a:solidFill>
            </a:endParaRPr>
          </a:p>
        </p:txBody>
      </p:sp>
      <p:sp>
        <p:nvSpPr>
          <p:cNvPr id="13" name="Content Placeholder 5"/>
          <p:cNvSpPr>
            <a:spLocks noGrp="1"/>
          </p:cNvSpPr>
          <p:nvPr>
            <p:ph type="body" idx="1"/>
          </p:nvPr>
        </p:nvSpPr>
        <p:spPr>
          <a:xfrm>
            <a:off x="914400" y="3909522"/>
            <a:ext cx="4066676" cy="2861982"/>
          </a:xfrm>
        </p:spPr>
        <p:txBody>
          <a:bodyPr>
            <a:normAutofit/>
          </a:bodyPr>
          <a:lstStyle/>
          <a:p>
            <a:pPr marL="0" indent="0">
              <a:buNone/>
            </a:pPr>
            <a:r>
              <a:rPr lang="en-US" sz="2800" dirty="0" smtClean="0"/>
              <a:t>CHS Boosters support for </a:t>
            </a:r>
            <a:r>
              <a:rPr lang="en-US" sz="2800" b="1" dirty="0" smtClean="0"/>
              <a:t>ALL</a:t>
            </a:r>
            <a:r>
              <a:rPr lang="en-US" sz="2800" dirty="0" smtClean="0"/>
              <a:t> extra-curricular activities including sports teams, clubs and honor societies</a:t>
            </a:r>
          </a:p>
          <a:p>
            <a:endParaRPr lang="en-US" sz="2800" dirty="0"/>
          </a:p>
        </p:txBody>
      </p:sp>
      <p:sp>
        <p:nvSpPr>
          <p:cNvPr id="12" name="Oval 11"/>
          <p:cNvSpPr/>
          <p:nvPr/>
        </p:nvSpPr>
        <p:spPr>
          <a:xfrm>
            <a:off x="4667113" y="2140113"/>
            <a:ext cx="3200400" cy="3200400"/>
          </a:xfrm>
          <a:prstGeom prst="ellipse">
            <a:avLst/>
          </a:prstGeom>
          <a:solidFill>
            <a:srgbClr val="CD0007"/>
          </a:solidFill>
          <a:ln w="28575" cmpd="sng">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eaLnBrk="0" fontAlgn="base" hangingPunct="0">
              <a:spcBef>
                <a:spcPct val="0"/>
              </a:spcBef>
              <a:spcAft>
                <a:spcPct val="0"/>
              </a:spcAft>
            </a:pPr>
            <a:endParaRPr lang="en-US" sz="3200" b="1" kern="1200" dirty="0">
              <a:solidFill>
                <a:srgbClr val="FF0000"/>
              </a:solidFill>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1103" y="3710563"/>
            <a:ext cx="2377440" cy="1329745"/>
          </a:xfrm>
          <a:prstGeom prst="rect">
            <a:avLst/>
          </a:prstGeom>
        </p:spPr>
      </p:pic>
      <p:sp>
        <p:nvSpPr>
          <p:cNvPr id="15" name="Oval 14"/>
          <p:cNvSpPr/>
          <p:nvPr/>
        </p:nvSpPr>
        <p:spPr>
          <a:xfrm>
            <a:off x="3826936" y="369272"/>
            <a:ext cx="3200400" cy="3200400"/>
          </a:xfrm>
          <a:prstGeom prst="ellipse">
            <a:avLst/>
          </a:prstGeom>
          <a:noFill/>
          <a:ln w="28575" cmpd="sng">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eaLnBrk="0" fontAlgn="base" hangingPunct="0">
              <a:spcBef>
                <a:spcPct val="0"/>
              </a:spcBef>
              <a:spcAft>
                <a:spcPct val="0"/>
              </a:spcAft>
            </a:pPr>
            <a:r>
              <a:rPr lang="en-US" sz="3200" b="1" kern="1200" dirty="0" smtClean="0">
                <a:solidFill>
                  <a:srgbClr val="FF0000"/>
                </a:solidFill>
              </a:rPr>
              <a:t>Centennial High School</a:t>
            </a:r>
          </a:p>
          <a:p>
            <a:pPr algn="ctr" eaLnBrk="0" fontAlgn="base" hangingPunct="0">
              <a:spcBef>
                <a:spcPct val="0"/>
              </a:spcBef>
              <a:spcAft>
                <a:spcPct val="0"/>
              </a:spcAft>
            </a:pPr>
            <a:endParaRPr lang="en-US" sz="1200" b="1" kern="1200" dirty="0">
              <a:solidFill>
                <a:srgbClr val="FF0000"/>
              </a:solidFill>
            </a:endParaRPr>
          </a:p>
          <a:p>
            <a:pPr algn="ctr" eaLnBrk="0" fontAlgn="base" hangingPunct="0">
              <a:spcBef>
                <a:spcPct val="0"/>
              </a:spcBef>
              <a:spcAft>
                <a:spcPct val="0"/>
              </a:spcAft>
            </a:pPr>
            <a:endParaRPr lang="en-US" sz="3200" b="1" kern="1200" dirty="0" smtClean="0">
              <a:solidFill>
                <a:srgbClr val="FF0000"/>
              </a:solidFill>
            </a:endParaRPr>
          </a:p>
          <a:p>
            <a:pPr algn="ctr" eaLnBrk="0" fontAlgn="base" hangingPunct="0">
              <a:spcBef>
                <a:spcPct val="0"/>
              </a:spcBef>
              <a:spcAft>
                <a:spcPct val="0"/>
              </a:spcAft>
            </a:pPr>
            <a:endParaRPr lang="en-US" sz="3200" b="1" kern="1200" dirty="0">
              <a:solidFill>
                <a:srgbClr val="FF0000"/>
              </a:solidFill>
            </a:endParaRPr>
          </a:p>
        </p:txBody>
      </p:sp>
      <p:sp>
        <p:nvSpPr>
          <p:cNvPr id="19" name="Oval 18"/>
          <p:cNvSpPr/>
          <p:nvPr/>
        </p:nvSpPr>
        <p:spPr>
          <a:xfrm>
            <a:off x="4667113" y="2140113"/>
            <a:ext cx="3200400" cy="3200400"/>
          </a:xfrm>
          <a:prstGeom prst="ellipse">
            <a:avLst/>
          </a:prstGeom>
          <a:noFill/>
          <a:ln w="28575" cmpd="sng">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eaLnBrk="0" fontAlgn="base" hangingPunct="0">
              <a:spcBef>
                <a:spcPct val="0"/>
              </a:spcBef>
              <a:spcAft>
                <a:spcPct val="0"/>
              </a:spcAft>
            </a:pPr>
            <a:endParaRPr lang="en-US" sz="1200" b="1" kern="1200" dirty="0">
              <a:solidFill>
                <a:srgbClr val="FF0000"/>
              </a:solidFill>
            </a:endParaRPr>
          </a:p>
          <a:p>
            <a:pPr algn="ctr" eaLnBrk="0" fontAlgn="base" hangingPunct="0">
              <a:spcBef>
                <a:spcPct val="0"/>
              </a:spcBef>
              <a:spcAft>
                <a:spcPct val="0"/>
              </a:spcAft>
            </a:pPr>
            <a:endParaRPr lang="en-US" sz="3200" b="1" kern="1200" dirty="0" smtClean="0">
              <a:solidFill>
                <a:srgbClr val="FF0000"/>
              </a:solidFill>
            </a:endParaRPr>
          </a:p>
          <a:p>
            <a:pPr algn="ctr" eaLnBrk="0" fontAlgn="base" hangingPunct="0">
              <a:spcBef>
                <a:spcPct val="0"/>
              </a:spcBef>
              <a:spcAft>
                <a:spcPct val="0"/>
              </a:spcAft>
            </a:pPr>
            <a:endParaRPr lang="en-US" sz="3200" b="1" kern="1200" dirty="0">
              <a:solidFill>
                <a:srgbClr val="FF0000"/>
              </a:solidFill>
            </a:endParaRPr>
          </a:p>
        </p:txBody>
      </p:sp>
    </p:spTree>
    <p:extLst>
      <p:ext uri="{BB962C8B-B14F-4D97-AF65-F5344CB8AC3E}">
        <p14:creationId xmlns:p14="http://schemas.microsoft.com/office/powerpoint/2010/main" val="21011397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9672" y="0"/>
            <a:ext cx="9144000" cy="6858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kern="1200">
              <a:solidFill>
                <a:srgbClr val="FFFFFF"/>
              </a:solidFill>
            </a:endParaRPr>
          </a:p>
        </p:txBody>
      </p:sp>
      <p:sp>
        <p:nvSpPr>
          <p:cNvPr id="4" name="Rectangle 3"/>
          <p:cNvSpPr/>
          <p:nvPr/>
        </p:nvSpPr>
        <p:spPr>
          <a:xfrm>
            <a:off x="0" y="0"/>
            <a:ext cx="9144000" cy="6858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kern="1200">
              <a:solidFill>
                <a:srgbClr val="FFFFFF"/>
              </a:solidFill>
            </a:endParaRPr>
          </a:p>
        </p:txBody>
      </p:sp>
      <p:sp>
        <p:nvSpPr>
          <p:cNvPr id="6" name="Content Placeholder 5"/>
          <p:cNvSpPr>
            <a:spLocks noGrp="1"/>
          </p:cNvSpPr>
          <p:nvPr>
            <p:ph type="body" idx="1"/>
          </p:nvPr>
        </p:nvSpPr>
        <p:spPr>
          <a:xfrm>
            <a:off x="2310946" y="606249"/>
            <a:ext cx="6242631" cy="5360126"/>
          </a:xfrm>
        </p:spPr>
        <p:txBody>
          <a:bodyPr>
            <a:normAutofit/>
          </a:bodyPr>
          <a:lstStyle/>
          <a:p>
            <a:pPr marL="0" indent="0">
              <a:buNone/>
            </a:pPr>
            <a:r>
              <a:rPr lang="en-US" sz="3600" b="1" dirty="0" smtClean="0"/>
              <a:t>Fundraising</a:t>
            </a:r>
          </a:p>
          <a:p>
            <a:r>
              <a:rPr lang="en-US" sz="2800" dirty="0" smtClean="0"/>
              <a:t>Memberships</a:t>
            </a:r>
          </a:p>
          <a:p>
            <a:r>
              <a:rPr lang="en-US" sz="2800" dirty="0" smtClean="0"/>
              <a:t>Turkey </a:t>
            </a:r>
            <a:r>
              <a:rPr lang="en-US" sz="2800" smtClean="0"/>
              <a:t>Trot 5K</a:t>
            </a:r>
            <a:endParaRPr lang="en-US" sz="2800" dirty="0" smtClean="0"/>
          </a:p>
          <a:p>
            <a:r>
              <a:rPr lang="en-US" sz="2800" dirty="0" smtClean="0"/>
              <a:t>Booster Gala</a:t>
            </a:r>
          </a:p>
          <a:p>
            <a:r>
              <a:rPr lang="en-US" sz="2800" dirty="0" smtClean="0"/>
              <a:t>Spirit wear</a:t>
            </a:r>
          </a:p>
          <a:p>
            <a:r>
              <a:rPr lang="en-US" sz="2800" dirty="0" smtClean="0"/>
              <a:t>Concessions</a:t>
            </a:r>
          </a:p>
          <a:p>
            <a:r>
              <a:rPr lang="en-US" sz="2800" dirty="0" smtClean="0"/>
              <a:t>Banners/Bricks</a:t>
            </a:r>
          </a:p>
          <a:p>
            <a:r>
              <a:rPr lang="en-US" sz="2800" dirty="0" smtClean="0"/>
              <a:t>Sponsorships</a:t>
            </a:r>
          </a:p>
          <a:p>
            <a:r>
              <a:rPr lang="en-US" sz="2800" dirty="0" smtClean="0"/>
              <a:t>and more…</a:t>
            </a:r>
            <a:endParaRPr lang="en-US" sz="2800" dirty="0"/>
          </a:p>
          <a:p>
            <a:pPr marL="0" indent="0">
              <a:buNone/>
            </a:pPr>
            <a:endParaRPr lang="en-US" sz="2400" dirty="0"/>
          </a:p>
          <a:p>
            <a:pPr marL="0" indent="0">
              <a:buNone/>
            </a:pPr>
            <a:endParaRPr lang="en-US" sz="2400" dirty="0"/>
          </a:p>
        </p:txBody>
      </p:sp>
      <p:sp>
        <p:nvSpPr>
          <p:cNvPr id="12" name="Rectangle 11"/>
          <p:cNvSpPr/>
          <p:nvPr/>
        </p:nvSpPr>
        <p:spPr>
          <a:xfrm>
            <a:off x="626384" y="691882"/>
            <a:ext cx="1689284" cy="5029200"/>
          </a:xfrm>
          <a:prstGeom prst="rect">
            <a:avLst/>
          </a:prstGeom>
          <a:solidFill>
            <a:srgbClr val="CD000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kern="1200">
              <a:solidFill>
                <a:srgbClr val="FFFFFF"/>
              </a:solidFill>
            </a:endParaRPr>
          </a:p>
        </p:txBody>
      </p:sp>
      <p:sp>
        <p:nvSpPr>
          <p:cNvPr id="14" name="TextBox 13"/>
          <p:cNvSpPr txBox="1"/>
          <p:nvPr/>
        </p:nvSpPr>
        <p:spPr>
          <a:xfrm>
            <a:off x="1295400" y="5966375"/>
            <a:ext cx="7168023" cy="646331"/>
          </a:xfrm>
          <a:prstGeom prst="rect">
            <a:avLst/>
          </a:prstGeom>
          <a:noFill/>
        </p:spPr>
        <p:txBody>
          <a:bodyPr wrap="none" rtlCol="0">
            <a:spAutoFit/>
          </a:bodyPr>
          <a:lstStyle/>
          <a:p>
            <a:pPr algn="ctr" eaLnBrk="0" fontAlgn="base" hangingPunct="0">
              <a:spcBef>
                <a:spcPct val="0"/>
              </a:spcBef>
              <a:spcAft>
                <a:spcPct val="0"/>
              </a:spcAft>
            </a:pPr>
            <a:r>
              <a:rPr lang="en-US" sz="3600" b="1" kern="1200" dirty="0" err="1" smtClean="0">
                <a:solidFill>
                  <a:srgbClr val="0000FF"/>
                </a:solidFill>
                <a:latin typeface="Arial" charset="0"/>
                <a:ea typeface="ＭＳ Ｐゴシック" pitchFamily="-84" charset="-128"/>
                <a:cs typeface=""/>
              </a:rPr>
              <a:t>www.centennialboostersonline.com</a:t>
            </a:r>
            <a:endParaRPr lang="en-US" sz="4000" b="1" kern="1200" dirty="0" smtClean="0">
              <a:solidFill>
                <a:srgbClr val="0000FF"/>
              </a:solidFill>
              <a:latin typeface="Arial" charset="0"/>
              <a:ea typeface="ＭＳ Ｐゴシック" pitchFamily="-84" charset="-128"/>
              <a:cs typeface=""/>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361" y="1551597"/>
            <a:ext cx="2125302" cy="1188720"/>
          </a:xfrm>
          <a:prstGeom prst="rect">
            <a:avLst/>
          </a:prstGeom>
        </p:spPr>
      </p:pic>
      <p:sp>
        <p:nvSpPr>
          <p:cNvPr id="2" name="TextBox 1"/>
          <p:cNvSpPr txBox="1"/>
          <p:nvPr/>
        </p:nvSpPr>
        <p:spPr>
          <a:xfrm>
            <a:off x="6237909" y="228600"/>
            <a:ext cx="2689915" cy="3108543"/>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algn="ctr" eaLnBrk="0" fontAlgn="base" hangingPunct="0">
              <a:spcBef>
                <a:spcPct val="0"/>
              </a:spcBef>
              <a:spcAft>
                <a:spcPct val="0"/>
              </a:spcAft>
            </a:pPr>
            <a:r>
              <a:rPr lang="en-US" sz="2800" kern="1200" dirty="0">
                <a:solidFill>
                  <a:srgbClr val="0032A8"/>
                </a:solidFill>
                <a:latin typeface="Arial" charset="0"/>
                <a:ea typeface="ＭＳ Ｐゴシック" pitchFamily="-84" charset="-128"/>
                <a:cs typeface=""/>
              </a:rPr>
              <a:t>100% of the </a:t>
            </a:r>
            <a:r>
              <a:rPr lang="en-US" sz="2800" kern="1200" dirty="0" smtClean="0">
                <a:solidFill>
                  <a:srgbClr val="0032A8"/>
                </a:solidFill>
                <a:latin typeface="Arial" charset="0"/>
                <a:ea typeface="ＭＳ Ｐゴシック" pitchFamily="-84" charset="-128"/>
                <a:cs typeface=""/>
              </a:rPr>
              <a:t>funds raised are </a:t>
            </a:r>
            <a:r>
              <a:rPr lang="en-US" sz="2800" kern="1200" dirty="0">
                <a:solidFill>
                  <a:srgbClr val="0032A8"/>
                </a:solidFill>
                <a:latin typeface="Arial" charset="0"/>
                <a:ea typeface="ＭＳ Ｐゴシック" pitchFamily="-84" charset="-128"/>
                <a:cs typeface=""/>
              </a:rPr>
              <a:t>used to support </a:t>
            </a:r>
            <a:r>
              <a:rPr lang="en-US" sz="2800" kern="1200" dirty="0" smtClean="0">
                <a:solidFill>
                  <a:srgbClr val="0032A8"/>
                </a:solidFill>
                <a:latin typeface="Arial" charset="0"/>
                <a:ea typeface="ＭＳ Ｐゴシック" pitchFamily="-84" charset="-128"/>
                <a:cs typeface=""/>
              </a:rPr>
              <a:t>Centennial </a:t>
            </a:r>
            <a:r>
              <a:rPr lang="en-US" sz="2800" kern="1200" dirty="0">
                <a:solidFill>
                  <a:srgbClr val="0032A8"/>
                </a:solidFill>
                <a:latin typeface="Arial" charset="0"/>
                <a:ea typeface="ＭＳ Ｐゴシック" pitchFamily="-84" charset="-128"/>
                <a:cs typeface=""/>
              </a:rPr>
              <a:t>High School </a:t>
            </a:r>
            <a:r>
              <a:rPr lang="en-US" sz="2800" kern="1200" dirty="0" smtClean="0">
                <a:solidFill>
                  <a:srgbClr val="0032A8"/>
                </a:solidFill>
                <a:latin typeface="Arial" charset="0"/>
                <a:ea typeface="ＭＳ Ｐゴシック" pitchFamily="-84" charset="-128"/>
                <a:cs typeface=""/>
              </a:rPr>
              <a:t>students</a:t>
            </a:r>
            <a:endParaRPr lang="en-US" sz="3600" kern="1200" dirty="0">
              <a:solidFill>
                <a:srgbClr val="0032A8"/>
              </a:solidFill>
              <a:latin typeface="Arial" charset="0"/>
              <a:ea typeface="ＭＳ Ｐゴシック" pitchFamily="-84" charset="-128"/>
              <a:cs typeface=""/>
            </a:endParaRPr>
          </a:p>
        </p:txBody>
      </p:sp>
    </p:spTree>
    <p:extLst>
      <p:ext uri="{BB962C8B-B14F-4D97-AF65-F5344CB8AC3E}">
        <p14:creationId xmlns:p14="http://schemas.microsoft.com/office/powerpoint/2010/main" val="1197782323"/>
      </p:ext>
    </p:extLst>
  </p:cSld>
  <p:clrMapOvr>
    <a:masterClrMapping/>
  </p:clrMapOvr>
  <p:timing>
    <p:tnLst>
      <p:par>
        <p:cTn id="1" dur="indefinite" restart="never" nodeType="tmRoot"/>
      </p:par>
    </p:tnLst>
  </p:timing>
</p:sld>
</file>

<file path=ppt/theme/theme1.xml><?xml version="1.0" encoding="utf-8"?>
<a:theme xmlns:a="http://schemas.openxmlformats.org/drawingml/2006/main" name="wave">
  <a:themeElements>
    <a:clrScheme name="Custom 1">
      <a:dk1>
        <a:srgbClr val="000000"/>
      </a:dk1>
      <a:lt1>
        <a:srgbClr val="FFFFFF"/>
      </a:lt1>
      <a:dk2>
        <a:srgbClr val="00387E"/>
      </a:dk2>
      <a:lt2>
        <a:srgbClr val="C6DFFF"/>
      </a:lt2>
      <a:accent1>
        <a:srgbClr val="4F81BD"/>
      </a:accent1>
      <a:accent2>
        <a:srgbClr val="C0504D"/>
      </a:accent2>
      <a:accent3>
        <a:srgbClr val="9BBB59"/>
      </a:accent3>
      <a:accent4>
        <a:srgbClr val="8064A2"/>
      </a:accent4>
      <a:accent5>
        <a:srgbClr val="4BACC6"/>
      </a:accent5>
      <a:accent6>
        <a:srgbClr val="F79646"/>
      </a:accent6>
      <a:hlink>
        <a:srgbClr val="F0C614"/>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Gallery</Template>
  <TotalTime>2273</TotalTime>
  <Words>4222</Words>
  <Application>Microsoft Office PowerPoint</Application>
  <PresentationFormat>On-screen Show (4:3)</PresentationFormat>
  <Paragraphs>646</Paragraphs>
  <Slides>53</Slides>
  <Notes>30</Notes>
  <HiddenSlides>0</HiddenSlides>
  <MMClips>0</MMClips>
  <ScaleCrop>false</ScaleCrop>
  <HeadingPairs>
    <vt:vector size="4" baseType="variant">
      <vt:variant>
        <vt:lpstr>Theme</vt:lpstr>
      </vt:variant>
      <vt:variant>
        <vt:i4>3</vt:i4>
      </vt:variant>
      <vt:variant>
        <vt:lpstr>Slide Titles</vt:lpstr>
      </vt:variant>
      <vt:variant>
        <vt:i4>53</vt:i4>
      </vt:variant>
    </vt:vector>
  </HeadingPairs>
  <TitlesOfParts>
    <vt:vector size="56" baseType="lpstr">
      <vt:lpstr>wave</vt:lpstr>
      <vt:lpstr>5_Office Theme</vt:lpstr>
      <vt:lpstr>3_Office Theme</vt:lpstr>
      <vt:lpstr>HC Drug-Free Video  Youtube:  https://youtu.be/SxdSHAUln8s Vimeo: https://vimeo.com/231604408  </vt:lpstr>
      <vt:lpstr>Back to School Night September 6, 2017</vt:lpstr>
      <vt:lpstr>Boosters/PTSA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Administration</vt:lpstr>
      <vt:lpstr>State of the School</vt:lpstr>
      <vt:lpstr> Performance on MD state assessments in 2017</vt:lpstr>
      <vt:lpstr>PowerPoint Presentation</vt:lpstr>
      <vt:lpstr>PowerPoint Presentation</vt:lpstr>
      <vt:lpstr>  PSAT Data October 2016</vt:lpstr>
      <vt:lpstr>  AP Participation and Performance in 2017</vt:lpstr>
      <vt:lpstr>PowerPoint Presentation</vt:lpstr>
      <vt:lpstr>PowerPoint Presentation</vt:lpstr>
      <vt:lpstr>PowerPoint Presentation</vt:lpstr>
      <vt:lpstr>PowerPoint Presentation</vt:lpstr>
      <vt:lpstr> 2017 AP Scholars</vt:lpstr>
      <vt:lpstr>2017 AP Scholars</vt:lpstr>
      <vt:lpstr>     Centennial Scholars Program</vt:lpstr>
      <vt:lpstr> Equity and Excellence</vt:lpstr>
      <vt:lpstr>PowerPoint Presentation</vt:lpstr>
      <vt:lpstr>Staying informed </vt:lpstr>
      <vt:lpstr>PowerPoint Presentation</vt:lpstr>
      <vt:lpstr>PowerPoint Presentation</vt:lpstr>
      <vt:lpstr>PowerPoint Presentation</vt:lpstr>
      <vt:lpstr> CHS website/CHS Twitter @hcpss_chs </vt:lpstr>
      <vt:lpstr>The Wingspan</vt:lpstr>
      <vt:lpstr>Social Media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Advanced Placement (AP) – Grades 10-12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Rotation of classes will start in 5 minutes.     SAT Prep (period 5) will be meeting in the Media Center. </vt:lpstr>
      <vt:lpstr>Teachers not available this evening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Back</dc:title>
  <dc:creator>Marie P. Dow</dc:creator>
  <cp:lastModifiedBy>Administrator</cp:lastModifiedBy>
  <cp:revision>192</cp:revision>
  <cp:lastPrinted>2017-08-17T14:14:23Z</cp:lastPrinted>
  <dcterms:modified xsi:type="dcterms:W3CDTF">2017-09-07T17:11:06Z</dcterms:modified>
</cp:coreProperties>
</file>