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79"/>
  </p:notesMasterIdLst>
  <p:handoutMasterIdLst>
    <p:handoutMasterId r:id="rId80"/>
  </p:handoutMasterIdLst>
  <p:sldIdLst>
    <p:sldId id="256" r:id="rId2"/>
    <p:sldId id="257" r:id="rId3"/>
    <p:sldId id="395" r:id="rId4"/>
    <p:sldId id="396" r:id="rId5"/>
    <p:sldId id="260" r:id="rId6"/>
    <p:sldId id="261" r:id="rId7"/>
    <p:sldId id="262" r:id="rId8"/>
    <p:sldId id="263" r:id="rId9"/>
    <p:sldId id="401" r:id="rId10"/>
    <p:sldId id="264" r:id="rId11"/>
    <p:sldId id="265" r:id="rId12"/>
    <p:sldId id="266" r:id="rId13"/>
    <p:sldId id="267" r:id="rId14"/>
    <p:sldId id="268" r:id="rId15"/>
    <p:sldId id="389" r:id="rId16"/>
    <p:sldId id="390" r:id="rId17"/>
    <p:sldId id="391" r:id="rId18"/>
    <p:sldId id="392" r:id="rId19"/>
    <p:sldId id="393" r:id="rId20"/>
    <p:sldId id="394" r:id="rId21"/>
    <p:sldId id="280" r:id="rId22"/>
    <p:sldId id="281" r:id="rId23"/>
    <p:sldId id="282" r:id="rId24"/>
    <p:sldId id="283" r:id="rId25"/>
    <p:sldId id="284" r:id="rId26"/>
    <p:sldId id="285" r:id="rId27"/>
    <p:sldId id="286" r:id="rId28"/>
    <p:sldId id="402" r:id="rId29"/>
    <p:sldId id="403" r:id="rId30"/>
    <p:sldId id="404" r:id="rId31"/>
    <p:sldId id="405" r:id="rId32"/>
    <p:sldId id="406" r:id="rId33"/>
    <p:sldId id="407" r:id="rId34"/>
    <p:sldId id="408" r:id="rId35"/>
    <p:sldId id="409" r:id="rId36"/>
    <p:sldId id="410" r:id="rId37"/>
    <p:sldId id="411" r:id="rId38"/>
    <p:sldId id="338" r:id="rId39"/>
    <p:sldId id="339" r:id="rId40"/>
    <p:sldId id="340" r:id="rId41"/>
    <p:sldId id="341" r:id="rId42"/>
    <p:sldId id="342" r:id="rId43"/>
    <p:sldId id="343" r:id="rId44"/>
    <p:sldId id="344" r:id="rId45"/>
    <p:sldId id="412" r:id="rId46"/>
    <p:sldId id="413" r:id="rId47"/>
    <p:sldId id="414" r:id="rId48"/>
    <p:sldId id="415" r:id="rId49"/>
    <p:sldId id="416" r:id="rId50"/>
    <p:sldId id="417" r:id="rId51"/>
    <p:sldId id="418" r:id="rId52"/>
    <p:sldId id="419" r:id="rId53"/>
    <p:sldId id="420" r:id="rId54"/>
    <p:sldId id="421" r:id="rId55"/>
    <p:sldId id="422" r:id="rId56"/>
    <p:sldId id="345" r:id="rId57"/>
    <p:sldId id="425" r:id="rId58"/>
    <p:sldId id="426" r:id="rId59"/>
    <p:sldId id="427" r:id="rId60"/>
    <p:sldId id="423" r:id="rId61"/>
    <p:sldId id="424" r:id="rId62"/>
    <p:sldId id="352" r:id="rId63"/>
    <p:sldId id="354" r:id="rId64"/>
    <p:sldId id="353" r:id="rId65"/>
    <p:sldId id="355" r:id="rId66"/>
    <p:sldId id="322" r:id="rId67"/>
    <p:sldId id="397" r:id="rId68"/>
    <p:sldId id="273" r:id="rId69"/>
    <p:sldId id="398" r:id="rId70"/>
    <p:sldId id="399" r:id="rId71"/>
    <p:sldId id="428" r:id="rId72"/>
    <p:sldId id="323" r:id="rId73"/>
    <p:sldId id="429" r:id="rId74"/>
    <p:sldId id="325" r:id="rId75"/>
    <p:sldId id="358" r:id="rId76"/>
    <p:sldId id="430" r:id="rId77"/>
    <p:sldId id="400" r:id="rId78"/>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45"/>
    <p:restoredTop sz="92640"/>
  </p:normalViewPr>
  <p:slideViewPr>
    <p:cSldViewPr snapToGrid="0" snapToObjects="1">
      <p:cViewPr varScale="1">
        <p:scale>
          <a:sx n="65" d="100"/>
          <a:sy n="65" d="100"/>
        </p:scale>
        <p:origin x="148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3C126421-1A53-42B8-90E6-1BCAFEF30E97}" type="datetimeFigureOut">
              <a:rPr lang="en-US" smtClean="0"/>
              <a:t>1/10/2018</a:t>
            </a:fld>
            <a:endParaRPr lang="en-US"/>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00E55C06-CC03-4B46-923C-79F96BCE65E5}" type="slidenum">
              <a:rPr lang="en-US" smtClean="0"/>
              <a:t>‹#›</a:t>
            </a:fld>
            <a:endParaRPr lang="en-US"/>
          </a:p>
        </p:txBody>
      </p:sp>
    </p:spTree>
    <p:extLst>
      <p:ext uri="{BB962C8B-B14F-4D97-AF65-F5344CB8AC3E}">
        <p14:creationId xmlns:p14="http://schemas.microsoft.com/office/powerpoint/2010/main" val="146392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686422" y="4416426"/>
            <a:ext cx="5485157" cy="4183063"/>
          </a:xfrm>
          <a:prstGeom prst="rect">
            <a:avLst/>
          </a:prstGeom>
          <a:noFill/>
          <a:ln>
            <a:noFill/>
          </a:ln>
        </p:spPr>
        <p:txBody>
          <a:bodyPr lIns="91425" tIns="91425" rIns="91425" bIns="91425" anchor="t" anchorCtr="0"/>
          <a:lstStyle>
            <a:lvl1pPr marL="0" marR="0" lvl="0" indent="0" algn="l" rtl="0">
              <a:spcBef>
                <a:spcPts val="330"/>
              </a:spcBef>
              <a:spcAft>
                <a:spcPts val="0"/>
              </a:spcAft>
              <a:buNone/>
              <a:defRPr sz="1100" b="0" i="0" u="none" strike="noStrike" cap="none">
                <a:solidFill>
                  <a:schemeClr val="dk1"/>
                </a:solidFill>
                <a:latin typeface="Arial"/>
                <a:ea typeface="Arial"/>
                <a:cs typeface="Arial"/>
                <a:sym typeface="Arial"/>
              </a:defRPr>
            </a:lvl1pPr>
            <a:lvl2pPr marL="37931724" marR="0" lvl="1" indent="-37474524" algn="l" rtl="0">
              <a:spcBef>
                <a:spcPts val="330"/>
              </a:spcBef>
              <a:spcAft>
                <a:spcPts val="0"/>
              </a:spcAft>
              <a:buNone/>
              <a:defRPr sz="1100" b="0" i="0" u="none" strike="noStrike" cap="none">
                <a:solidFill>
                  <a:schemeClr val="dk1"/>
                </a:solidFill>
                <a:latin typeface="Arial"/>
                <a:ea typeface="Arial"/>
                <a:cs typeface="Arial"/>
                <a:sym typeface="Arial"/>
              </a:defRPr>
            </a:lvl2pPr>
            <a:lvl3pPr marL="914400" marR="0" lvl="2" indent="0" algn="l" rtl="0">
              <a:spcBef>
                <a:spcPts val="330"/>
              </a:spcBef>
              <a:spcAft>
                <a:spcPts val="0"/>
              </a:spcAft>
              <a:buNone/>
              <a:defRPr sz="1100" b="0" i="0" u="none" strike="noStrike" cap="none">
                <a:solidFill>
                  <a:schemeClr val="dk1"/>
                </a:solidFill>
                <a:latin typeface="Arial"/>
                <a:ea typeface="Arial"/>
                <a:cs typeface="Arial"/>
                <a:sym typeface="Arial"/>
              </a:defRPr>
            </a:lvl3pPr>
            <a:lvl4pPr marL="1371600" marR="0" lvl="3" indent="0" algn="l" rtl="0">
              <a:spcBef>
                <a:spcPts val="330"/>
              </a:spcBef>
              <a:spcAft>
                <a:spcPts val="0"/>
              </a:spcAft>
              <a:buNone/>
              <a:defRPr sz="1100" b="0" i="0" u="none" strike="noStrike" cap="none">
                <a:solidFill>
                  <a:schemeClr val="dk1"/>
                </a:solidFill>
                <a:latin typeface="Arial"/>
                <a:ea typeface="Arial"/>
                <a:cs typeface="Arial"/>
                <a:sym typeface="Arial"/>
              </a:defRPr>
            </a:lvl4pPr>
            <a:lvl5pPr marL="1828800" marR="0" lvl="4" indent="0" algn="l" rtl="0">
              <a:spcBef>
                <a:spcPts val="330"/>
              </a:spcBef>
              <a:spcAft>
                <a:spcPts val="0"/>
              </a:spcAft>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8110537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02" name="Shape 10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2067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6422" y="4416425"/>
            <a:ext cx="5485108" cy="41832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36" name="Shape 23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007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42" name="Shape 24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49055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48" name="Shape 24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45848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54" name="Shape 25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86975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86465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73" name="Shape 47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65037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360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73" name="Shape 47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1595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79" name="Shape 47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76818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85" name="Shape 48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7406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08" name="Shape 10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72626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93" name="Shape 49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15884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00" name="Shape 50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3276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06" name="Shape 50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26879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12" name="Shape 51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7085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18" name="Shape 51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65878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26" name="Shape 52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68007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32" name="Shape 53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83815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38" name="Shape 53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64985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44" name="Shape 54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05291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START EARLY</a:t>
            </a:r>
          </a:p>
        </p:txBody>
      </p:sp>
    </p:spTree>
    <p:extLst>
      <p:ext uri="{BB962C8B-B14F-4D97-AF65-F5344CB8AC3E}">
        <p14:creationId xmlns:p14="http://schemas.microsoft.com/office/powerpoint/2010/main" val="84728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21" name="Shape 12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00322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0" name="Shape 550"/>
          <p:cNvSpPr txBox="1">
            <a:spLocks noGrp="1"/>
          </p:cNvSpPr>
          <p:nvPr>
            <p:ph type="body" idx="1"/>
          </p:nvPr>
        </p:nvSpPr>
        <p:spPr>
          <a:xfrm>
            <a:off x="686422" y="4416426"/>
            <a:ext cx="5485157" cy="41830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69747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64" name="Shape 56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847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71" name="Shape 57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10872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r>
              <a:rPr lang="en-US" sz="1100" b="0" i="0" u="none" strike="noStrike" cap="none" dirty="0">
                <a:solidFill>
                  <a:schemeClr val="dk1"/>
                </a:solidFill>
                <a:latin typeface="Arial"/>
                <a:ea typeface="Arial"/>
                <a:cs typeface="Arial"/>
                <a:sym typeface="Arial"/>
              </a:rPr>
              <a:t>Sample questions coming</a:t>
            </a:r>
            <a:r>
              <a:rPr lang="is-IS" sz="1100" b="0" i="0" u="none" strike="noStrike" cap="none" dirty="0">
                <a:solidFill>
                  <a:schemeClr val="dk1"/>
                </a:solidFill>
                <a:latin typeface="Arial"/>
                <a:ea typeface="Arial"/>
                <a:cs typeface="Arial"/>
                <a:sym typeface="Arial"/>
              </a:rPr>
              <a:t>…</a:t>
            </a:r>
            <a:endParaRPr sz="1100" b="0" i="0" u="none" strike="noStrike" cap="none" dirty="0">
              <a:solidFill>
                <a:schemeClr val="dk1"/>
              </a:solidFill>
              <a:latin typeface="Arial"/>
              <a:ea typeface="Arial"/>
              <a:cs typeface="Arial"/>
              <a:sym typeface="Arial"/>
            </a:endParaRPr>
          </a:p>
        </p:txBody>
      </p:sp>
      <p:sp>
        <p:nvSpPr>
          <p:cNvPr id="578" name="Shape 57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69476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86" name="Shape 58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94316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92" name="Shape 59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8845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598" name="Shape 59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62450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05" name="Shape 60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50520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11" name="Shape 61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07394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17" name="Shape 61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9351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78" name="Shape 27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0114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23" name="Shape 62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28281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29" name="Shape 62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697172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35" name="Shape 63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83574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83" name="Shape 68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44351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89" name="Shape 68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93587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95" name="Shape 69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91684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01" name="Shape 70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2480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07" name="Shape 70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25465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9" name="Shape 719"/>
          <p:cNvSpPr txBox="1">
            <a:spLocks noGrp="1"/>
          </p:cNvSpPr>
          <p:nvPr>
            <p:ph type="body" idx="1"/>
          </p:nvPr>
        </p:nvSpPr>
        <p:spPr>
          <a:xfrm>
            <a:off x="686422" y="4416425"/>
            <a:ext cx="5485108" cy="41832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1229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25" name="Shape 72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83720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28" name="Shape 12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211356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31" name="Shape 7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217318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686422" y="4416426"/>
            <a:ext cx="5485157" cy="4183063"/>
          </a:xfrm>
          <a:prstGeom prst="rect">
            <a:avLst/>
          </a:prstGeom>
        </p:spPr>
        <p:txBody>
          <a:bodyPr lIns="91425" tIns="91425" rIns="91425" bIns="91425" anchor="t" anchorCtr="0">
            <a:noAutofit/>
          </a:bodyPr>
          <a:lstStyle/>
          <a:p>
            <a:pPr lvl="0">
              <a:spcBef>
                <a:spcPts val="0"/>
              </a:spcBef>
              <a:buNone/>
            </a:pPr>
            <a:endParaRPr/>
          </a:p>
        </p:txBody>
      </p:sp>
      <p:sp>
        <p:nvSpPr>
          <p:cNvPr id="737" name="Shape 73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6435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6422" y="4416426"/>
            <a:ext cx="5485157" cy="4183063"/>
          </a:xfrm>
          <a:prstGeom prst="rect">
            <a:avLst/>
          </a:prstGeom>
        </p:spPr>
        <p:txBody>
          <a:bodyPr lIns="91425" tIns="91425" rIns="91425" bIns="91425" anchor="t" anchorCtr="0">
            <a:noAutofit/>
          </a:bodyPr>
          <a:lstStyle/>
          <a:p>
            <a:pPr lvl="0">
              <a:spcBef>
                <a:spcPts val="0"/>
              </a:spcBef>
              <a:buNone/>
            </a:pPr>
            <a:endParaRPr/>
          </a:p>
        </p:txBody>
      </p:sp>
      <p:sp>
        <p:nvSpPr>
          <p:cNvPr id="743" name="Shape 74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293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55" name="Shape 75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863611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41" name="Shape 64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31020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48" name="Shape 648"/>
          <p:cNvSpPr>
            <a:spLocks noGrp="1" noRot="1" noChangeAspect="1"/>
          </p:cNvSpPr>
          <p:nvPr>
            <p:ph type="sldImg" idx="2"/>
          </p:nvPr>
        </p:nvSpPr>
        <p:spPr>
          <a:xfrm>
            <a:off x="11064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66289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55" name="Shape 65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12224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a:spLocks noGrp="1"/>
          </p:cNvSpPr>
          <p:nvPr>
            <p:ph type="body" idx="1"/>
          </p:nvPr>
        </p:nvSpPr>
        <p:spPr>
          <a:xfrm>
            <a:off x="686422" y="4416426"/>
            <a:ext cx="5485157" cy="4183063"/>
          </a:xfrm>
          <a:prstGeom prst="rect">
            <a:avLst/>
          </a:prstGeom>
        </p:spPr>
        <p:txBody>
          <a:bodyPr lIns="91425" tIns="91425" rIns="91425" bIns="91425" anchor="t" anchorCtr="0">
            <a:noAutofit/>
          </a:bodyPr>
          <a:lstStyle/>
          <a:p>
            <a:pPr lvl="0">
              <a:spcBef>
                <a:spcPts val="0"/>
              </a:spcBef>
              <a:buNone/>
            </a:pPr>
            <a:endParaRPr/>
          </a:p>
        </p:txBody>
      </p:sp>
      <p:sp>
        <p:nvSpPr>
          <p:cNvPr id="663" name="Shape 6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1445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69" name="Shape 669"/>
          <p:cNvSpPr>
            <a:spLocks noGrp="1" noRot="1" noChangeAspect="1"/>
          </p:cNvSpPr>
          <p:nvPr>
            <p:ph type="sldImg" idx="2"/>
          </p:nvPr>
        </p:nvSpPr>
        <p:spPr>
          <a:xfrm>
            <a:off x="11064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105392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100" dirty="0">
                <a:solidFill>
                  <a:srgbClr val="3C4743"/>
                </a:solidFill>
                <a:latin typeface="Times New Roman"/>
                <a:ea typeface="Times New Roman"/>
                <a:cs typeface="Times New Roman"/>
                <a:sym typeface="Times New Roman"/>
              </a:rPr>
              <a:t>Application based selected response questions on material covered first semester. </a:t>
            </a:r>
          </a:p>
          <a:p>
            <a:pPr marL="0" marR="0" lvl="0" indent="0" algn="l" rtl="0">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p:txBody>
      </p:sp>
      <p:sp>
        <p:nvSpPr>
          <p:cNvPr id="675" name="Shape 67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8929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34" name="Shape 13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893470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683" name="Shape 68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163814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686422" y="4416426"/>
            <a:ext cx="5485157" cy="4183063"/>
          </a:xfrm>
          <a:prstGeom prst="rect">
            <a:avLst/>
          </a:prstGeom>
        </p:spPr>
        <p:txBody>
          <a:bodyPr lIns="91425" tIns="91425" rIns="91425" bIns="91425" anchor="t" anchorCtr="0">
            <a:noAutofit/>
          </a:bodyPr>
          <a:lstStyle/>
          <a:p>
            <a:pPr lvl="0">
              <a:spcBef>
                <a:spcPts val="0"/>
              </a:spcBef>
              <a:buNone/>
            </a:pPr>
            <a:endParaRPr/>
          </a:p>
        </p:txBody>
      </p:sp>
      <p:sp>
        <p:nvSpPr>
          <p:cNvPr id="749" name="Shape 74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848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479" name="Shape 47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83680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686422" y="4416426"/>
            <a:ext cx="5485157" cy="4183063"/>
          </a:xfrm>
          <a:prstGeom prst="rect">
            <a:avLst/>
          </a:prstGeom>
        </p:spPr>
        <p:txBody>
          <a:bodyPr lIns="91425" tIns="91425" rIns="91425" bIns="91425" anchor="t" anchorCtr="0">
            <a:noAutofit/>
          </a:bodyPr>
          <a:lstStyle/>
          <a:p>
            <a:pPr lvl="0">
              <a:spcBef>
                <a:spcPts val="0"/>
              </a:spcBef>
              <a:buNone/>
            </a:pPr>
            <a:endParaRPr/>
          </a:p>
        </p:txBody>
      </p:sp>
      <p:sp>
        <p:nvSpPr>
          <p:cNvPr id="749" name="Shape 74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2040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686422" y="4416425"/>
            <a:ext cx="5485108" cy="41832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761" name="Shape 76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165437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6422" y="4416425"/>
            <a:ext cx="5485108" cy="41832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
        <p:nvSpPr>
          <p:cNvPr id="272" name="Shape 27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139549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84" name="Shape 28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681465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424" name="Shape 42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212351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459" name="Shape 45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9904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sldNum" idx="12"/>
          </p:nvPr>
        </p:nvSpPr>
        <p:spPr>
          <a:xfrm>
            <a:off x="3884613" y="8829968"/>
            <a:ext cx="2971799" cy="46481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72</a:t>
            </a:fld>
            <a:endParaRPr lang="en-US" sz="1400">
              <a:solidFill>
                <a:srgbClr val="000000"/>
              </a:solidFill>
              <a:latin typeface="Arial"/>
              <a:ea typeface="Arial"/>
              <a:cs typeface="Arial"/>
              <a:sym typeface="Arial"/>
            </a:endParaRPr>
          </a:p>
        </p:txBody>
      </p:sp>
      <p:sp>
        <p:nvSpPr>
          <p:cNvPr id="767" name="Shape 76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8" name="Shape 768"/>
          <p:cNvSpPr txBox="1">
            <a:spLocks noGrp="1"/>
          </p:cNvSpPr>
          <p:nvPr>
            <p:ph type="body" idx="1"/>
          </p:nvPr>
        </p:nvSpPr>
        <p:spPr>
          <a:xfrm>
            <a:off x="686422" y="4416426"/>
            <a:ext cx="5485157" cy="4183063"/>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5582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40" name="Shape 14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452492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1" name="Shape 781"/>
          <p:cNvSpPr txBox="1">
            <a:spLocks noGrp="1"/>
          </p:cNvSpPr>
          <p:nvPr>
            <p:ph type="body" idx="1"/>
          </p:nvPr>
        </p:nvSpPr>
        <p:spPr>
          <a:xfrm>
            <a:off x="686422" y="4416425"/>
            <a:ext cx="5485108" cy="41832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33748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8622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146" name="Shape 14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1328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6422" y="4416426"/>
            <a:ext cx="5485157" cy="4183063"/>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lang="en-US" sz="1100" b="0" i="0" u="none" strike="noStrike" cap="none" dirty="0">
              <a:solidFill>
                <a:schemeClr val="dk1"/>
              </a:solidFill>
              <a:latin typeface="Arial"/>
              <a:ea typeface="Arial"/>
              <a:cs typeface="Arial"/>
              <a:sym typeface="Arial"/>
            </a:endParaRPr>
          </a:p>
        </p:txBody>
      </p:sp>
      <p:sp>
        <p:nvSpPr>
          <p:cNvPr id="230" name="Shape 23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04715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3"/>
        <p:cNvGrpSpPr/>
        <p:nvPr/>
      </p:nvGrpSpPr>
      <p:grpSpPr>
        <a:xfrm>
          <a:off x="0" y="0"/>
          <a:ext cx="0" cy="0"/>
          <a:chOff x="0" y="0"/>
          <a:chExt cx="0" cy="0"/>
        </a:xfrm>
      </p:grpSpPr>
      <p:sp>
        <p:nvSpPr>
          <p:cNvPr id="14" name="Shape 14"/>
          <p:cNvSpPr/>
          <p:nvPr/>
        </p:nvSpPr>
        <p:spPr>
          <a:xfrm>
            <a:off x="2124075" y="1371600"/>
            <a:ext cx="7019925" cy="29717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Shape 15"/>
          <p:cNvSpPr/>
          <p:nvPr/>
        </p:nvSpPr>
        <p:spPr>
          <a:xfrm>
            <a:off x="2124075" y="4462462"/>
            <a:ext cx="7019925" cy="103346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Shape 16"/>
          <p:cNvSpPr txBox="1">
            <a:spLocks noGrp="1"/>
          </p:cNvSpPr>
          <p:nvPr>
            <p:ph type="ctrTitle"/>
          </p:nvPr>
        </p:nvSpPr>
        <p:spPr>
          <a:xfrm>
            <a:off x="2381399" y="1943841"/>
            <a:ext cx="6375047" cy="23876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6000" b="1" i="0" u="none" strike="noStrike" cap="none">
                <a:solidFill>
                  <a:schemeClr val="dk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2381399" y="4538660"/>
            <a:ext cx="6375047" cy="865321"/>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Noto Sans Symbols"/>
              <a:buNone/>
              <a:defRPr sz="2400" b="0" i="0" u="none" strike="noStrike" cap="none">
                <a:solidFill>
                  <a:schemeClr val="dk1"/>
                </a:solidFill>
                <a:latin typeface="Calibri"/>
                <a:ea typeface="Calibri"/>
                <a:cs typeface="Calibri"/>
                <a:sym typeface="Calibri"/>
              </a:defRPr>
            </a:lvl1pPr>
            <a:lvl2pPr marL="457200" marR="0" lvl="1" indent="0" algn="ctr" rtl="0">
              <a:spcBef>
                <a:spcPts val="3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2pPr>
            <a:lvl3pPr marL="914400" marR="0" lvl="2" indent="0" algn="ctr" rtl="0">
              <a:spcBef>
                <a:spcPts val="300"/>
              </a:spcBef>
              <a:spcAft>
                <a:spcPts val="0"/>
              </a:spcAft>
              <a:buClr>
                <a:schemeClr val="dk1"/>
              </a:buClr>
              <a:buFont typeface="Noto Sans Symbols"/>
              <a:buNone/>
              <a:defRPr sz="1800" b="0" i="0" u="none" strike="noStrike" cap="none">
                <a:solidFill>
                  <a:schemeClr val="dk1"/>
                </a:solidFill>
                <a:latin typeface="Calibri"/>
                <a:ea typeface="Calibri"/>
                <a:cs typeface="Calibri"/>
                <a:sym typeface="Calibri"/>
              </a:defRPr>
            </a:lvl3pPr>
            <a:lvl4pPr marL="1371600" marR="0" lvl="3" indent="0" algn="ctr" rtl="0">
              <a:spcBef>
                <a:spcPts val="0"/>
              </a:spcBef>
              <a:spcAft>
                <a:spcPts val="0"/>
              </a:spcAft>
              <a:buClr>
                <a:schemeClr val="dk1"/>
              </a:buClr>
              <a:buFont typeface="Noto Sans Symbols"/>
              <a:buNone/>
              <a:defRPr sz="1600" b="0" i="0" u="none" strike="noStrike" cap="none">
                <a:solidFill>
                  <a:schemeClr val="dk1"/>
                </a:solidFill>
                <a:latin typeface="Calibri"/>
                <a:ea typeface="Calibri"/>
                <a:cs typeface="Calibri"/>
                <a:sym typeface="Calibri"/>
              </a:defRPr>
            </a:lvl4pPr>
            <a:lvl5pPr marL="1828800" marR="0" lvl="4" indent="0" algn="ctr" rtl="0">
              <a:spcBef>
                <a:spcPts val="0"/>
              </a:spcBef>
              <a:spcAft>
                <a:spcPts val="0"/>
              </a:spcAft>
              <a:buClr>
                <a:schemeClr val="dk1"/>
              </a:buClr>
              <a:buFont typeface="Noto Sans Symbols"/>
              <a:buNone/>
              <a:defRPr sz="1600" b="0" i="0" u="none" strike="noStrike" cap="none">
                <a:solidFill>
                  <a:schemeClr val="dk1"/>
                </a:solidFill>
                <a:latin typeface="Calibri"/>
                <a:ea typeface="Calibri"/>
                <a:cs typeface="Calibri"/>
                <a:sym typeface="Calibri"/>
              </a:defRPr>
            </a:lvl5pPr>
            <a:lvl6pPr marL="2286000" marR="0" lvl="5" indent="0" algn="ctr" rtl="0">
              <a:lnSpc>
                <a:spcPct val="100000"/>
              </a:lnSpc>
              <a:spcBef>
                <a:spcPts val="0"/>
              </a:spcBef>
              <a:buClr>
                <a:schemeClr val="dk1"/>
              </a:buClr>
              <a:buFont typeface="Noto Sans Symbols"/>
              <a:buNone/>
              <a:defRPr sz="1600" b="0" i="0" u="none" strike="noStrike" cap="none">
                <a:solidFill>
                  <a:schemeClr val="dk1"/>
                </a:solidFill>
                <a:latin typeface="Calibri"/>
                <a:ea typeface="Calibri"/>
                <a:cs typeface="Calibri"/>
                <a:sym typeface="Calibri"/>
              </a:defRPr>
            </a:lvl6pPr>
            <a:lvl7pPr marL="2743200" marR="0" lvl="6" indent="0" algn="ctr" rtl="0">
              <a:lnSpc>
                <a:spcPct val="100000"/>
              </a:lnSpc>
              <a:spcBef>
                <a:spcPts val="0"/>
              </a:spcBef>
              <a:buClr>
                <a:schemeClr val="dk1"/>
              </a:buClr>
              <a:buFont typeface="Noto Sans Symbols"/>
              <a:buNone/>
              <a:defRPr sz="1600" b="0" i="0" u="none" strike="noStrike" cap="none">
                <a:solidFill>
                  <a:schemeClr val="dk1"/>
                </a:solidFill>
                <a:latin typeface="Calibri"/>
                <a:ea typeface="Calibri"/>
                <a:cs typeface="Calibri"/>
                <a:sym typeface="Calibri"/>
              </a:defRPr>
            </a:lvl7pPr>
            <a:lvl8pPr marL="3200400" marR="0" lvl="7" indent="0" algn="ctr" rtl="0">
              <a:lnSpc>
                <a:spcPct val="100000"/>
              </a:lnSpc>
              <a:spcBef>
                <a:spcPts val="0"/>
              </a:spcBef>
              <a:buClr>
                <a:schemeClr val="dk1"/>
              </a:buClr>
              <a:buFont typeface="Noto Sans Symbols"/>
              <a:buNone/>
              <a:defRPr sz="1600" b="0" i="0" u="none" strike="noStrike" cap="none">
                <a:solidFill>
                  <a:schemeClr val="dk1"/>
                </a:solidFill>
                <a:latin typeface="Calibri"/>
                <a:ea typeface="Calibri"/>
                <a:cs typeface="Calibri"/>
                <a:sym typeface="Calibri"/>
              </a:defRPr>
            </a:lvl8pPr>
            <a:lvl9pPr marL="3657600" marR="0" lvl="8" indent="0" algn="ctr" rtl="0">
              <a:lnSpc>
                <a:spcPct val="100000"/>
              </a:lnSpc>
              <a:spcBef>
                <a:spcPts val="0"/>
              </a:spcBef>
              <a:buClr>
                <a:schemeClr val="dk1"/>
              </a:buClr>
              <a:buFont typeface="Noto Sans Symbols"/>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F9291"/>
                </a:solidFill>
                <a:latin typeface="Arial"/>
                <a:ea typeface="Arial"/>
                <a:cs typeface="Arial"/>
                <a:sym typeface="Arial"/>
              </a:rPr>
              <a:t>‹#›</a:t>
            </a:fld>
            <a:endParaRPr lang="en-US" sz="1200" b="0" i="0" u="none" strike="noStrike" cap="none">
              <a:solidFill>
                <a:srgbClr val="8F929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81" name="Shape 81"/>
          <p:cNvSpPr>
            <a:spLocks noGrp="1"/>
          </p:cNvSpPr>
          <p:nvPr>
            <p:ph type="pic" idx="2"/>
          </p:nvPr>
        </p:nvSpPr>
        <p:spPr>
          <a:xfrm>
            <a:off x="4139173" y="1828456"/>
            <a:ext cx="4042420" cy="5029543"/>
          </a:xfrm>
          <a:prstGeom prst="rect">
            <a:avLst/>
          </a:prstGeom>
          <a:noFill/>
          <a:ln>
            <a:noFill/>
          </a:ln>
        </p:spPr>
        <p:txBody>
          <a:bodyPr lIns="91425" tIns="91425" rIns="91425" bIns="91425" anchor="ctr" anchorCtr="0"/>
          <a:lstStyle>
            <a:lvl1pPr marL="0" marR="0" lvl="0" indent="0" algn="ctr" rtl="0">
              <a:spcBef>
                <a:spcPts val="0"/>
              </a:spcBef>
              <a:spcAft>
                <a:spcPts val="0"/>
              </a:spcAft>
              <a:buClr>
                <a:srgbClr val="8F9291"/>
              </a:buClr>
              <a:buFont typeface="Arial"/>
              <a:buNone/>
              <a:defRPr sz="2000">
                <a:solidFill>
                  <a:srgbClr val="8F9291"/>
                </a:solidFill>
                <a:latin typeface="Arial"/>
                <a:ea typeface="Arial"/>
                <a:cs typeface="Arial"/>
                <a:sym typeface="Arial"/>
              </a:defRPr>
            </a:lvl1pPr>
            <a:lvl2pPr marL="457200" marR="0" lvl="1" indent="0" algn="l" rtl="0">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5pPr>
            <a:lvl6pPr marL="2286000" marR="0" lvl="5" indent="0" algn="l" rtl="0">
              <a:spcBef>
                <a:spcPts val="0"/>
              </a:spcBef>
              <a:buClr>
                <a:srgbClr val="000000"/>
              </a:buClr>
              <a:buFont typeface="Arial"/>
              <a:buNone/>
              <a:defRPr sz="2000" b="0" i="0" u="none" strike="noStrike" cap="none">
                <a:solidFill>
                  <a:srgbClr val="000000"/>
                </a:solidFill>
                <a:latin typeface="Arial"/>
                <a:ea typeface="Arial"/>
                <a:cs typeface="Arial"/>
                <a:sym typeface="Arial"/>
              </a:defRPr>
            </a:lvl6pPr>
            <a:lvl7pPr marL="2743200" marR="0" lvl="6" indent="0" algn="l" rtl="0">
              <a:spcBef>
                <a:spcPts val="0"/>
              </a:spcBef>
              <a:buClr>
                <a:srgbClr val="000000"/>
              </a:buClr>
              <a:buFont typeface="Arial"/>
              <a:buNone/>
              <a:defRPr sz="2000" b="0" i="0" u="none" strike="noStrike" cap="none">
                <a:solidFill>
                  <a:srgbClr val="000000"/>
                </a:solidFill>
                <a:latin typeface="Arial"/>
                <a:ea typeface="Arial"/>
                <a:cs typeface="Arial"/>
                <a:sym typeface="Arial"/>
              </a:defRPr>
            </a:lvl7pPr>
            <a:lvl8pPr marL="3200400" marR="0" lvl="7" indent="0" algn="l" rtl="0">
              <a:spcBef>
                <a:spcPts val="0"/>
              </a:spcBef>
              <a:buClr>
                <a:srgbClr val="000000"/>
              </a:buClr>
              <a:buFont typeface="Arial"/>
              <a:buNone/>
              <a:defRPr sz="2000" b="0" i="0" u="none" strike="noStrike" cap="none">
                <a:solidFill>
                  <a:srgbClr val="000000"/>
                </a:solidFill>
                <a:latin typeface="Arial"/>
                <a:ea typeface="Arial"/>
                <a:cs typeface="Arial"/>
                <a:sym typeface="Arial"/>
              </a:defRPr>
            </a:lvl8pPr>
            <a:lvl9pPr marL="3657600" marR="0" lvl="8" indent="0" algn="l" rtl="0">
              <a:spcBef>
                <a:spcPts val="0"/>
              </a:spcBef>
              <a:buClr>
                <a:srgbClr val="000000"/>
              </a:buClr>
              <a:buFont typeface="Arial"/>
              <a:buNone/>
              <a:defRPr sz="20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body" idx="1"/>
          </p:nvPr>
        </p:nvSpPr>
        <p:spPr>
          <a:xfrm>
            <a:off x="968863" y="2465293"/>
            <a:ext cx="2876155" cy="3711669"/>
          </a:xfrm>
          <a:prstGeom prst="rect">
            <a:avLst/>
          </a:prstGeom>
          <a:noFill/>
          <a:ln>
            <a:noFill/>
          </a:ln>
        </p:spPr>
        <p:txBody>
          <a:bodyPr lIns="91425" tIns="91425" rIns="91425" bIns="91425" anchor="t" anchorCtr="0"/>
          <a:lstStyle>
            <a:lvl1pPr marL="0" marR="0" lvl="0" indent="0" algn="l" rtl="0">
              <a:spcBef>
                <a:spcPts val="1500"/>
              </a:spcBef>
              <a:spcAft>
                <a:spcPts val="0"/>
              </a:spcAft>
              <a:buClr>
                <a:schemeClr val="dk1"/>
              </a:buClr>
              <a:buFont typeface="Noto Sans Symbols"/>
              <a:buNone/>
              <a:defRPr sz="2200" b="0" i="0" u="none" strike="noStrike" cap="none">
                <a:solidFill>
                  <a:schemeClr val="dk1"/>
                </a:solidFill>
                <a:latin typeface="Calibri"/>
                <a:ea typeface="Calibri"/>
                <a:cs typeface="Calibri"/>
                <a:sym typeface="Calibri"/>
              </a:defRPr>
            </a:lvl1pPr>
            <a:lvl2pPr marL="457200" marR="0" lvl="1" indent="0" algn="l" rtl="0">
              <a:spcBef>
                <a:spcPts val="300"/>
              </a:spcBef>
              <a:spcAft>
                <a:spcPts val="0"/>
              </a:spcAft>
              <a:buClr>
                <a:schemeClr val="dk1"/>
              </a:buClr>
              <a:buFont typeface="Noto Sans Symbols"/>
              <a:buNone/>
              <a:defRPr sz="1400" b="0" i="0" u="none" strike="noStrike" cap="none">
                <a:solidFill>
                  <a:schemeClr val="dk1"/>
                </a:solidFill>
                <a:latin typeface="Calibri"/>
                <a:ea typeface="Calibri"/>
                <a:cs typeface="Calibri"/>
                <a:sym typeface="Calibri"/>
              </a:defRPr>
            </a:lvl2pPr>
            <a:lvl3pPr marL="914400" marR="0" lvl="2" indent="0" algn="l" rtl="0">
              <a:spcBef>
                <a:spcPts val="300"/>
              </a:spcBef>
              <a:spcAft>
                <a:spcPts val="0"/>
              </a:spcAft>
              <a:buClr>
                <a:schemeClr val="dk1"/>
              </a:buClr>
              <a:buFont typeface="Noto Sans Symbols"/>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Font typeface="Noto Sans Symbols"/>
              <a:buNone/>
              <a:defRPr sz="10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Font typeface="Noto Sans Symbols"/>
              <a:buNone/>
              <a:defRPr sz="1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88" name="Shape 88"/>
          <p:cNvSpPr txBox="1">
            <a:spLocks noGrp="1"/>
          </p:cNvSpPr>
          <p:nvPr>
            <p:ph type="body" idx="1"/>
          </p:nvPr>
        </p:nvSpPr>
        <p:spPr>
          <a:xfrm rot="5400000">
            <a:off x="2578099" y="573087"/>
            <a:ext cx="3986212" cy="7221537"/>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2">
            <a:alphaModFix/>
          </a:blip>
          <a:srcRect/>
          <a:stretch/>
        </p:blipFill>
        <p:spPr>
          <a:xfrm rot="5400000">
            <a:off x="4784724" y="2914650"/>
            <a:ext cx="6858000" cy="1028700"/>
          </a:xfrm>
          <a:prstGeom prst="rect">
            <a:avLst/>
          </a:prstGeom>
          <a:noFill/>
          <a:ln>
            <a:noFill/>
          </a:ln>
        </p:spPr>
      </p:pic>
      <p:sp>
        <p:nvSpPr>
          <p:cNvPr id="94" name="Shape 94"/>
          <p:cNvSpPr/>
          <p:nvPr/>
        </p:nvSpPr>
        <p:spPr>
          <a:xfrm rot="5400000">
            <a:off x="5343524" y="3384550"/>
            <a:ext cx="6858000" cy="88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5" name="Shape 95"/>
          <p:cNvSpPr txBox="1">
            <a:spLocks noGrp="1"/>
          </p:cNvSpPr>
          <p:nvPr>
            <p:ph type="body" idx="1"/>
          </p:nvPr>
        </p:nvSpPr>
        <p:spPr>
          <a:xfrm rot="5400000">
            <a:off x="1061199" y="-315301"/>
            <a:ext cx="5714714" cy="7269815"/>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title"/>
          </p:nvPr>
        </p:nvSpPr>
        <p:spPr>
          <a:xfrm rot="5400000">
            <a:off x="5356486" y="2805523"/>
            <a:ext cx="5714714" cy="102816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284162"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98" name="Shape 98"/>
          <p:cNvSpPr txBox="1">
            <a:spLocks noGrp="1"/>
          </p:cNvSpPr>
          <p:nvPr>
            <p:ph type="ftr" idx="11"/>
          </p:nvPr>
        </p:nvSpPr>
        <p:spPr>
          <a:xfrm>
            <a:off x="1787525" y="6356350"/>
            <a:ext cx="4265612"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07695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685800"/>
            <a:ext cx="7772400" cy="1143000"/>
          </a:xfrm>
          <a:prstGeom prst="rect">
            <a:avLst/>
          </a:prstGeom>
          <a:noFill/>
          <a:ln>
            <a:noFill/>
          </a:ln>
        </p:spPr>
        <p:txBody>
          <a:bodyPr lIns="91425" tIns="91425" rIns="91425" bIns="91425" anchor="ctr" anchorCtr="0"/>
          <a:lstStyle>
            <a:lvl1pPr marL="0" marR="0" lvl="0"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6" name="Shape 36"/>
          <p:cNvSpPr txBox="1">
            <a:spLocks noGrp="1"/>
          </p:cNvSpPr>
          <p:nvPr>
            <p:ph type="body" idx="1"/>
          </p:nvPr>
        </p:nvSpPr>
        <p:spPr>
          <a:xfrm>
            <a:off x="4648200" y="1905000"/>
            <a:ext cx="3809998" cy="3809998"/>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698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68026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960437" y="2190750"/>
            <a:ext cx="7221537" cy="3986212"/>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F9291"/>
                </a:solidFill>
                <a:latin typeface="Arial"/>
                <a:ea typeface="Arial"/>
                <a:cs typeface="Arial"/>
                <a:sym typeface="Arial"/>
              </a:rPr>
              <a:t>‹#›</a:t>
            </a:fld>
            <a:endParaRPr lang="en-US" sz="1200" b="0" i="0" u="none" strike="noStrike" cap="none">
              <a:solidFill>
                <a:srgbClr val="8F929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960120" y="2194559"/>
            <a:ext cx="3367278" cy="3986783"/>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811526" y="2194559"/>
            <a:ext cx="3370067" cy="3986783"/>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
        <p:cNvGrpSpPr/>
        <p:nvPr/>
      </p:nvGrpSpPr>
      <p:grpSpPr>
        <a:xfrm>
          <a:off x="0" y="0"/>
          <a:ext cx="0" cy="0"/>
          <a:chOff x="0" y="0"/>
          <a:chExt cx="0" cy="0"/>
        </a:xfrm>
      </p:grpSpPr>
      <p:sp>
        <p:nvSpPr>
          <p:cNvPr id="38" name="Shape 38"/>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685800"/>
            <a:ext cx="7772400" cy="1143000"/>
          </a:xfrm>
          <a:prstGeom prst="rect">
            <a:avLst/>
          </a:prstGeom>
          <a:noFill/>
          <a:ln>
            <a:noFill/>
          </a:ln>
        </p:spPr>
        <p:txBody>
          <a:bodyPr lIns="91425" tIns="91425" rIns="91425" bIns="91425" anchor="ctr" anchorCtr="0"/>
          <a:lstStyle>
            <a:lvl1pPr marL="0" marR="0" lvl="0"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3" name="Shape 43"/>
          <p:cNvSpPr txBox="1">
            <a:spLocks noGrp="1"/>
          </p:cNvSpPr>
          <p:nvPr>
            <p:ph type="body" idx="1"/>
          </p:nvPr>
        </p:nvSpPr>
        <p:spPr>
          <a:xfrm>
            <a:off x="685800" y="1905000"/>
            <a:ext cx="3809998" cy="3809998"/>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698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85800" y="685800"/>
            <a:ext cx="7772400" cy="1143000"/>
          </a:xfrm>
          <a:prstGeom prst="rect">
            <a:avLst/>
          </a:prstGeom>
          <a:noFill/>
          <a:ln>
            <a:noFill/>
          </a:ln>
        </p:spPr>
        <p:txBody>
          <a:bodyPr lIns="91425" tIns="91425" rIns="91425" bIns="91425" anchor="ctr" anchorCtr="0"/>
          <a:lstStyle>
            <a:lvl1pPr marL="0" marR="0" lvl="0"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685800"/>
            <a:ext cx="7772400" cy="1143000"/>
          </a:xfrm>
          <a:prstGeom prst="rect">
            <a:avLst/>
          </a:prstGeom>
          <a:noFill/>
          <a:ln>
            <a:noFill/>
          </a:ln>
        </p:spPr>
        <p:txBody>
          <a:bodyPr lIns="91425" tIns="91425" rIns="91425" bIns="91425" anchor="ctr" anchorCtr="0"/>
          <a:lstStyle>
            <a:lvl1pPr marL="0" marR="0" lvl="0"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95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8" name="Shape 48"/>
          <p:cNvSpPr txBox="1">
            <a:spLocks noGrp="1"/>
          </p:cNvSpPr>
          <p:nvPr>
            <p:ph type="body" idx="1"/>
          </p:nvPr>
        </p:nvSpPr>
        <p:spPr>
          <a:xfrm>
            <a:off x="685800" y="1905000"/>
            <a:ext cx="3809998" cy="3809998"/>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698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9" name="Shape 49"/>
          <p:cNvSpPr txBox="1">
            <a:spLocks noGrp="1"/>
          </p:cNvSpPr>
          <p:nvPr>
            <p:ph type="body" idx="2"/>
          </p:nvPr>
        </p:nvSpPr>
        <p:spPr>
          <a:xfrm>
            <a:off x="4648200" y="1905000"/>
            <a:ext cx="3809998" cy="3809998"/>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698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254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25400" algn="l" rtl="0">
              <a:lnSpc>
                <a:spcPct val="100000"/>
              </a:lnSpc>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64"/>
        <p:cNvGrpSpPr/>
        <p:nvPr/>
      </p:nvGrpSpPr>
      <p:grpSpPr>
        <a:xfrm>
          <a:off x="0" y="0"/>
          <a:ext cx="0" cy="0"/>
          <a:chOff x="0" y="0"/>
          <a:chExt cx="0" cy="0"/>
        </a:xfrm>
      </p:grpSpPr>
      <p:sp>
        <p:nvSpPr>
          <p:cNvPr id="65" name="Shape 65"/>
          <p:cNvSpPr/>
          <p:nvPr/>
        </p:nvSpPr>
        <p:spPr>
          <a:xfrm>
            <a:off x="2627313" y="-20638"/>
            <a:ext cx="5486399" cy="43434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6" name="Shape 66"/>
          <p:cNvSpPr/>
          <p:nvPr/>
        </p:nvSpPr>
        <p:spPr>
          <a:xfrm>
            <a:off x="2627313" y="4462462"/>
            <a:ext cx="5486399" cy="171926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7" name="Shape 67"/>
          <p:cNvSpPr txBox="1">
            <a:spLocks noGrp="1"/>
          </p:cNvSpPr>
          <p:nvPr>
            <p:ph type="title"/>
          </p:nvPr>
        </p:nvSpPr>
        <p:spPr>
          <a:xfrm>
            <a:off x="2878510" y="658347"/>
            <a:ext cx="4948098" cy="366441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5000" b="1" i="0" u="none" strike="noStrike" cap="none">
                <a:solidFill>
                  <a:schemeClr val="dk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2878510" y="4589464"/>
            <a:ext cx="4948099" cy="1500187"/>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Noto Sans Symbols"/>
              <a:buNone/>
              <a:defRPr sz="2400" b="0" i="0" u="none" strike="noStrike" cap="none">
                <a:solidFill>
                  <a:schemeClr val="dk1"/>
                </a:solidFill>
                <a:latin typeface="Calibri"/>
                <a:ea typeface="Calibri"/>
                <a:cs typeface="Calibri"/>
                <a:sym typeface="Calibri"/>
              </a:defRPr>
            </a:lvl1pPr>
            <a:lvl2pPr marL="457200" marR="0" lvl="1" indent="0" algn="l" rtl="0">
              <a:spcBef>
                <a:spcPts val="300"/>
              </a:spcBef>
              <a:spcAft>
                <a:spcPts val="0"/>
              </a:spcAft>
              <a:buClr>
                <a:srgbClr val="8F9291"/>
              </a:buClr>
              <a:buFont typeface="Noto Sans Symbols"/>
              <a:buNone/>
              <a:defRPr sz="2000" b="0" i="0" u="none" strike="noStrike" cap="none">
                <a:solidFill>
                  <a:srgbClr val="8F9291"/>
                </a:solidFill>
                <a:latin typeface="Calibri"/>
                <a:ea typeface="Calibri"/>
                <a:cs typeface="Calibri"/>
                <a:sym typeface="Calibri"/>
              </a:defRPr>
            </a:lvl2pPr>
            <a:lvl3pPr marL="914400" marR="0" lvl="2" indent="0" algn="l" rtl="0">
              <a:spcBef>
                <a:spcPts val="300"/>
              </a:spcBef>
              <a:spcAft>
                <a:spcPts val="0"/>
              </a:spcAft>
              <a:buClr>
                <a:srgbClr val="8F9291"/>
              </a:buClr>
              <a:buFont typeface="Noto Sans Symbols"/>
              <a:buNone/>
              <a:defRPr sz="1800" b="0" i="0" u="none" strike="noStrike" cap="none">
                <a:solidFill>
                  <a:srgbClr val="8F9291"/>
                </a:solidFill>
                <a:latin typeface="Calibri"/>
                <a:ea typeface="Calibri"/>
                <a:cs typeface="Calibri"/>
                <a:sym typeface="Calibri"/>
              </a:defRPr>
            </a:lvl3pPr>
            <a:lvl4pPr marL="1371600" marR="0" lvl="3" indent="0" algn="l" rtl="0">
              <a:spcBef>
                <a:spcPts val="0"/>
              </a:spcBef>
              <a:spcAft>
                <a:spcPts val="0"/>
              </a:spcAft>
              <a:buClr>
                <a:srgbClr val="8F9291"/>
              </a:buClr>
              <a:buFont typeface="Noto Sans Symbols"/>
              <a:buNone/>
              <a:defRPr sz="1600" b="0" i="0" u="none" strike="noStrike" cap="none">
                <a:solidFill>
                  <a:srgbClr val="8F9291"/>
                </a:solidFill>
                <a:latin typeface="Calibri"/>
                <a:ea typeface="Calibri"/>
                <a:cs typeface="Calibri"/>
                <a:sym typeface="Calibri"/>
              </a:defRPr>
            </a:lvl4pPr>
            <a:lvl5pPr marL="1828800" marR="0" lvl="4" indent="0" algn="l" rtl="0">
              <a:spcBef>
                <a:spcPts val="0"/>
              </a:spcBef>
              <a:spcAft>
                <a:spcPts val="0"/>
              </a:spcAft>
              <a:buClr>
                <a:srgbClr val="8F9291"/>
              </a:buClr>
              <a:buFont typeface="Noto Sans Symbols"/>
              <a:buNone/>
              <a:defRPr sz="1600" b="0" i="0" u="none" strike="noStrike" cap="none">
                <a:solidFill>
                  <a:srgbClr val="8F9291"/>
                </a:solidFill>
                <a:latin typeface="Calibri"/>
                <a:ea typeface="Calibri"/>
                <a:cs typeface="Calibri"/>
                <a:sym typeface="Calibri"/>
              </a:defRPr>
            </a:lvl5pPr>
            <a:lvl6pPr marL="2286000" marR="0" lvl="5" indent="0" algn="l" rtl="0">
              <a:lnSpc>
                <a:spcPct val="100000"/>
              </a:lnSpc>
              <a:spcBef>
                <a:spcPts val="0"/>
              </a:spcBef>
              <a:buClr>
                <a:srgbClr val="8F9291"/>
              </a:buClr>
              <a:buFont typeface="Noto Sans Symbols"/>
              <a:buNone/>
              <a:defRPr sz="1600" b="0" i="0" u="none" strike="noStrike" cap="none">
                <a:solidFill>
                  <a:srgbClr val="8F9291"/>
                </a:solidFill>
                <a:latin typeface="Calibri"/>
                <a:ea typeface="Calibri"/>
                <a:cs typeface="Calibri"/>
                <a:sym typeface="Calibri"/>
              </a:defRPr>
            </a:lvl6pPr>
            <a:lvl7pPr marL="2743200" marR="0" lvl="6" indent="0" algn="l" rtl="0">
              <a:lnSpc>
                <a:spcPct val="100000"/>
              </a:lnSpc>
              <a:spcBef>
                <a:spcPts val="0"/>
              </a:spcBef>
              <a:buClr>
                <a:srgbClr val="8F9291"/>
              </a:buClr>
              <a:buFont typeface="Noto Sans Symbols"/>
              <a:buNone/>
              <a:defRPr sz="1600" b="0" i="0" u="none" strike="noStrike" cap="none">
                <a:solidFill>
                  <a:srgbClr val="8F9291"/>
                </a:solidFill>
                <a:latin typeface="Calibri"/>
                <a:ea typeface="Calibri"/>
                <a:cs typeface="Calibri"/>
                <a:sym typeface="Calibri"/>
              </a:defRPr>
            </a:lvl7pPr>
            <a:lvl8pPr marL="3200400" marR="0" lvl="7" indent="0" algn="l" rtl="0">
              <a:lnSpc>
                <a:spcPct val="100000"/>
              </a:lnSpc>
              <a:spcBef>
                <a:spcPts val="0"/>
              </a:spcBef>
              <a:buClr>
                <a:srgbClr val="8F9291"/>
              </a:buClr>
              <a:buFont typeface="Noto Sans Symbols"/>
              <a:buNone/>
              <a:defRPr sz="1600" b="0" i="0" u="none" strike="noStrike" cap="none">
                <a:solidFill>
                  <a:srgbClr val="8F9291"/>
                </a:solidFill>
                <a:latin typeface="Calibri"/>
                <a:ea typeface="Calibri"/>
                <a:cs typeface="Calibri"/>
                <a:sym typeface="Calibri"/>
              </a:defRPr>
            </a:lvl8pPr>
            <a:lvl9pPr marL="3657600" marR="0" lvl="8" indent="0" algn="l" rtl="0">
              <a:lnSpc>
                <a:spcPct val="100000"/>
              </a:lnSpc>
              <a:spcBef>
                <a:spcPts val="0"/>
              </a:spcBef>
              <a:buClr>
                <a:srgbClr val="8F9291"/>
              </a:buClr>
              <a:buFont typeface="Noto Sans Symbols"/>
              <a:buNone/>
              <a:defRPr sz="1600" b="0" i="0" u="none" strike="noStrike" cap="none">
                <a:solidFill>
                  <a:srgbClr val="8F929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4139173" y="2465293"/>
            <a:ext cx="4042420" cy="4392705"/>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968862" y="2465294"/>
            <a:ext cx="2876155" cy="3711669"/>
          </a:xfrm>
          <a:prstGeom prst="rect">
            <a:avLst/>
          </a:prstGeom>
          <a:noFill/>
          <a:ln>
            <a:noFill/>
          </a:ln>
        </p:spPr>
        <p:txBody>
          <a:bodyPr lIns="91425" tIns="91425" rIns="91425" bIns="91425" anchor="t" anchorCtr="0"/>
          <a:lstStyle>
            <a:lvl1pPr marL="0" marR="0" lvl="0" indent="0" algn="l" rtl="0">
              <a:spcBef>
                <a:spcPts val="1500"/>
              </a:spcBef>
              <a:spcAft>
                <a:spcPts val="0"/>
              </a:spcAft>
              <a:buClr>
                <a:schemeClr val="dk1"/>
              </a:buClr>
              <a:buFont typeface="Noto Sans Symbols"/>
              <a:buNone/>
              <a:defRPr sz="2200" b="0" i="0" u="none" strike="noStrike" cap="none">
                <a:solidFill>
                  <a:schemeClr val="dk1"/>
                </a:solidFill>
                <a:latin typeface="Calibri"/>
                <a:ea typeface="Calibri"/>
                <a:cs typeface="Calibri"/>
                <a:sym typeface="Calibri"/>
              </a:defRPr>
            </a:lvl1pPr>
            <a:lvl2pPr marL="457200" marR="0" lvl="1" indent="0" algn="l" rtl="0">
              <a:spcBef>
                <a:spcPts val="300"/>
              </a:spcBef>
              <a:spcAft>
                <a:spcPts val="0"/>
              </a:spcAft>
              <a:buClr>
                <a:schemeClr val="dk1"/>
              </a:buClr>
              <a:buFont typeface="Noto Sans Symbols"/>
              <a:buNone/>
              <a:defRPr sz="1400" b="0" i="0" u="none" strike="noStrike" cap="none">
                <a:solidFill>
                  <a:schemeClr val="dk1"/>
                </a:solidFill>
                <a:latin typeface="Calibri"/>
                <a:ea typeface="Calibri"/>
                <a:cs typeface="Calibri"/>
                <a:sym typeface="Calibri"/>
              </a:defRPr>
            </a:lvl2pPr>
            <a:lvl3pPr marL="914400" marR="0" lvl="2" indent="0" algn="l" rtl="0">
              <a:spcBef>
                <a:spcPts val="300"/>
              </a:spcBef>
              <a:spcAft>
                <a:spcPts val="0"/>
              </a:spcAft>
              <a:buClr>
                <a:schemeClr val="dk1"/>
              </a:buClr>
              <a:buFont typeface="Noto Sans Symbols"/>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Font typeface="Noto Sans Symbols"/>
              <a:buNone/>
              <a:defRPr sz="10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Font typeface="Noto Sans Symbols"/>
              <a:buNone/>
              <a:defRPr sz="1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buClr>
                <a:schemeClr val="dk1"/>
              </a:buClr>
              <a:buFont typeface="Noto Sans Symbols"/>
              <a:buNone/>
              <a:defRPr sz="1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F9291"/>
                </a:solidFill>
                <a:latin typeface="Arial"/>
                <a:ea typeface="Arial"/>
                <a:cs typeface="Arial"/>
                <a:sym typeface="Arial"/>
              </a:rPr>
              <a:t>‹#›</a:t>
            </a:fld>
            <a:endParaRPr lang="en-US" sz="1200">
              <a:solidFill>
                <a:srgbClr val="8F929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347662"/>
            <a:ext cx="9142413" cy="11906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Shape 7"/>
          <p:cNvPicPr preferRelativeResize="0"/>
          <p:nvPr/>
        </p:nvPicPr>
        <p:blipFill rotWithShape="1">
          <a:blip r:embed="rId15">
            <a:alphaModFix/>
          </a:blip>
          <a:srcRect/>
          <a:stretch/>
        </p:blipFill>
        <p:spPr>
          <a:xfrm>
            <a:off x="0" y="457200"/>
            <a:ext cx="9142413" cy="1371599"/>
          </a:xfrm>
          <a:prstGeom prst="rect">
            <a:avLst/>
          </a:prstGeom>
          <a:noFill/>
          <a:ln>
            <a:noFill/>
          </a:ln>
        </p:spPr>
      </p:pic>
      <p:sp>
        <p:nvSpPr>
          <p:cNvPr id="8" name="Shape 8"/>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lstStyle>
            <a:lvl1pPr marL="0" marR="0" lvl="0"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1pPr>
            <a:lvl2pPr marL="0" marR="0" lvl="1"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2pPr>
            <a:lvl3pPr marL="0" marR="0" lvl="2"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3pPr>
            <a:lvl4pPr marL="0" marR="0" lvl="3"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4pPr>
            <a:lvl5pPr marL="0" marR="0" lvl="4"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5pPr>
            <a:lvl6pPr marL="457200" marR="0" lvl="5"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6pPr>
            <a:lvl7pPr marL="914400" marR="0" lvl="6"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7pPr>
            <a:lvl8pPr marL="1371600" marR="0" lvl="7"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8pPr>
            <a:lvl9pPr marL="1828800" marR="0" lvl="8" indent="0" algn="l" rtl="0">
              <a:lnSpc>
                <a:spcPct val="95000"/>
              </a:lnSpc>
              <a:spcBef>
                <a:spcPts val="0"/>
              </a:spcBef>
              <a:spcAft>
                <a:spcPts val="0"/>
              </a:spcAft>
              <a:buNone/>
              <a:defRPr sz="3000" b="0" i="0" u="none" strike="noStrike" cap="none">
                <a:solidFill>
                  <a:schemeClr val="lt1"/>
                </a:solidFill>
                <a:latin typeface="Calibri"/>
                <a:ea typeface="Calibri"/>
                <a:cs typeface="Calibri"/>
                <a:sym typeface="Calibri"/>
              </a:defRPr>
            </a:lvl9pPr>
          </a:lstStyle>
          <a:p>
            <a:endParaRPr/>
          </a:p>
        </p:txBody>
      </p:sp>
      <p:sp>
        <p:nvSpPr>
          <p:cNvPr id="9" name="Shape 9"/>
          <p:cNvSpPr txBox="1">
            <a:spLocks noGrp="1"/>
          </p:cNvSpPr>
          <p:nvPr>
            <p:ph type="body" idx="1"/>
          </p:nvPr>
        </p:nvSpPr>
        <p:spPr>
          <a:xfrm>
            <a:off x="960437" y="2190750"/>
            <a:ext cx="7221537" cy="3986212"/>
          </a:xfrm>
          <a:prstGeom prst="rect">
            <a:avLst/>
          </a:prstGeom>
          <a:noFill/>
          <a:ln>
            <a:noFill/>
          </a:ln>
        </p:spPr>
        <p:txBody>
          <a:bodyPr lIns="91425" tIns="91425" rIns="91425" bIns="91425" anchor="t" anchorCtr="0"/>
          <a:lstStyle>
            <a:lvl1pPr marL="228600" marR="0" lvl="0" indent="-88900" algn="l" rtl="0">
              <a:spcBef>
                <a:spcPts val="1500"/>
              </a:spcBef>
              <a:spcAft>
                <a:spcPts val="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685800" marR="0" lvl="1" indent="-101600" algn="l" rtl="0">
              <a:spcBef>
                <a:spcPts val="3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0"/>
              </a:spcBef>
              <a:spcAft>
                <a:spcPts val="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dt" idx="10"/>
          </p:nvPr>
        </p:nvSpPr>
        <p:spPr>
          <a:xfrm>
            <a:off x="960437" y="6356350"/>
            <a:ext cx="1477961"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ftr" idx="11"/>
          </p:nvPr>
        </p:nvSpPr>
        <p:spPr>
          <a:xfrm>
            <a:off x="2438400" y="6356350"/>
            <a:ext cx="42671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F9291"/>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6705600" y="6356350"/>
            <a:ext cx="1476375"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F9291"/>
                </a:solidFill>
                <a:latin typeface="Arial"/>
                <a:ea typeface="Arial"/>
                <a:cs typeface="Arial"/>
                <a:sym typeface="Arial"/>
              </a:rPr>
              <a:t>‹#›</a:t>
            </a:fld>
            <a:endParaRPr lang="en-US" sz="1200" b="0" i="0" u="none" strike="noStrike" cap="none">
              <a:solidFill>
                <a:srgbClr val="8F929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hcpss.org/math/essential.curriculum/essential.curriculum.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owl.purdue.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www.phschool.com/" TargetMode="External"/><Relationship Id="rId3" Type="http://schemas.openxmlformats.org/officeDocument/2006/relationships/hyperlink" Target="http://french.about.com/" TargetMode="External"/><Relationship Id="rId7" Type="http://schemas.openxmlformats.org/officeDocument/2006/relationships/hyperlink" Target="http://www.classzone.com/french.cf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conjuguemos.com/" TargetMode="External"/><Relationship Id="rId5" Type="http://schemas.openxmlformats.org/officeDocument/2006/relationships/hyperlink" Target="http://www.flashcardexchange.com/" TargetMode="External"/><Relationship Id="rId4" Type="http://schemas.openxmlformats.org/officeDocument/2006/relationships/hyperlink" Target="http://studyspanish.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mailto:lori_griffiths@hcpss.org"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hyperlink" Target="mailto:todd_rosenfeld@hcpss.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chs.hcps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685800" y="401637"/>
            <a:ext cx="7772400" cy="14271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Agenda</a:t>
            </a:r>
          </a:p>
        </p:txBody>
      </p:sp>
      <p:sp>
        <p:nvSpPr>
          <p:cNvPr id="105" name="Shape 105"/>
          <p:cNvSpPr txBox="1"/>
          <p:nvPr/>
        </p:nvSpPr>
        <p:spPr>
          <a:xfrm>
            <a:off x="1152525" y="2055090"/>
            <a:ext cx="6858000" cy="424872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100000"/>
              <a:buFont typeface="Times New Roman"/>
              <a:buChar char="•"/>
            </a:pPr>
            <a:r>
              <a:rPr lang="en-US" sz="2800" dirty="0">
                <a:solidFill>
                  <a:srgbClr val="3C4743"/>
                </a:solidFill>
                <a:latin typeface="Times New Roman"/>
                <a:ea typeface="Times New Roman"/>
                <a:cs typeface="Times New Roman"/>
                <a:sym typeface="Times New Roman"/>
              </a:rPr>
              <a:t> Welcome &amp; Introductions 	</a:t>
            </a:r>
          </a:p>
          <a:p>
            <a:pPr marL="342900" marR="0" lvl="0" indent="-342900" algn="l" rtl="0">
              <a:spcBef>
                <a:spcPts val="563"/>
              </a:spcBef>
              <a:spcAft>
                <a:spcPts val="0"/>
              </a:spcAft>
              <a:buClr>
                <a:srgbClr val="E5E6DA"/>
              </a:buClr>
              <a:buSzPct val="100000"/>
              <a:buFont typeface="Times New Roman"/>
              <a:buChar char="•"/>
            </a:pPr>
            <a:r>
              <a:rPr lang="en-US" sz="2800" dirty="0">
                <a:solidFill>
                  <a:srgbClr val="3C4743"/>
                </a:solidFill>
                <a:latin typeface="Times New Roman"/>
                <a:ea typeface="Times New Roman"/>
                <a:cs typeface="Times New Roman"/>
                <a:sym typeface="Times New Roman"/>
              </a:rPr>
              <a:t> What is a Midterm?</a:t>
            </a:r>
          </a:p>
          <a:p>
            <a:pPr marL="342900" marR="0" lvl="0" indent="-342900" algn="l" rtl="0">
              <a:spcBef>
                <a:spcPts val="563"/>
              </a:spcBef>
              <a:spcAft>
                <a:spcPts val="0"/>
              </a:spcAft>
              <a:buClr>
                <a:srgbClr val="E5E6DA"/>
              </a:buClr>
              <a:buSzPct val="100000"/>
              <a:buFont typeface="Times New Roman"/>
              <a:buChar char="•"/>
            </a:pPr>
            <a:r>
              <a:rPr lang="en-US" sz="2800" dirty="0">
                <a:solidFill>
                  <a:srgbClr val="3C4743"/>
                </a:solidFill>
                <a:latin typeface="Times New Roman"/>
                <a:ea typeface="Times New Roman"/>
                <a:cs typeface="Times New Roman"/>
                <a:sym typeface="Times New Roman"/>
              </a:rPr>
              <a:t> How </a:t>
            </a:r>
            <a:r>
              <a:rPr lang="en-US" sz="2800" dirty="0" smtClean="0">
                <a:solidFill>
                  <a:srgbClr val="3C4743"/>
                </a:solidFill>
                <a:latin typeface="Times New Roman"/>
                <a:ea typeface="Times New Roman"/>
                <a:cs typeface="Times New Roman"/>
                <a:sym typeface="Times New Roman"/>
              </a:rPr>
              <a:t>to Study for Midterms</a:t>
            </a:r>
            <a:endParaRPr lang="en-US" sz="2800" dirty="0">
              <a:solidFill>
                <a:srgbClr val="3C4743"/>
              </a:solidFill>
              <a:latin typeface="Times New Roman"/>
              <a:ea typeface="Times New Roman"/>
              <a:cs typeface="Times New Roman"/>
              <a:sym typeface="Times New Roman"/>
            </a:endParaRPr>
          </a:p>
          <a:p>
            <a:pPr marL="742950" marR="0" lvl="1" indent="-285750" algn="l" rtl="0">
              <a:spcBef>
                <a:spcPts val="475"/>
              </a:spcBef>
              <a:spcAft>
                <a:spcPts val="0"/>
              </a:spcAft>
              <a:buClr>
                <a:srgbClr val="E5E6DA"/>
              </a:buClr>
              <a:buSzPct val="25000"/>
              <a:buFont typeface="Times New Roman"/>
              <a:buNone/>
            </a:pPr>
            <a:r>
              <a:rPr lang="en-US" sz="2800" b="0" i="0" u="none" strike="noStrike" cap="none" dirty="0" smtClean="0">
                <a:solidFill>
                  <a:srgbClr val="3C4743"/>
                </a:solidFill>
                <a:latin typeface="Times New Roman"/>
                <a:ea typeface="Times New Roman"/>
                <a:cs typeface="Times New Roman"/>
                <a:sym typeface="Times New Roman"/>
              </a:rPr>
              <a:t>Course </a:t>
            </a:r>
            <a:r>
              <a:rPr lang="en-US" sz="2800" b="0" i="0" u="none" strike="noStrike" cap="none" dirty="0">
                <a:solidFill>
                  <a:srgbClr val="3C4743"/>
                </a:solidFill>
                <a:latin typeface="Times New Roman"/>
                <a:ea typeface="Times New Roman"/>
                <a:cs typeface="Times New Roman"/>
                <a:sym typeface="Times New Roman"/>
              </a:rPr>
              <a:t>registration for </a:t>
            </a:r>
            <a:r>
              <a:rPr lang="en-US" sz="2800" dirty="0">
                <a:solidFill>
                  <a:srgbClr val="3C4743"/>
                </a:solidFill>
                <a:latin typeface="Times New Roman"/>
                <a:ea typeface="Times New Roman"/>
                <a:cs typeface="Times New Roman"/>
                <a:sym typeface="Times New Roman"/>
              </a:rPr>
              <a:t>next year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p:nvPr/>
        </p:nvSpPr>
        <p:spPr>
          <a:xfrm>
            <a:off x="1066799" y="1968648"/>
            <a:ext cx="7922455" cy="488935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25000"/>
              <a:buFont typeface="Times New Roman"/>
              <a:buNone/>
            </a:pPr>
            <a:endParaRPr lang="en-US" sz="280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0"/>
              </a:spcBef>
              <a:spcAft>
                <a:spcPts val="0"/>
              </a:spcAft>
              <a:buClr>
                <a:schemeClr val="lt1"/>
              </a:buClr>
              <a:buSzPct val="25000"/>
              <a:buFont typeface="Times New Roman"/>
              <a:buNone/>
            </a:pPr>
            <a:r>
              <a:rPr lang="en-US" sz="2800" dirty="0">
                <a:solidFill>
                  <a:schemeClr val="dk1"/>
                </a:solidFill>
                <a:latin typeface="Times New Roman"/>
                <a:ea typeface="Times New Roman"/>
                <a:cs typeface="Times New Roman"/>
                <a:sym typeface="Times New Roman"/>
              </a:rPr>
              <a:t>1) Using your teacher’s review sheet as a guide, organize your notes first. This process is part of reviewing because it will refresh your memory as to what you covered in class.</a:t>
            </a:r>
          </a:p>
          <a:p>
            <a:pPr marL="342900" marR="0" lvl="0" indent="-342900" algn="l" rtl="0">
              <a:lnSpc>
                <a:spcPct val="90000"/>
              </a:lnSpc>
              <a:spcBef>
                <a:spcPts val="0"/>
              </a:spcBef>
              <a:spcAft>
                <a:spcPts val="0"/>
              </a:spcAft>
              <a:buClr>
                <a:schemeClr val="lt1"/>
              </a:buClr>
              <a:buSzPct val="25000"/>
              <a:buFont typeface="Times New Roman"/>
              <a:buNone/>
            </a:pPr>
            <a:endParaRPr lang="en-US" sz="2800" dirty="0">
              <a:solidFill>
                <a:schemeClr val="dk1"/>
              </a:solidFill>
              <a:latin typeface="Times New Roman"/>
              <a:ea typeface="Times New Roman"/>
              <a:cs typeface="Times New Roman"/>
              <a:sym typeface="Times New Roman"/>
            </a:endParaRPr>
          </a:p>
          <a:p>
            <a:pPr marL="342900" indent="-342900">
              <a:lnSpc>
                <a:spcPct val="90000"/>
              </a:lnSpc>
              <a:buClr>
                <a:schemeClr val="lt1"/>
              </a:buClr>
              <a:buSzPct val="25000"/>
            </a:pPr>
            <a:r>
              <a:rPr lang="en-US" sz="2800" dirty="0">
                <a:solidFill>
                  <a:schemeClr val="dk1"/>
                </a:solidFill>
                <a:latin typeface="Times New Roman"/>
                <a:ea typeface="Times New Roman"/>
                <a:cs typeface="Times New Roman"/>
                <a:sym typeface="Times New Roman"/>
              </a:rPr>
              <a:t>2) As you organize, pay attention to what you remember well versus what you don’t understand.  </a:t>
            </a:r>
          </a:p>
          <a:p>
            <a:pPr marL="342900" marR="0" lvl="0" indent="-342900" algn="l" rtl="0">
              <a:lnSpc>
                <a:spcPct val="90000"/>
              </a:lnSpc>
              <a:spcBef>
                <a:spcPts val="0"/>
              </a:spcBef>
              <a:spcAft>
                <a:spcPts val="0"/>
              </a:spcAft>
              <a:buClr>
                <a:schemeClr val="lt1"/>
              </a:buClr>
              <a:buSzPct val="25000"/>
              <a:buFont typeface="Times New Roman"/>
              <a:buNone/>
            </a:pPr>
            <a:endParaRPr sz="2800" dirty="0">
              <a:solidFill>
                <a:schemeClr val="dk1"/>
              </a:solidFill>
              <a:latin typeface="Times New Roman"/>
              <a:ea typeface="Times New Roman"/>
              <a:cs typeface="Times New Roman"/>
              <a:sym typeface="Times New Roman"/>
            </a:endParaRPr>
          </a:p>
        </p:txBody>
      </p:sp>
      <p:sp>
        <p:nvSpPr>
          <p:cNvPr id="233" name="Shape 233"/>
          <p:cNvSpPr txBox="1"/>
          <p:nvPr/>
        </p:nvSpPr>
        <p:spPr>
          <a:xfrm>
            <a:off x="0" y="827087"/>
            <a:ext cx="9144000" cy="7080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dirty="0">
                <a:solidFill>
                  <a:srgbClr val="CCFFCC"/>
                </a:solidFill>
                <a:latin typeface="Arial"/>
                <a:ea typeface="Arial"/>
                <a:cs typeface="Arial"/>
                <a:sym typeface="Arial"/>
              </a:rPr>
              <a:t>Recommended Strategies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1066800" y="1909700"/>
            <a:ext cx="7714500" cy="4948199"/>
          </a:xfrm>
          <a:prstGeom prst="rect">
            <a:avLst/>
          </a:prstGeom>
          <a:noFill/>
          <a:ln>
            <a:noFill/>
          </a:ln>
        </p:spPr>
        <p:txBody>
          <a:bodyPr lIns="91425" tIns="45700" rIns="91425" bIns="45700" anchor="t" anchorCtr="0">
            <a:noAutofit/>
          </a:bodyPr>
          <a:lstStyle/>
          <a:p>
            <a:pPr marL="0" marR="0" lvl="0" indent="0" algn="l" rtl="0">
              <a:lnSpc>
                <a:spcPct val="90000"/>
              </a:lnSpc>
              <a:spcBef>
                <a:spcPts val="560"/>
              </a:spcBef>
              <a:spcAft>
                <a:spcPts val="0"/>
              </a:spcAft>
              <a:buClr>
                <a:schemeClr val="lt1"/>
              </a:buClr>
              <a:buFont typeface="Times New Roman"/>
              <a:buNone/>
            </a:pPr>
            <a:endParaRPr sz="280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560"/>
              </a:spcBef>
              <a:spcAft>
                <a:spcPts val="0"/>
              </a:spcAft>
              <a:buClr>
                <a:schemeClr val="lt1"/>
              </a:buClr>
              <a:buSzPct val="25000"/>
              <a:buFont typeface="Times New Roman"/>
              <a:buNone/>
            </a:pPr>
            <a:r>
              <a:rPr lang="en-US" sz="2800" dirty="0">
                <a:solidFill>
                  <a:schemeClr val="dk1"/>
                </a:solidFill>
                <a:latin typeface="Times New Roman"/>
                <a:ea typeface="Times New Roman"/>
                <a:cs typeface="Times New Roman"/>
                <a:sym typeface="Times New Roman"/>
              </a:rPr>
              <a:t>3) Annotate your review sheet to highlight what you don’t understand. This will help you focus on the areas that you need to study first.	</a:t>
            </a:r>
          </a:p>
          <a:p>
            <a:pPr marL="342900" marR="0" lvl="0" indent="-342900" algn="l" rtl="0">
              <a:lnSpc>
                <a:spcPct val="90000"/>
              </a:lnSpc>
              <a:spcBef>
                <a:spcPts val="560"/>
              </a:spcBef>
              <a:spcAft>
                <a:spcPts val="0"/>
              </a:spcAft>
              <a:buClr>
                <a:schemeClr val="lt1"/>
              </a:buClr>
              <a:buFont typeface="Times New Roman"/>
              <a:buNone/>
            </a:pPr>
            <a:endParaRPr sz="280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560"/>
              </a:spcBef>
              <a:spcAft>
                <a:spcPts val="0"/>
              </a:spcAft>
              <a:buClr>
                <a:schemeClr val="lt1"/>
              </a:buClr>
              <a:buSzPct val="25000"/>
              <a:buFont typeface="Times New Roman"/>
              <a:buNone/>
            </a:pPr>
            <a:r>
              <a:rPr lang="en-US" sz="2800" dirty="0">
                <a:solidFill>
                  <a:schemeClr val="dk1"/>
                </a:solidFill>
                <a:latin typeface="Times New Roman"/>
                <a:ea typeface="Times New Roman"/>
                <a:cs typeface="Times New Roman"/>
                <a:sym typeface="Times New Roman"/>
              </a:rPr>
              <a:t>4) Now is the time to check with your teacher or another reliable student in the class if you don’t understand something. Don’t wait until the night before! This can cause unnecessary panic.</a:t>
            </a:r>
          </a:p>
        </p:txBody>
      </p:sp>
      <p:sp>
        <p:nvSpPr>
          <p:cNvPr id="4" name="Shape 233"/>
          <p:cNvSpPr txBox="1"/>
          <p:nvPr/>
        </p:nvSpPr>
        <p:spPr>
          <a:xfrm>
            <a:off x="0" y="827087"/>
            <a:ext cx="9144000" cy="7080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dirty="0">
                <a:solidFill>
                  <a:srgbClr val="CCFFCC"/>
                </a:solidFill>
                <a:latin typeface="Arial"/>
                <a:ea typeface="Arial"/>
                <a:cs typeface="Arial"/>
                <a:sym typeface="Arial"/>
              </a:rPr>
              <a:t>Recommended Strategies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p:nvPr/>
        </p:nvSpPr>
        <p:spPr>
          <a:xfrm>
            <a:off x="1143000" y="1904104"/>
            <a:ext cx="8001000" cy="4953896"/>
          </a:xfrm>
          <a:prstGeom prst="rect">
            <a:avLst/>
          </a:prstGeom>
          <a:noFill/>
          <a:ln>
            <a:noFill/>
          </a:ln>
        </p:spPr>
        <p:txBody>
          <a:bodyPr lIns="91425" tIns="45700" rIns="91425" bIns="45700" anchor="t" anchorCtr="0">
            <a:noAutofit/>
          </a:bodyPr>
          <a:lstStyle/>
          <a:p>
            <a:pPr marL="0" marR="0" lvl="0" indent="0" algn="l" rtl="0">
              <a:lnSpc>
                <a:spcPct val="90000"/>
              </a:lnSpc>
              <a:spcBef>
                <a:spcPts val="563"/>
              </a:spcBef>
              <a:spcAft>
                <a:spcPts val="0"/>
              </a:spcAft>
              <a:buClr>
                <a:srgbClr val="E5E6DA"/>
              </a:buClr>
              <a:buSzPct val="25000"/>
              <a:buFont typeface="Times New Roman"/>
              <a:buNone/>
            </a:pPr>
            <a:endParaRPr lang="en-US" sz="2800" dirty="0">
              <a:solidFill>
                <a:srgbClr val="3C4743"/>
              </a:solidFill>
              <a:latin typeface="Times New Roman"/>
              <a:ea typeface="Times New Roman"/>
              <a:cs typeface="Times New Roman"/>
              <a:sym typeface="Times New Roman"/>
            </a:endParaRPr>
          </a:p>
          <a:p>
            <a:pPr marL="0" marR="0" lvl="0" indent="0" algn="l" rtl="0">
              <a:lnSpc>
                <a:spcPct val="90000"/>
              </a:lnSpc>
              <a:spcBef>
                <a:spcPts val="563"/>
              </a:spcBef>
              <a:spcAft>
                <a:spcPts val="0"/>
              </a:spcAft>
              <a:buClr>
                <a:srgbClr val="E5E6DA"/>
              </a:buClr>
              <a:buSzPct val="25000"/>
              <a:buFont typeface="Times New Roman"/>
              <a:buNone/>
            </a:pPr>
            <a:r>
              <a:rPr lang="en-US" sz="2800" dirty="0">
                <a:solidFill>
                  <a:srgbClr val="3C4743"/>
                </a:solidFill>
                <a:latin typeface="Times New Roman"/>
                <a:ea typeface="Times New Roman"/>
                <a:cs typeface="Times New Roman"/>
                <a:sym typeface="Times New Roman"/>
              </a:rPr>
              <a:t>5) Study from old quizzes and tests.</a:t>
            </a:r>
          </a:p>
          <a:p>
            <a:pPr marL="342900" marR="0" lvl="0" indent="-342900" algn="l" rtl="0">
              <a:lnSpc>
                <a:spcPct val="90000"/>
              </a:lnSpc>
              <a:spcBef>
                <a:spcPts val="563"/>
              </a:spcBef>
              <a:spcAft>
                <a:spcPts val="0"/>
              </a:spcAft>
              <a:buClr>
                <a:srgbClr val="E5E6DA"/>
              </a:buClr>
              <a:buFont typeface="Times New Roman"/>
              <a:buNone/>
            </a:pPr>
            <a:endParaRPr sz="2800" dirty="0">
              <a:solidFill>
                <a:srgbClr val="3C4743"/>
              </a:solidFill>
              <a:latin typeface="Times New Roman"/>
              <a:ea typeface="Times New Roman"/>
              <a:cs typeface="Times New Roman"/>
              <a:sym typeface="Times New Roman"/>
            </a:endParaRPr>
          </a:p>
          <a:p>
            <a:pPr marL="342900" marR="0" lvl="0" indent="-342900" algn="l" rtl="0">
              <a:lnSpc>
                <a:spcPct val="90000"/>
              </a:lnSpc>
              <a:spcBef>
                <a:spcPts val="563"/>
              </a:spcBef>
              <a:spcAft>
                <a:spcPts val="0"/>
              </a:spcAft>
              <a:buClr>
                <a:srgbClr val="E5E6DA"/>
              </a:buClr>
              <a:buSzPct val="25000"/>
              <a:buFont typeface="Times New Roman"/>
              <a:buNone/>
            </a:pPr>
            <a:r>
              <a:rPr lang="en-US" sz="2800" dirty="0">
                <a:solidFill>
                  <a:srgbClr val="3C4743"/>
                </a:solidFill>
                <a:latin typeface="Times New Roman"/>
                <a:ea typeface="Times New Roman"/>
                <a:cs typeface="Times New Roman"/>
                <a:sym typeface="Times New Roman"/>
              </a:rPr>
              <a:t>6) Redo key homework assignments.</a:t>
            </a:r>
          </a:p>
          <a:p>
            <a:pPr marL="342900" marR="0" lvl="0" indent="-342900" algn="l" rtl="0">
              <a:lnSpc>
                <a:spcPct val="90000"/>
              </a:lnSpc>
              <a:spcBef>
                <a:spcPts val="563"/>
              </a:spcBef>
              <a:spcAft>
                <a:spcPts val="0"/>
              </a:spcAft>
              <a:buClr>
                <a:srgbClr val="E5E6DA"/>
              </a:buClr>
              <a:buFont typeface="Times New Roman"/>
              <a:buNone/>
            </a:pPr>
            <a:endParaRPr sz="2800" dirty="0">
              <a:solidFill>
                <a:srgbClr val="3C4743"/>
              </a:solidFill>
              <a:latin typeface="Times New Roman"/>
              <a:ea typeface="Times New Roman"/>
              <a:cs typeface="Times New Roman"/>
              <a:sym typeface="Times New Roman"/>
            </a:endParaRPr>
          </a:p>
          <a:p>
            <a:pPr marL="342900" marR="0" lvl="0" indent="-342900" algn="l" rtl="0">
              <a:lnSpc>
                <a:spcPct val="90000"/>
              </a:lnSpc>
              <a:spcBef>
                <a:spcPts val="563"/>
              </a:spcBef>
              <a:spcAft>
                <a:spcPts val="0"/>
              </a:spcAft>
              <a:buClr>
                <a:srgbClr val="E5E6DA"/>
              </a:buClr>
              <a:buSzPct val="25000"/>
              <a:buFont typeface="Times New Roman"/>
              <a:buNone/>
            </a:pPr>
            <a:r>
              <a:rPr lang="en-US" sz="2800" dirty="0">
                <a:solidFill>
                  <a:srgbClr val="3C4743"/>
                </a:solidFill>
                <a:latin typeface="Times New Roman"/>
                <a:ea typeface="Times New Roman"/>
                <a:cs typeface="Times New Roman"/>
                <a:sym typeface="Times New Roman"/>
              </a:rPr>
              <a:t>7) Teach someone else what you know!  Teaching is one of the best ways to evaluate how much you know.</a:t>
            </a:r>
          </a:p>
        </p:txBody>
      </p:sp>
      <p:sp>
        <p:nvSpPr>
          <p:cNvPr id="4" name="Shape 233"/>
          <p:cNvSpPr txBox="1"/>
          <p:nvPr/>
        </p:nvSpPr>
        <p:spPr>
          <a:xfrm>
            <a:off x="0" y="827087"/>
            <a:ext cx="9144000" cy="7080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dirty="0">
                <a:solidFill>
                  <a:srgbClr val="CCFFCC"/>
                </a:solidFill>
                <a:latin typeface="Arial"/>
                <a:ea typeface="Arial"/>
                <a:cs typeface="Arial"/>
                <a:sym typeface="Arial"/>
              </a:rPr>
              <a:t>Recommended Strategies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1295400" y="2246313"/>
            <a:ext cx="7086600" cy="3657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Times New Roman"/>
              <a:buNone/>
            </a:pPr>
            <a:r>
              <a:rPr lang="en-US" sz="3600" b="1" dirty="0">
                <a:solidFill>
                  <a:schemeClr val="dk1"/>
                </a:solidFill>
                <a:latin typeface="Times New Roman"/>
                <a:ea typeface="Times New Roman"/>
                <a:cs typeface="Times New Roman"/>
                <a:sym typeface="Times New Roman"/>
              </a:rPr>
              <a:t>Use multiple intelligences</a:t>
            </a: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spcBef>
                <a:spcPts val="640"/>
              </a:spcBef>
              <a:spcAft>
                <a:spcPts val="0"/>
              </a:spcAft>
              <a:buClr>
                <a:schemeClr val="lt1"/>
              </a:buClr>
              <a:buSzPct val="100000"/>
              <a:buFont typeface="Times New Roman"/>
              <a:buChar char="•"/>
            </a:pPr>
            <a:r>
              <a:rPr lang="en-US" sz="3200" dirty="0">
                <a:solidFill>
                  <a:schemeClr val="dk1"/>
                </a:solidFill>
                <a:latin typeface="Times New Roman"/>
                <a:ea typeface="Times New Roman"/>
                <a:cs typeface="Times New Roman"/>
                <a:sym typeface="Times New Roman"/>
              </a:rPr>
              <a:t>Study aloud.</a:t>
            </a:r>
          </a:p>
          <a:p>
            <a:pPr marL="342900" marR="0" lvl="0" indent="-342900" algn="l" rtl="0">
              <a:spcBef>
                <a:spcPts val="640"/>
              </a:spcBef>
              <a:spcAft>
                <a:spcPts val="0"/>
              </a:spcAft>
              <a:buClr>
                <a:schemeClr val="lt1"/>
              </a:buClr>
              <a:buSzPct val="100000"/>
              <a:buFont typeface="Times New Roman"/>
              <a:buChar char="•"/>
            </a:pPr>
            <a:r>
              <a:rPr lang="en-US" sz="3200" dirty="0">
                <a:solidFill>
                  <a:schemeClr val="dk1"/>
                </a:solidFill>
                <a:latin typeface="Times New Roman"/>
                <a:ea typeface="Times New Roman"/>
                <a:cs typeface="Times New Roman"/>
                <a:sym typeface="Times New Roman"/>
              </a:rPr>
              <a:t>Study with a partner.</a:t>
            </a:r>
          </a:p>
          <a:p>
            <a:pPr marL="342900" marR="0" lvl="0" indent="-342900" algn="l" rtl="0">
              <a:spcBef>
                <a:spcPts val="640"/>
              </a:spcBef>
              <a:spcAft>
                <a:spcPts val="0"/>
              </a:spcAft>
              <a:buClr>
                <a:schemeClr val="lt1"/>
              </a:buClr>
              <a:buSzPct val="100000"/>
              <a:buFont typeface="Times New Roman"/>
              <a:buChar char="•"/>
            </a:pPr>
            <a:r>
              <a:rPr lang="en-US" sz="3200" dirty="0">
                <a:solidFill>
                  <a:schemeClr val="dk1"/>
                </a:solidFill>
                <a:latin typeface="Times New Roman"/>
                <a:ea typeface="Times New Roman"/>
                <a:cs typeface="Times New Roman"/>
                <a:sym typeface="Times New Roman"/>
              </a:rPr>
              <a:t>Write things down on note cards. </a:t>
            </a:r>
          </a:p>
          <a:p>
            <a:pPr marL="342900" marR="0" lvl="0" indent="-342900" algn="l" rtl="0">
              <a:spcBef>
                <a:spcPts val="640"/>
              </a:spcBef>
              <a:spcAft>
                <a:spcPts val="0"/>
              </a:spcAft>
              <a:buClr>
                <a:schemeClr val="lt1"/>
              </a:buClr>
              <a:buSzPct val="100000"/>
              <a:buFont typeface="Times New Roman"/>
              <a:buChar char="•"/>
            </a:pPr>
            <a:r>
              <a:rPr lang="en-US" sz="3200" dirty="0">
                <a:solidFill>
                  <a:schemeClr val="dk1"/>
                </a:solidFill>
                <a:latin typeface="Times New Roman"/>
                <a:ea typeface="Times New Roman"/>
                <a:cs typeface="Times New Roman"/>
                <a:sym typeface="Times New Roman"/>
              </a:rPr>
              <a:t>Draw pictures to help you remember.</a:t>
            </a:r>
          </a:p>
        </p:txBody>
      </p:sp>
      <p:sp>
        <p:nvSpPr>
          <p:cNvPr id="4" name="Shape 233"/>
          <p:cNvSpPr txBox="1"/>
          <p:nvPr/>
        </p:nvSpPr>
        <p:spPr>
          <a:xfrm>
            <a:off x="0" y="827087"/>
            <a:ext cx="9144000" cy="7080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dirty="0">
                <a:solidFill>
                  <a:srgbClr val="CCFFCC"/>
                </a:solidFill>
                <a:latin typeface="Arial"/>
                <a:ea typeface="Arial"/>
                <a:cs typeface="Arial"/>
                <a:sym typeface="Arial"/>
              </a:rPr>
              <a:t>Recommended Strategies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p:nvPr/>
        </p:nvSpPr>
        <p:spPr>
          <a:xfrm>
            <a:off x="685800" y="2230438"/>
            <a:ext cx="7696199" cy="356552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5E6DA"/>
              </a:buClr>
              <a:buSzPct val="25000"/>
              <a:buFont typeface="Times New Roman"/>
              <a:buNone/>
            </a:pPr>
            <a:r>
              <a:rPr lang="en-US" sz="2800" dirty="0">
                <a:solidFill>
                  <a:srgbClr val="3C4743"/>
                </a:solidFill>
                <a:latin typeface="Times New Roman"/>
                <a:ea typeface="Times New Roman"/>
                <a:cs typeface="Times New Roman"/>
                <a:sym typeface="Times New Roman"/>
              </a:rPr>
              <a:t>	</a:t>
            </a:r>
            <a:r>
              <a:rPr lang="en-US" sz="2800" i="1" dirty="0">
                <a:solidFill>
                  <a:srgbClr val="3C4743"/>
                </a:solidFill>
                <a:latin typeface="Times New Roman"/>
                <a:ea typeface="Times New Roman"/>
                <a:cs typeface="Times New Roman"/>
                <a:sym typeface="Times New Roman"/>
              </a:rPr>
              <a:t>Cramming</a:t>
            </a:r>
            <a:r>
              <a:rPr lang="en-US" sz="2800" dirty="0">
                <a:solidFill>
                  <a:srgbClr val="3C4743"/>
                </a:solidFill>
                <a:latin typeface="Times New Roman"/>
                <a:ea typeface="Times New Roman"/>
                <a:cs typeface="Times New Roman"/>
                <a:sym typeface="Times New Roman"/>
              </a:rPr>
              <a:t> </a:t>
            </a:r>
            <a:r>
              <a:rPr lang="en-US" sz="2800" dirty="0" smtClean="0">
                <a:solidFill>
                  <a:schemeClr val="dk1"/>
                </a:solidFill>
                <a:latin typeface="Times New Roman"/>
                <a:ea typeface="Times New Roman"/>
                <a:cs typeface="Times New Roman"/>
                <a:sym typeface="Times New Roman"/>
              </a:rPr>
              <a:t>(</a:t>
            </a:r>
            <a:r>
              <a:rPr lang="en-US" sz="2800" dirty="0" smtClean="0">
                <a:solidFill>
                  <a:srgbClr val="3C4743"/>
                </a:solidFill>
                <a:latin typeface="Times New Roman"/>
                <a:ea typeface="Times New Roman"/>
                <a:cs typeface="Times New Roman"/>
                <a:sym typeface="Times New Roman"/>
              </a:rPr>
              <a:t>studying </a:t>
            </a:r>
            <a:r>
              <a:rPr lang="en-US" sz="2800" dirty="0">
                <a:solidFill>
                  <a:srgbClr val="3C4743"/>
                </a:solidFill>
                <a:latin typeface="Times New Roman"/>
                <a:ea typeface="Times New Roman"/>
                <a:cs typeface="Times New Roman"/>
                <a:sym typeface="Times New Roman"/>
              </a:rPr>
              <a:t>a few hours before the test or the night </a:t>
            </a:r>
            <a:r>
              <a:rPr lang="en-US" sz="2800" dirty="0" smtClean="0">
                <a:solidFill>
                  <a:srgbClr val="3C4743"/>
                </a:solidFill>
                <a:latin typeface="Times New Roman"/>
                <a:ea typeface="Times New Roman"/>
                <a:cs typeface="Times New Roman"/>
                <a:sym typeface="Times New Roman"/>
              </a:rPr>
              <a:t>before) </a:t>
            </a:r>
            <a:r>
              <a:rPr lang="en-US" sz="2800" dirty="0">
                <a:solidFill>
                  <a:srgbClr val="3C4743"/>
                </a:solidFill>
                <a:latin typeface="Times New Roman"/>
                <a:ea typeface="Times New Roman"/>
                <a:cs typeface="Times New Roman"/>
                <a:sym typeface="Times New Roman"/>
              </a:rPr>
              <a:t>does not work. It has been proven to be </a:t>
            </a:r>
            <a:r>
              <a:rPr lang="en-US" sz="2800" b="1" u="sng" dirty="0">
                <a:solidFill>
                  <a:srgbClr val="3C4743"/>
                </a:solidFill>
                <a:latin typeface="Times New Roman"/>
                <a:ea typeface="Times New Roman"/>
                <a:cs typeface="Times New Roman"/>
                <a:sym typeface="Times New Roman"/>
              </a:rPr>
              <a:t>very ineffective</a:t>
            </a:r>
            <a:r>
              <a:rPr lang="en-US" sz="2800" dirty="0" smtClean="0">
                <a:solidFill>
                  <a:srgbClr val="3C4743"/>
                </a:solidFill>
                <a:latin typeface="Times New Roman"/>
                <a:ea typeface="Times New Roman"/>
                <a:cs typeface="Times New Roman"/>
                <a:sym typeface="Times New Roman"/>
              </a:rPr>
              <a:t>.</a:t>
            </a:r>
          </a:p>
          <a:p>
            <a:pPr marL="342900" marR="0" lvl="0" indent="-342900" algn="l" rtl="0">
              <a:lnSpc>
                <a:spcPct val="90000"/>
              </a:lnSpc>
              <a:spcBef>
                <a:spcPts val="0"/>
              </a:spcBef>
              <a:spcAft>
                <a:spcPts val="0"/>
              </a:spcAft>
              <a:buClr>
                <a:srgbClr val="E5E6DA"/>
              </a:buClr>
              <a:buSzPct val="25000"/>
              <a:buFont typeface="Times New Roman"/>
              <a:buNone/>
            </a:pPr>
            <a:endParaRPr lang="en-US" sz="2800" dirty="0">
              <a:solidFill>
                <a:srgbClr val="3C4743"/>
              </a:solidFill>
              <a:latin typeface="Times New Roman"/>
              <a:ea typeface="Times New Roman"/>
              <a:cs typeface="Times New Roman"/>
              <a:sym typeface="Times New Roman"/>
            </a:endParaRPr>
          </a:p>
          <a:p>
            <a:pPr marL="342900" lvl="0" indent="-342900">
              <a:lnSpc>
                <a:spcPct val="90000"/>
              </a:lnSpc>
              <a:buClr>
                <a:srgbClr val="E5E6DA"/>
              </a:buClr>
              <a:buSzPct val="25000"/>
            </a:pPr>
            <a:r>
              <a:rPr lang="en-US" sz="2800" dirty="0" smtClean="0">
                <a:solidFill>
                  <a:srgbClr val="3C4743"/>
                </a:solidFill>
                <a:latin typeface="Times New Roman"/>
                <a:ea typeface="Times New Roman"/>
                <a:cs typeface="Times New Roman"/>
                <a:sym typeface="Times New Roman"/>
              </a:rPr>
              <a:t>	Study </a:t>
            </a:r>
            <a:r>
              <a:rPr lang="en-US" sz="2800" dirty="0">
                <a:solidFill>
                  <a:srgbClr val="3C4743"/>
                </a:solidFill>
                <a:latin typeface="Times New Roman"/>
                <a:ea typeface="Times New Roman"/>
                <a:cs typeface="Times New Roman"/>
                <a:sym typeface="Times New Roman"/>
              </a:rPr>
              <a:t>only 20 minutes at one sitting.</a:t>
            </a:r>
          </a:p>
          <a:p>
            <a:pPr marL="342900" lvl="0" indent="-342900">
              <a:lnSpc>
                <a:spcPct val="90000"/>
              </a:lnSpc>
              <a:spcBef>
                <a:spcPts val="563"/>
              </a:spcBef>
              <a:buClr>
                <a:srgbClr val="E5E6DA"/>
              </a:buClr>
              <a:buSzPct val="25000"/>
            </a:pPr>
            <a:r>
              <a:rPr lang="en-US" sz="2800" dirty="0">
                <a:solidFill>
                  <a:srgbClr val="3C4743"/>
                </a:solidFill>
                <a:latin typeface="Times New Roman"/>
                <a:ea typeface="Times New Roman"/>
                <a:cs typeface="Times New Roman"/>
                <a:sym typeface="Times New Roman"/>
              </a:rPr>
              <a:t>	Take frequent breaks.	</a:t>
            </a:r>
          </a:p>
          <a:p>
            <a:pPr marL="342900" lvl="0" indent="-342900">
              <a:lnSpc>
                <a:spcPct val="90000"/>
              </a:lnSpc>
              <a:spcBef>
                <a:spcPts val="563"/>
              </a:spcBef>
              <a:buClr>
                <a:srgbClr val="E5E6DA"/>
              </a:buClr>
              <a:buSzPct val="25000"/>
            </a:pPr>
            <a:r>
              <a:rPr lang="en-US" sz="2800" dirty="0">
                <a:solidFill>
                  <a:srgbClr val="3C4743"/>
                </a:solidFill>
                <a:latin typeface="Times New Roman"/>
                <a:ea typeface="Times New Roman"/>
                <a:cs typeface="Times New Roman"/>
                <a:sym typeface="Times New Roman"/>
              </a:rPr>
              <a:t>	Study often </a:t>
            </a:r>
            <a:r>
              <a:rPr lang="en-US" sz="2800" dirty="0">
                <a:solidFill>
                  <a:schemeClr val="dk1"/>
                </a:solidFill>
                <a:latin typeface="Times New Roman"/>
                <a:ea typeface="Times New Roman"/>
                <a:cs typeface="Times New Roman"/>
                <a:sym typeface="Times New Roman"/>
              </a:rPr>
              <a:t>– </a:t>
            </a:r>
            <a:r>
              <a:rPr lang="en-US" sz="2800" dirty="0">
                <a:solidFill>
                  <a:srgbClr val="3C4743"/>
                </a:solidFill>
                <a:latin typeface="Times New Roman"/>
                <a:ea typeface="Times New Roman"/>
                <a:cs typeface="Times New Roman"/>
                <a:sym typeface="Times New Roman"/>
              </a:rPr>
              <a:t>start tonight!</a:t>
            </a:r>
          </a:p>
          <a:p>
            <a:pPr marL="342900" marR="0" lvl="0" indent="-342900" algn="l" rtl="0">
              <a:lnSpc>
                <a:spcPct val="90000"/>
              </a:lnSpc>
              <a:spcBef>
                <a:spcPts val="0"/>
              </a:spcBef>
              <a:spcAft>
                <a:spcPts val="0"/>
              </a:spcAft>
              <a:buClr>
                <a:srgbClr val="E5E6DA"/>
              </a:buClr>
              <a:buSzPct val="25000"/>
              <a:buFont typeface="Times New Roman"/>
              <a:buNone/>
            </a:pPr>
            <a:endParaRPr lang="en-US" sz="2800" dirty="0">
              <a:solidFill>
                <a:srgbClr val="3C4743"/>
              </a:solidFill>
              <a:latin typeface="Times New Roman"/>
              <a:ea typeface="Times New Roman"/>
              <a:cs typeface="Times New Roman"/>
              <a:sym typeface="Times New Roman"/>
            </a:endParaRPr>
          </a:p>
        </p:txBody>
      </p:sp>
      <p:sp>
        <p:nvSpPr>
          <p:cNvPr id="5" name="Shape 233"/>
          <p:cNvSpPr txBox="1"/>
          <p:nvPr/>
        </p:nvSpPr>
        <p:spPr>
          <a:xfrm>
            <a:off x="0" y="827087"/>
            <a:ext cx="9144000" cy="7080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dirty="0">
                <a:solidFill>
                  <a:srgbClr val="CCFFCC"/>
                </a:solidFill>
                <a:latin typeface="Arial"/>
                <a:ea typeface="Arial"/>
                <a:cs typeface="Arial"/>
                <a:sym typeface="Arial"/>
              </a:rPr>
              <a:t>Recommended Strategies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p:nvPr/>
        </p:nvSpPr>
        <p:spPr>
          <a:xfrm>
            <a:off x="685800" y="1143000"/>
            <a:ext cx="7924799" cy="4648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800" dirty="0">
                <a:solidFill>
                  <a:srgbClr val="000000"/>
                </a:solidFill>
                <a:latin typeface="Times New Roman"/>
                <a:ea typeface="Times New Roman"/>
                <a:cs typeface="Times New Roman"/>
                <a:sym typeface="Times New Roman"/>
              </a:rPr>
              <a:t>Fine Arts</a:t>
            </a:r>
          </a:p>
        </p:txBody>
      </p:sp>
      <p:pic>
        <p:nvPicPr>
          <p:cNvPr id="5" name="Picture 4" descr="Screen Shot 2017-01-10 at 9.08.01 AM.png"/>
          <p:cNvPicPr>
            <a:picLocks noChangeAspect="1"/>
          </p:cNvPicPr>
          <p:nvPr/>
        </p:nvPicPr>
        <p:blipFill>
          <a:blip r:embed="rId3"/>
          <a:stretch>
            <a:fillRect/>
          </a:stretch>
        </p:blipFill>
        <p:spPr>
          <a:xfrm>
            <a:off x="4394043" y="4247601"/>
            <a:ext cx="4630112" cy="2456402"/>
          </a:xfrm>
          <a:prstGeom prst="rect">
            <a:avLst/>
          </a:prstGeom>
        </p:spPr>
      </p:pic>
      <p:pic>
        <p:nvPicPr>
          <p:cNvPr id="6" name="Picture 5" descr="Screen Shot 2017-01-10 at 9.20.11 AM.png"/>
          <p:cNvPicPr>
            <a:picLocks noChangeAspect="1"/>
          </p:cNvPicPr>
          <p:nvPr/>
        </p:nvPicPr>
        <p:blipFill>
          <a:blip r:embed="rId4"/>
          <a:stretch>
            <a:fillRect/>
          </a:stretch>
        </p:blipFill>
        <p:spPr>
          <a:xfrm>
            <a:off x="279481" y="199446"/>
            <a:ext cx="3193935" cy="2284439"/>
          </a:xfrm>
          <a:prstGeom prst="rect">
            <a:avLst/>
          </a:prstGeom>
        </p:spPr>
      </p:pic>
    </p:spTree>
    <p:extLst>
      <p:ext uri="{BB962C8B-B14F-4D97-AF65-F5344CB8AC3E}">
        <p14:creationId xmlns:p14="http://schemas.microsoft.com/office/powerpoint/2010/main" val="445196614"/>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p:nvPr/>
        </p:nvSpPr>
        <p:spPr>
          <a:xfrm>
            <a:off x="685800" y="196850"/>
            <a:ext cx="7772400" cy="1904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dirty="0">
                <a:solidFill>
                  <a:srgbClr val="F3F3F3"/>
                </a:solidFill>
                <a:latin typeface="Times New Roman"/>
                <a:ea typeface="Times New Roman"/>
                <a:cs typeface="Times New Roman"/>
                <a:sym typeface="Times New Roman"/>
              </a:rPr>
              <a:t>Study Materials</a:t>
            </a:r>
            <a:br>
              <a:rPr lang="en-US" sz="4000" dirty="0">
                <a:solidFill>
                  <a:srgbClr val="F3F3F3"/>
                </a:solidFill>
                <a:latin typeface="Times New Roman"/>
                <a:ea typeface="Times New Roman"/>
                <a:cs typeface="Times New Roman"/>
                <a:sym typeface="Times New Roman"/>
              </a:rPr>
            </a:br>
            <a:r>
              <a:rPr lang="en-US" sz="4000" dirty="0">
                <a:solidFill>
                  <a:srgbClr val="F3F3F3"/>
                </a:solidFill>
                <a:latin typeface="Times New Roman"/>
                <a:ea typeface="Times New Roman"/>
                <a:cs typeface="Times New Roman"/>
                <a:sym typeface="Times New Roman"/>
              </a:rPr>
              <a:t>for Fine Arts</a:t>
            </a:r>
          </a:p>
        </p:txBody>
      </p:sp>
      <p:sp>
        <p:nvSpPr>
          <p:cNvPr id="476" name="Shape 476"/>
          <p:cNvSpPr txBox="1"/>
          <p:nvPr/>
        </p:nvSpPr>
        <p:spPr>
          <a:xfrm>
            <a:off x="1219200" y="2362200"/>
            <a:ext cx="7086600" cy="2743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5E6DA"/>
              </a:buClr>
              <a:buSzPct val="100000"/>
              <a:buFont typeface="Times New Roman"/>
              <a:buChar char="•"/>
            </a:pPr>
            <a:r>
              <a:rPr lang="en-US" sz="2800" dirty="0">
                <a:solidFill>
                  <a:srgbClr val="000000"/>
                </a:solidFill>
                <a:latin typeface="Times New Roman"/>
                <a:ea typeface="Times New Roman"/>
                <a:cs typeface="Times New Roman"/>
                <a:sym typeface="Times New Roman"/>
              </a:rPr>
              <a:t>*Most mid-term exams are performance-based.</a:t>
            </a:r>
          </a:p>
          <a:p>
            <a:pPr marL="742950" marR="0" lvl="1" indent="-285750" algn="l" rtl="0">
              <a:lnSpc>
                <a:spcPct val="90000"/>
              </a:lnSpc>
              <a:spcBef>
                <a:spcPts val="475"/>
              </a:spcBef>
              <a:spcAft>
                <a:spcPts val="0"/>
              </a:spcAft>
              <a:buClr>
                <a:srgbClr val="E5E6DA"/>
              </a:buClr>
              <a:buSzPct val="100000"/>
              <a:buFont typeface="Times New Roman"/>
              <a:buChar char="–"/>
            </a:pPr>
            <a:r>
              <a:rPr lang="en-US" sz="2400" b="0" i="0" u="none" strike="noStrike" cap="none" dirty="0">
                <a:solidFill>
                  <a:srgbClr val="000000"/>
                </a:solidFill>
                <a:latin typeface="Times New Roman"/>
                <a:ea typeface="Times New Roman"/>
                <a:cs typeface="Times New Roman"/>
                <a:sym typeface="Times New Roman"/>
              </a:rPr>
              <a:t>-</a:t>
            </a:r>
            <a:r>
              <a:rPr lang="en-US" sz="2400" dirty="0">
                <a:latin typeface="Times New Roman"/>
                <a:ea typeface="Times New Roman"/>
                <a:cs typeface="Times New Roman"/>
                <a:sym typeface="Times New Roman"/>
              </a:rPr>
              <a:t>Students have been preparing for exams in class.</a:t>
            </a:r>
          </a:p>
          <a:p>
            <a:pPr marL="742950" marR="0" lvl="1" indent="-285750" algn="l" rtl="0">
              <a:lnSpc>
                <a:spcPct val="90000"/>
              </a:lnSpc>
              <a:spcBef>
                <a:spcPts val="475"/>
              </a:spcBef>
              <a:spcAft>
                <a:spcPts val="0"/>
              </a:spcAft>
              <a:buClr>
                <a:srgbClr val="E5E6DA"/>
              </a:buClr>
              <a:buFont typeface="Times New Roman"/>
              <a:buNone/>
            </a:pPr>
            <a:endParaRPr sz="2400" b="0" i="0" u="none" strike="noStrike" cap="none" dirty="0">
              <a:solidFill>
                <a:srgbClr val="000000"/>
              </a:solidFill>
              <a:latin typeface="Times New Roman"/>
              <a:ea typeface="Times New Roman"/>
              <a:cs typeface="Times New Roman"/>
              <a:sym typeface="Times New Roman"/>
            </a:endParaRPr>
          </a:p>
          <a:p>
            <a:pPr marL="342900" marR="0" lvl="0" indent="-342900" algn="l" rtl="0">
              <a:lnSpc>
                <a:spcPct val="90000"/>
              </a:lnSpc>
              <a:spcBef>
                <a:spcPts val="563"/>
              </a:spcBef>
              <a:spcAft>
                <a:spcPts val="0"/>
              </a:spcAft>
              <a:buClr>
                <a:srgbClr val="E5E6DA"/>
              </a:buClr>
              <a:buFont typeface="Times New Roman"/>
              <a:buChar char="•"/>
            </a:pPr>
            <a:endParaRPr sz="1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20681367"/>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p:nvPr/>
        </p:nvSpPr>
        <p:spPr>
          <a:xfrm>
            <a:off x="685800" y="1143000"/>
            <a:ext cx="7924799" cy="4648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800">
                <a:solidFill>
                  <a:srgbClr val="000000"/>
                </a:solidFill>
                <a:latin typeface="Times New Roman"/>
                <a:ea typeface="Times New Roman"/>
                <a:cs typeface="Times New Roman"/>
                <a:sym typeface="Times New Roman"/>
              </a:rPr>
              <a:t>Lifetime Fitness</a:t>
            </a:r>
            <a:br>
              <a:rPr lang="en-US" sz="4800">
                <a:solidFill>
                  <a:srgbClr val="000000"/>
                </a:solidFill>
                <a:latin typeface="Times New Roman"/>
                <a:ea typeface="Times New Roman"/>
                <a:cs typeface="Times New Roman"/>
                <a:sym typeface="Times New Roman"/>
              </a:rPr>
            </a:br>
            <a:r>
              <a:rPr lang="en-US" sz="4800">
                <a:solidFill>
                  <a:srgbClr val="000000"/>
                </a:solidFill>
                <a:latin typeface="Times New Roman"/>
                <a:ea typeface="Times New Roman"/>
                <a:cs typeface="Times New Roman"/>
                <a:sym typeface="Times New Roman"/>
              </a:rPr>
              <a:t>and</a:t>
            </a:r>
            <a:br>
              <a:rPr lang="en-US" sz="4800">
                <a:solidFill>
                  <a:srgbClr val="000000"/>
                </a:solidFill>
                <a:latin typeface="Times New Roman"/>
                <a:ea typeface="Times New Roman"/>
                <a:cs typeface="Times New Roman"/>
                <a:sym typeface="Times New Roman"/>
              </a:rPr>
            </a:br>
            <a:r>
              <a:rPr lang="en-US" sz="4800">
                <a:solidFill>
                  <a:srgbClr val="000000"/>
                </a:solidFill>
                <a:latin typeface="Times New Roman"/>
                <a:ea typeface="Times New Roman"/>
                <a:cs typeface="Times New Roman"/>
                <a:sym typeface="Times New Roman"/>
              </a:rPr>
              <a:t>Health</a:t>
            </a:r>
          </a:p>
        </p:txBody>
      </p:sp>
      <p:pic>
        <p:nvPicPr>
          <p:cNvPr id="469" name="Shape 469"/>
          <p:cNvPicPr preferRelativeResize="0"/>
          <p:nvPr/>
        </p:nvPicPr>
        <p:blipFill rotWithShape="1">
          <a:blip r:embed="rId3">
            <a:alphaModFix/>
          </a:blip>
          <a:srcRect/>
          <a:stretch/>
        </p:blipFill>
        <p:spPr>
          <a:xfrm>
            <a:off x="0" y="87313"/>
            <a:ext cx="2390775" cy="2111375"/>
          </a:xfrm>
          <a:prstGeom prst="rect">
            <a:avLst/>
          </a:prstGeom>
          <a:noFill/>
          <a:ln>
            <a:noFill/>
          </a:ln>
        </p:spPr>
      </p:pic>
      <p:pic>
        <p:nvPicPr>
          <p:cNvPr id="470" name="Shape 470"/>
          <p:cNvPicPr preferRelativeResize="0"/>
          <p:nvPr/>
        </p:nvPicPr>
        <p:blipFill rotWithShape="1">
          <a:blip r:embed="rId4">
            <a:alphaModFix/>
          </a:blip>
          <a:srcRect/>
          <a:stretch/>
        </p:blipFill>
        <p:spPr>
          <a:xfrm>
            <a:off x="4292600" y="4768850"/>
            <a:ext cx="4317999" cy="1879599"/>
          </a:xfrm>
          <a:prstGeom prst="rect">
            <a:avLst/>
          </a:prstGeom>
          <a:noFill/>
          <a:ln>
            <a:noFill/>
          </a:ln>
        </p:spPr>
      </p:pic>
    </p:spTree>
    <p:extLst>
      <p:ext uri="{BB962C8B-B14F-4D97-AF65-F5344CB8AC3E}">
        <p14:creationId xmlns:p14="http://schemas.microsoft.com/office/powerpoint/2010/main" val="1595522217"/>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p:nvPr/>
        </p:nvSpPr>
        <p:spPr>
          <a:xfrm>
            <a:off x="685800" y="196850"/>
            <a:ext cx="7772400" cy="1904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a:solidFill>
                  <a:srgbClr val="F3F3F3"/>
                </a:solidFill>
                <a:latin typeface="Times New Roman"/>
                <a:ea typeface="Times New Roman"/>
                <a:cs typeface="Times New Roman"/>
                <a:sym typeface="Times New Roman"/>
              </a:rPr>
              <a:t>Study Materials</a:t>
            </a:r>
            <a:br>
              <a:rPr lang="en-US" sz="4000">
                <a:solidFill>
                  <a:srgbClr val="F3F3F3"/>
                </a:solidFill>
                <a:latin typeface="Times New Roman"/>
                <a:ea typeface="Times New Roman"/>
                <a:cs typeface="Times New Roman"/>
                <a:sym typeface="Times New Roman"/>
              </a:rPr>
            </a:br>
            <a:r>
              <a:rPr lang="en-US" sz="4000">
                <a:solidFill>
                  <a:srgbClr val="F3F3F3"/>
                </a:solidFill>
                <a:latin typeface="Times New Roman"/>
                <a:ea typeface="Times New Roman"/>
                <a:cs typeface="Times New Roman"/>
                <a:sym typeface="Times New Roman"/>
              </a:rPr>
              <a:t>for Lifetime Fitness</a:t>
            </a:r>
          </a:p>
        </p:txBody>
      </p:sp>
      <p:sp>
        <p:nvSpPr>
          <p:cNvPr id="476" name="Shape 476"/>
          <p:cNvSpPr txBox="1"/>
          <p:nvPr/>
        </p:nvSpPr>
        <p:spPr>
          <a:xfrm>
            <a:off x="1219200" y="2362200"/>
            <a:ext cx="7086600" cy="2743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5E6DA"/>
              </a:buClr>
              <a:buSzPct val="100000"/>
              <a:buFont typeface="Times New Roman"/>
              <a:buChar char="•"/>
            </a:pPr>
            <a:r>
              <a:rPr lang="en-US" sz="2800" dirty="0">
                <a:solidFill>
                  <a:srgbClr val="000000"/>
                </a:solidFill>
                <a:latin typeface="Times New Roman"/>
                <a:ea typeface="Times New Roman"/>
                <a:cs typeface="Times New Roman"/>
                <a:sym typeface="Times New Roman"/>
              </a:rPr>
              <a:t>*Final Exam Study Guide</a:t>
            </a:r>
          </a:p>
          <a:p>
            <a:pPr marL="742950" marR="0" lvl="1" indent="-285750" algn="l" rtl="0">
              <a:lnSpc>
                <a:spcPct val="90000"/>
              </a:lnSpc>
              <a:spcBef>
                <a:spcPts val="475"/>
              </a:spcBef>
              <a:spcAft>
                <a:spcPts val="0"/>
              </a:spcAft>
              <a:buClr>
                <a:srgbClr val="E5E6DA"/>
              </a:buClr>
              <a:buSzPct val="100000"/>
              <a:buFont typeface="Times New Roman"/>
              <a:buChar char="–"/>
            </a:pPr>
            <a:r>
              <a:rPr lang="en-US" sz="2400" b="0" i="0" u="none" strike="noStrike" cap="none" dirty="0">
                <a:solidFill>
                  <a:srgbClr val="000000"/>
                </a:solidFill>
                <a:latin typeface="Times New Roman"/>
                <a:ea typeface="Times New Roman"/>
                <a:cs typeface="Times New Roman"/>
                <a:sym typeface="Times New Roman"/>
              </a:rPr>
              <a:t>-</a:t>
            </a:r>
            <a:r>
              <a:rPr lang="en-US" sz="2400" dirty="0">
                <a:latin typeface="Times New Roman"/>
                <a:ea typeface="Times New Roman"/>
                <a:cs typeface="Times New Roman"/>
                <a:sym typeface="Times New Roman"/>
              </a:rPr>
              <a:t>Located on Canvas</a:t>
            </a:r>
          </a:p>
          <a:p>
            <a:pPr marL="342900" marR="0" lvl="0" indent="-342900" algn="l" rtl="0">
              <a:lnSpc>
                <a:spcPct val="90000"/>
              </a:lnSpc>
              <a:spcBef>
                <a:spcPts val="475"/>
              </a:spcBef>
              <a:spcAft>
                <a:spcPts val="0"/>
              </a:spcAft>
              <a:buClr>
                <a:srgbClr val="E5E6DA"/>
              </a:buClr>
              <a:buSzPct val="100000"/>
              <a:buFont typeface="Times New Roman"/>
              <a:buChar char="•"/>
            </a:pPr>
            <a:r>
              <a:rPr lang="en-US" sz="2800" dirty="0">
                <a:latin typeface="Times New Roman"/>
                <a:ea typeface="Times New Roman"/>
                <a:cs typeface="Times New Roman"/>
                <a:sym typeface="Times New Roman"/>
              </a:rPr>
              <a:t>* Review all chapter worksheets</a:t>
            </a:r>
          </a:p>
          <a:p>
            <a:pPr marL="342900" marR="0" lvl="0" indent="-342900" algn="l" rtl="0">
              <a:lnSpc>
                <a:spcPct val="90000"/>
              </a:lnSpc>
              <a:spcBef>
                <a:spcPts val="475"/>
              </a:spcBef>
              <a:spcAft>
                <a:spcPts val="0"/>
              </a:spcAft>
              <a:buClr>
                <a:srgbClr val="E5E6DA"/>
              </a:buClr>
              <a:buSzPct val="100000"/>
              <a:buFont typeface="Times New Roman"/>
              <a:buChar char="•"/>
            </a:pPr>
            <a:r>
              <a:rPr lang="en-US" sz="2800" dirty="0">
                <a:latin typeface="Times New Roman"/>
                <a:ea typeface="Times New Roman"/>
                <a:cs typeface="Times New Roman"/>
                <a:sym typeface="Times New Roman"/>
              </a:rPr>
              <a:t>* Book is available online, through Canvas</a:t>
            </a:r>
          </a:p>
          <a:p>
            <a:pPr marL="742950" marR="0" lvl="1" indent="-285750" algn="l" rtl="0">
              <a:lnSpc>
                <a:spcPct val="90000"/>
              </a:lnSpc>
              <a:spcBef>
                <a:spcPts val="475"/>
              </a:spcBef>
              <a:spcAft>
                <a:spcPts val="0"/>
              </a:spcAft>
              <a:buClr>
                <a:srgbClr val="E5E6DA"/>
              </a:buClr>
              <a:buFont typeface="Times New Roman"/>
              <a:buNone/>
            </a:pPr>
            <a:endParaRPr sz="2400" b="0" i="0" u="none" strike="noStrike" cap="none" dirty="0">
              <a:solidFill>
                <a:srgbClr val="000000"/>
              </a:solidFill>
              <a:latin typeface="Times New Roman"/>
              <a:ea typeface="Times New Roman"/>
              <a:cs typeface="Times New Roman"/>
              <a:sym typeface="Times New Roman"/>
            </a:endParaRPr>
          </a:p>
          <a:p>
            <a:pPr marL="342900" marR="0" lvl="0" indent="-342900" algn="l" rtl="0">
              <a:lnSpc>
                <a:spcPct val="90000"/>
              </a:lnSpc>
              <a:spcBef>
                <a:spcPts val="563"/>
              </a:spcBef>
              <a:spcAft>
                <a:spcPts val="0"/>
              </a:spcAft>
              <a:buClr>
                <a:srgbClr val="E5E6DA"/>
              </a:buClr>
              <a:buFont typeface="Times New Roman"/>
              <a:buChar char="•"/>
            </a:pPr>
            <a:endParaRPr sz="1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67641472"/>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p:nvPr/>
        </p:nvSpPr>
        <p:spPr>
          <a:xfrm>
            <a:off x="685800" y="587375"/>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E5E6DA"/>
                </a:solidFill>
                <a:latin typeface="Times New Roman"/>
                <a:ea typeface="Times New Roman"/>
                <a:cs typeface="Times New Roman"/>
                <a:sym typeface="Times New Roman"/>
              </a:rPr>
              <a:t>Study Materials</a:t>
            </a:r>
            <a:br>
              <a:rPr lang="en-US" sz="4400">
                <a:solidFill>
                  <a:srgbClr val="E5E6DA"/>
                </a:solidFill>
                <a:latin typeface="Times New Roman"/>
                <a:ea typeface="Times New Roman"/>
                <a:cs typeface="Times New Roman"/>
                <a:sym typeface="Times New Roman"/>
              </a:rPr>
            </a:br>
            <a:r>
              <a:rPr lang="en-US" sz="4400">
                <a:solidFill>
                  <a:srgbClr val="E5E6DA"/>
                </a:solidFill>
                <a:latin typeface="Times New Roman"/>
                <a:ea typeface="Times New Roman"/>
                <a:cs typeface="Times New Roman"/>
                <a:sym typeface="Times New Roman"/>
              </a:rPr>
              <a:t>for Health</a:t>
            </a:r>
          </a:p>
        </p:txBody>
      </p:sp>
      <p:sp>
        <p:nvSpPr>
          <p:cNvPr id="482" name="Shape 482"/>
          <p:cNvSpPr txBox="1"/>
          <p:nvPr/>
        </p:nvSpPr>
        <p:spPr>
          <a:xfrm>
            <a:off x="685800" y="2327275"/>
            <a:ext cx="7772400" cy="38099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800" dirty="0">
                <a:solidFill>
                  <a:srgbClr val="000000"/>
                </a:solidFill>
                <a:latin typeface="Times New Roman"/>
                <a:ea typeface="Times New Roman"/>
                <a:cs typeface="Times New Roman"/>
                <a:sym typeface="Times New Roman"/>
              </a:rPr>
              <a:t>*</a:t>
            </a:r>
            <a:r>
              <a:rPr lang="en-US" sz="2800" dirty="0">
                <a:solidFill>
                  <a:srgbClr val="000000"/>
                </a:solidFill>
                <a:latin typeface="Times New Roman"/>
                <a:ea typeface="Times New Roman"/>
                <a:cs typeface="Times New Roman"/>
                <a:sym typeface="Times New Roman"/>
              </a:rPr>
              <a:t>Final Exam Study Guide</a:t>
            </a:r>
          </a:p>
          <a:p>
            <a:pPr marL="742950" marR="0" lvl="1" indent="-285750" algn="l" rtl="0">
              <a:lnSpc>
                <a:spcPct val="90000"/>
              </a:lnSpc>
              <a:spcBef>
                <a:spcPts val="475"/>
              </a:spcBef>
              <a:spcAft>
                <a:spcPts val="0"/>
              </a:spcAft>
              <a:buClr>
                <a:schemeClr val="dk2"/>
              </a:buClr>
              <a:buSzPct val="100000"/>
              <a:buFont typeface="Times New Roman"/>
              <a:buChar char="–"/>
            </a:pPr>
            <a:r>
              <a:rPr lang="en-US" sz="2400" dirty="0">
                <a:latin typeface="Times New Roman"/>
                <a:ea typeface="Times New Roman"/>
                <a:cs typeface="Times New Roman"/>
                <a:sym typeface="Times New Roman"/>
              </a:rPr>
              <a:t>Located on Canvas</a:t>
            </a:r>
          </a:p>
          <a:p>
            <a:pPr marL="742950" marR="0" lvl="1" indent="-285750" algn="l" rtl="0">
              <a:lnSpc>
                <a:spcPct val="90000"/>
              </a:lnSpc>
              <a:spcBef>
                <a:spcPts val="475"/>
              </a:spcBef>
              <a:spcAft>
                <a:spcPts val="0"/>
              </a:spcAft>
              <a:buClr>
                <a:schemeClr val="dk2"/>
              </a:buClr>
              <a:buSzPct val="100000"/>
              <a:buFont typeface="Times New Roman"/>
              <a:buChar char="–"/>
            </a:pPr>
            <a:r>
              <a:rPr lang="en-US" sz="2400" dirty="0">
                <a:latin typeface="Times New Roman"/>
                <a:ea typeface="Times New Roman"/>
                <a:cs typeface="Times New Roman"/>
                <a:sym typeface="Times New Roman"/>
              </a:rPr>
              <a:t>Distributed to </a:t>
            </a:r>
            <a:r>
              <a:rPr lang="en-US" sz="2400">
                <a:latin typeface="Times New Roman"/>
                <a:ea typeface="Times New Roman"/>
                <a:cs typeface="Times New Roman"/>
                <a:sym typeface="Times New Roman"/>
              </a:rPr>
              <a:t>students this week</a:t>
            </a:r>
            <a:endParaRPr lang="en-US" sz="2400" dirty="0">
              <a:latin typeface="Times New Roman"/>
              <a:ea typeface="Times New Roman"/>
              <a:cs typeface="Times New Roman"/>
              <a:sym typeface="Times New Roman"/>
            </a:endParaRPr>
          </a:p>
          <a:p>
            <a:pPr marL="742950" marR="0" lvl="1" indent="-285750" algn="l" rtl="0">
              <a:lnSpc>
                <a:spcPct val="90000"/>
              </a:lnSpc>
              <a:spcBef>
                <a:spcPts val="475"/>
              </a:spcBef>
              <a:spcAft>
                <a:spcPts val="0"/>
              </a:spcAft>
              <a:buClr>
                <a:schemeClr val="dk2"/>
              </a:buClr>
              <a:buFont typeface="Times New Roman"/>
              <a:buNone/>
            </a:pPr>
            <a:endParaRPr sz="2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90000"/>
              </a:lnSpc>
              <a:spcBef>
                <a:spcPts val="563"/>
              </a:spcBef>
              <a:spcAft>
                <a:spcPts val="0"/>
              </a:spcAft>
              <a:buSzPct val="25000"/>
              <a:buNone/>
            </a:pPr>
            <a:r>
              <a:rPr lang="en-US" sz="2800" dirty="0">
                <a:solidFill>
                  <a:srgbClr val="000000"/>
                </a:solidFill>
                <a:latin typeface="Times New Roman"/>
                <a:ea typeface="Times New Roman"/>
                <a:cs typeface="Times New Roman"/>
                <a:sym typeface="Times New Roman"/>
              </a:rPr>
              <a:t>*Review Classroom Assignments</a:t>
            </a:r>
          </a:p>
          <a:p>
            <a:pPr marL="742950" marR="0" lvl="1" indent="-285750" algn="l" rtl="0">
              <a:lnSpc>
                <a:spcPct val="90000"/>
              </a:lnSpc>
              <a:spcBef>
                <a:spcPts val="475"/>
              </a:spcBef>
              <a:spcAft>
                <a:spcPts val="0"/>
              </a:spcAft>
              <a:buClr>
                <a:schemeClr val="dk2"/>
              </a:buClr>
              <a:buSzPct val="100000"/>
              <a:buFont typeface="Times New Roman"/>
              <a:buChar char="–"/>
            </a:pPr>
            <a:r>
              <a:rPr lang="en-US" sz="2400" b="0" i="0" u="none" strike="noStrike" cap="none" dirty="0">
                <a:solidFill>
                  <a:srgbClr val="000000"/>
                </a:solidFill>
                <a:latin typeface="Times New Roman"/>
                <a:ea typeface="Times New Roman"/>
                <a:cs typeface="Times New Roman"/>
                <a:sym typeface="Times New Roman"/>
              </a:rPr>
              <a:t>Vocabulary terms, Notes, Class Activities,</a:t>
            </a:r>
          </a:p>
          <a:p>
            <a:pPr marL="742950" marR="0" lvl="1" indent="-285750" algn="l" rtl="0">
              <a:lnSpc>
                <a:spcPct val="90000"/>
              </a:lnSpc>
              <a:spcBef>
                <a:spcPts val="475"/>
              </a:spcBef>
              <a:spcAft>
                <a:spcPts val="0"/>
              </a:spcAft>
              <a:buSzPct val="25000"/>
              <a:buNone/>
            </a:pPr>
            <a:r>
              <a:rPr lang="en-US" sz="2400" b="0" i="0" u="none" strike="noStrike" cap="none" dirty="0">
                <a:solidFill>
                  <a:srgbClr val="000000"/>
                </a:solidFill>
                <a:latin typeface="Times New Roman"/>
                <a:ea typeface="Times New Roman"/>
                <a:cs typeface="Times New Roman"/>
                <a:sym typeface="Times New Roman"/>
              </a:rPr>
              <a:t>    Tests, quizzes, and projects.</a:t>
            </a:r>
          </a:p>
          <a:p>
            <a:pPr marL="742950" marR="0" lvl="1" indent="-285750" algn="l" rtl="0">
              <a:lnSpc>
                <a:spcPct val="90000"/>
              </a:lnSpc>
              <a:spcBef>
                <a:spcPts val="475"/>
              </a:spcBef>
              <a:spcAft>
                <a:spcPts val="0"/>
              </a:spcAft>
              <a:buClr>
                <a:schemeClr val="dk2"/>
              </a:buClr>
              <a:buSzPct val="100000"/>
              <a:buFont typeface="Times New Roman"/>
              <a:buChar char="–"/>
            </a:pPr>
            <a:r>
              <a:rPr lang="en-US" sz="2400" b="0" i="0" u="none" strike="noStrike" cap="none" dirty="0">
                <a:solidFill>
                  <a:srgbClr val="000000"/>
                </a:solidFill>
                <a:latin typeface="Times New Roman"/>
                <a:ea typeface="Times New Roman"/>
                <a:cs typeface="Times New Roman"/>
                <a:sym typeface="Times New Roman"/>
              </a:rPr>
              <a:t>Notebooks were kept in the room all semester and </a:t>
            </a:r>
            <a:r>
              <a:rPr lang="en-US" sz="2400" dirty="0">
                <a:latin typeface="Times New Roman"/>
                <a:ea typeface="Times New Roman"/>
                <a:cs typeface="Times New Roman"/>
                <a:sym typeface="Times New Roman"/>
              </a:rPr>
              <a:t>can</a:t>
            </a:r>
            <a:r>
              <a:rPr lang="en-US" sz="2400" b="0" i="0" u="none" strike="noStrike" cap="none" dirty="0">
                <a:solidFill>
                  <a:srgbClr val="000000"/>
                </a:solidFill>
                <a:latin typeface="Times New Roman"/>
                <a:ea typeface="Times New Roman"/>
                <a:cs typeface="Times New Roman"/>
                <a:sym typeface="Times New Roman"/>
              </a:rPr>
              <a:t> be taken home </a:t>
            </a:r>
            <a:r>
              <a:rPr lang="en-US" sz="2400" dirty="0">
                <a:latin typeface="Times New Roman"/>
                <a:ea typeface="Times New Roman"/>
                <a:cs typeface="Times New Roman"/>
                <a:sym typeface="Times New Roman"/>
              </a:rPr>
              <a:t>at any time to study</a:t>
            </a:r>
            <a:r>
              <a:rPr lang="en-US" sz="2400" b="0" i="0" u="none" strike="noStrike" cap="none" dirty="0">
                <a:solidFill>
                  <a:srgbClr val="000000"/>
                </a:solidFill>
                <a:latin typeface="Times New Roman"/>
                <a:ea typeface="Times New Roman"/>
                <a:cs typeface="Times New Roman"/>
                <a:sym typeface="Times New Roman"/>
              </a:rPr>
              <a:t>.</a:t>
            </a: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73975461"/>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p:nvPr/>
        </p:nvSpPr>
        <p:spPr>
          <a:xfrm>
            <a:off x="2135025" y="1836300"/>
            <a:ext cx="7008899" cy="2076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0" i="0" u="none" strike="noStrike" cap="none" dirty="0">
                <a:solidFill>
                  <a:srgbClr val="000000"/>
                </a:solidFill>
                <a:latin typeface="Times New Roman"/>
                <a:ea typeface="Times New Roman"/>
                <a:cs typeface="Times New Roman"/>
                <a:sym typeface="Times New Roman"/>
              </a:rPr>
              <a:t>Student &amp; Parent </a:t>
            </a:r>
            <a:endParaRPr lang="en-US" sz="4400" b="0" i="0" u="none" strike="noStrike" cap="none" dirty="0" smtClean="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Clr>
                <a:srgbClr val="E5E6DA"/>
              </a:buClr>
              <a:buSzPct val="25000"/>
              <a:buFont typeface="Times New Roman"/>
              <a:buNone/>
            </a:pPr>
            <a:r>
              <a:rPr lang="en-US" sz="4400" b="0" i="0" u="none" strike="noStrike" cap="none" dirty="0" smtClean="0">
                <a:solidFill>
                  <a:srgbClr val="000000"/>
                </a:solidFill>
                <a:latin typeface="Times New Roman"/>
                <a:ea typeface="Times New Roman"/>
                <a:cs typeface="Times New Roman"/>
                <a:sym typeface="Times New Roman"/>
              </a:rPr>
              <a:t>Midterm </a:t>
            </a:r>
            <a:r>
              <a:rPr lang="en-US" sz="4400" b="0" i="0" u="none" strike="noStrike" cap="none" dirty="0">
                <a:solidFill>
                  <a:srgbClr val="000000"/>
                </a:solidFill>
                <a:latin typeface="Times New Roman"/>
                <a:ea typeface="Times New Roman"/>
                <a:cs typeface="Times New Roman"/>
                <a:sym typeface="Times New Roman"/>
              </a:rPr>
              <a:t>Mastery Night</a:t>
            </a:r>
          </a:p>
          <a:p>
            <a:pPr marL="0" marR="0" lvl="0" indent="0" algn="ctr" rtl="0">
              <a:spcBef>
                <a:spcPts val="0"/>
              </a:spcBef>
              <a:spcAft>
                <a:spcPts val="0"/>
              </a:spcAft>
              <a:buClr>
                <a:srgbClr val="E5E6DA"/>
              </a:buClr>
              <a:buSzPct val="25000"/>
              <a:buFont typeface="Times New Roman"/>
              <a:buNone/>
            </a:pPr>
            <a:r>
              <a:rPr lang="en-US" sz="4400" b="0" i="0" u="none" strike="noStrike" cap="none" dirty="0">
                <a:solidFill>
                  <a:srgbClr val="000000"/>
                </a:solidFill>
                <a:latin typeface="Times New Roman"/>
                <a:ea typeface="Times New Roman"/>
                <a:cs typeface="Times New Roman"/>
                <a:sym typeface="Times New Roman"/>
              </a:rPr>
              <a:t>Centennial HS</a:t>
            </a:r>
          </a:p>
        </p:txBody>
      </p:sp>
      <p:sp>
        <p:nvSpPr>
          <p:cNvPr id="111" name="Shape 111"/>
          <p:cNvSpPr txBox="1"/>
          <p:nvPr/>
        </p:nvSpPr>
        <p:spPr>
          <a:xfrm>
            <a:off x="2135025" y="4395800"/>
            <a:ext cx="7008899" cy="10191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3200" b="0" i="0" u="none" strike="noStrike" cap="none" dirty="0">
                <a:solidFill>
                  <a:srgbClr val="3C4743"/>
                </a:solidFill>
                <a:latin typeface="Times New Roman"/>
                <a:ea typeface="Times New Roman"/>
                <a:cs typeface="Times New Roman"/>
                <a:sym typeface="Times New Roman"/>
              </a:rPr>
              <a:t>MIDTERM REVIEW &amp; </a:t>
            </a:r>
          </a:p>
          <a:p>
            <a:pPr marL="0" marR="0" lvl="0" indent="0" algn="ctr" rtl="0">
              <a:spcBef>
                <a:spcPts val="638"/>
              </a:spcBef>
              <a:spcAft>
                <a:spcPts val="0"/>
              </a:spcAft>
              <a:buClr>
                <a:srgbClr val="E5E6DA"/>
              </a:buClr>
              <a:buSzPct val="25000"/>
              <a:buFont typeface="Times New Roman"/>
              <a:buNone/>
            </a:pPr>
            <a:r>
              <a:rPr lang="en-US" sz="3200" b="0" i="0" u="none" strike="noStrike" cap="none" dirty="0">
                <a:solidFill>
                  <a:srgbClr val="3C4743"/>
                </a:solidFill>
                <a:latin typeface="Times New Roman"/>
                <a:ea typeface="Times New Roman"/>
                <a:cs typeface="Times New Roman"/>
                <a:sym typeface="Times New Roman"/>
              </a:rPr>
              <a:t>COURSE SCHEDULING</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2514600" y="685800"/>
            <a:ext cx="4038599" cy="8381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88" name="Shape 488"/>
          <p:cNvSpPr txBox="1"/>
          <p:nvPr/>
        </p:nvSpPr>
        <p:spPr>
          <a:xfrm>
            <a:off x="533400" y="1676400"/>
            <a:ext cx="7924799" cy="4038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89" name="Shape 489"/>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800">
                <a:solidFill>
                  <a:srgbClr val="D4D8DC"/>
                </a:solidFill>
                <a:latin typeface="Times New Roman"/>
                <a:ea typeface="Times New Roman"/>
                <a:cs typeface="Times New Roman"/>
                <a:sym typeface="Times New Roman"/>
              </a:rPr>
              <a:t>Formats</a:t>
            </a:r>
          </a:p>
        </p:txBody>
      </p:sp>
      <p:sp>
        <p:nvSpPr>
          <p:cNvPr id="490" name="Shape 490"/>
          <p:cNvSpPr txBox="1"/>
          <p:nvPr/>
        </p:nvSpPr>
        <p:spPr>
          <a:xfrm>
            <a:off x="1143000" y="2514600"/>
            <a:ext cx="6950074" cy="43434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E5E6DA"/>
              </a:buClr>
              <a:buSzPct val="25000"/>
              <a:buFont typeface="Times New Roman"/>
              <a:buNone/>
            </a:pPr>
            <a:r>
              <a:rPr lang="en-US" sz="3600">
                <a:solidFill>
                  <a:srgbClr val="3C4743"/>
                </a:solidFill>
                <a:latin typeface="Times New Roman"/>
                <a:ea typeface="Times New Roman"/>
                <a:cs typeface="Times New Roman"/>
                <a:sym typeface="Times New Roman"/>
              </a:rPr>
              <a:t>Health Education Final Assessment</a:t>
            </a:r>
          </a:p>
          <a:p>
            <a:pPr marL="342900" marR="0" lvl="0" indent="-342900" algn="l" rtl="0">
              <a:lnSpc>
                <a:spcPct val="80000"/>
              </a:lnSpc>
              <a:spcBef>
                <a:spcPts val="563"/>
              </a:spcBef>
              <a:spcAft>
                <a:spcPts val="0"/>
              </a:spcAft>
              <a:buClr>
                <a:srgbClr val="E5E6DA"/>
              </a:buClr>
              <a:buSzPct val="25000"/>
              <a:buFont typeface="Times New Roman"/>
              <a:buNone/>
            </a:pPr>
            <a:r>
              <a:rPr lang="en-US" sz="3600">
                <a:solidFill>
                  <a:srgbClr val="3C4743"/>
                </a:solidFill>
                <a:latin typeface="Times New Roman"/>
                <a:ea typeface="Times New Roman"/>
                <a:cs typeface="Times New Roman"/>
                <a:sym typeface="Times New Roman"/>
              </a:rPr>
              <a:t>	* about 100 Selected Response</a:t>
            </a:r>
          </a:p>
          <a:p>
            <a:pPr marL="342900" marR="0" lvl="0" indent="-342900" algn="l" rtl="0">
              <a:spcBef>
                <a:spcPts val="0"/>
              </a:spcBef>
              <a:spcAft>
                <a:spcPts val="0"/>
              </a:spcAft>
              <a:buNone/>
            </a:pPr>
            <a:endParaRPr sz="3600">
              <a:solidFill>
                <a:srgbClr val="000000"/>
              </a:solidFill>
              <a:latin typeface="Arial"/>
              <a:ea typeface="Arial"/>
              <a:cs typeface="Arial"/>
              <a:sym typeface="Arial"/>
            </a:endParaRPr>
          </a:p>
          <a:p>
            <a:pPr marL="342900" marR="0" lvl="0" indent="-342900" algn="l" rtl="0">
              <a:lnSpc>
                <a:spcPct val="80000"/>
              </a:lnSpc>
              <a:spcBef>
                <a:spcPts val="563"/>
              </a:spcBef>
              <a:spcAft>
                <a:spcPts val="0"/>
              </a:spcAft>
              <a:buClr>
                <a:srgbClr val="E5E6DA"/>
              </a:buClr>
              <a:buSzPct val="25000"/>
              <a:buFont typeface="Times New Roman"/>
              <a:buNone/>
            </a:pPr>
            <a:r>
              <a:rPr lang="en-US" sz="3600">
                <a:solidFill>
                  <a:srgbClr val="3C4743"/>
                </a:solidFill>
                <a:latin typeface="Times New Roman"/>
                <a:ea typeface="Times New Roman"/>
                <a:cs typeface="Times New Roman"/>
                <a:sym typeface="Times New Roman"/>
              </a:rPr>
              <a:t>Lifetime Fitness Final Exam</a:t>
            </a:r>
          </a:p>
          <a:p>
            <a:pPr marL="342900" marR="0" lvl="0" indent="-342900" algn="l" rtl="0">
              <a:lnSpc>
                <a:spcPct val="80000"/>
              </a:lnSpc>
              <a:spcBef>
                <a:spcPts val="563"/>
              </a:spcBef>
              <a:spcAft>
                <a:spcPts val="0"/>
              </a:spcAft>
              <a:buClr>
                <a:srgbClr val="E5E6DA"/>
              </a:buClr>
              <a:buSzPct val="25000"/>
              <a:buFont typeface="Times New Roman"/>
              <a:buNone/>
            </a:pPr>
            <a:r>
              <a:rPr lang="en-US" sz="3600">
                <a:solidFill>
                  <a:srgbClr val="3C4743"/>
                </a:solidFill>
                <a:latin typeface="Times New Roman"/>
                <a:ea typeface="Times New Roman"/>
                <a:cs typeface="Times New Roman"/>
                <a:sym typeface="Times New Roman"/>
              </a:rPr>
              <a:t>   * about 75 Selected Response</a:t>
            </a:r>
          </a:p>
          <a:p>
            <a:pPr marL="742950" marR="0" lvl="1" indent="-285750" algn="l" rtl="0">
              <a:lnSpc>
                <a:spcPct val="80000"/>
              </a:lnSpc>
              <a:spcBef>
                <a:spcPts val="475"/>
              </a:spcBef>
              <a:spcAft>
                <a:spcPts val="0"/>
              </a:spcAft>
              <a:buClr>
                <a:srgbClr val="E5E6DA"/>
              </a:buClr>
              <a:buSzPct val="25000"/>
              <a:buFont typeface="Times New Roman"/>
              <a:buNone/>
            </a:pPr>
            <a:r>
              <a:rPr lang="en-US" sz="3600" b="0" i="0" u="none" strike="noStrike" cap="none">
                <a:solidFill>
                  <a:srgbClr val="3C4743"/>
                </a:solidFill>
                <a:latin typeface="Times New Roman"/>
                <a:ea typeface="Times New Roman"/>
                <a:cs typeface="Times New Roman"/>
                <a:sym typeface="Times New Roman"/>
              </a:rPr>
              <a:t> 	</a:t>
            </a: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a:p>
            <a:pPr marL="342900" marR="0" lvl="0" indent="-342900" algn="l" rtl="0">
              <a:lnSpc>
                <a:spcPct val="80000"/>
              </a:lnSpc>
              <a:spcBef>
                <a:spcPts val="563"/>
              </a:spcBef>
              <a:spcAft>
                <a:spcPts val="0"/>
              </a:spcAft>
              <a:buClr>
                <a:srgbClr val="E5E6DA"/>
              </a:buClr>
              <a:buSzPct val="25000"/>
              <a:buFont typeface="Times New Roman"/>
              <a:buNone/>
            </a:pPr>
            <a:r>
              <a:rPr lang="en-US" sz="2800">
                <a:solidFill>
                  <a:srgbClr val="3C4743"/>
                </a:solidFill>
                <a:latin typeface="Times New Roman"/>
                <a:ea typeface="Times New Roman"/>
                <a:cs typeface="Times New Roman"/>
                <a:sym typeface="Times New Roman"/>
              </a:rPr>
              <a:t> </a:t>
            </a: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864814862"/>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p:nvPr/>
        </p:nvSpPr>
        <p:spPr>
          <a:xfrm>
            <a:off x="1908175" y="1123950"/>
            <a:ext cx="7092950" cy="110807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000000"/>
                </a:solidFill>
                <a:latin typeface="Times New Roman"/>
                <a:ea typeface="Times New Roman"/>
                <a:cs typeface="Times New Roman"/>
                <a:sym typeface="Times New Roman"/>
              </a:rPr>
              <a:t>Mathematics Assessments</a:t>
            </a:r>
          </a:p>
        </p:txBody>
      </p:sp>
      <p:sp>
        <p:nvSpPr>
          <p:cNvPr id="496" name="Shape 496"/>
          <p:cNvSpPr txBox="1"/>
          <p:nvPr/>
        </p:nvSpPr>
        <p:spPr>
          <a:xfrm>
            <a:off x="2590800" y="2232025"/>
            <a:ext cx="6400799" cy="9826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2400" i="1">
                <a:solidFill>
                  <a:srgbClr val="3C4743"/>
                </a:solidFill>
                <a:latin typeface="Times New Roman"/>
                <a:ea typeface="Times New Roman"/>
                <a:cs typeface="Times New Roman"/>
                <a:sym typeface="Times New Roman"/>
              </a:rPr>
              <a:t>Laying the groundwork for success in your mathematics classes.</a:t>
            </a:r>
          </a:p>
        </p:txBody>
      </p:sp>
      <p:pic>
        <p:nvPicPr>
          <p:cNvPr id="497" name="Shape 497"/>
          <p:cNvPicPr preferRelativeResize="0"/>
          <p:nvPr/>
        </p:nvPicPr>
        <p:blipFill rotWithShape="1">
          <a:blip r:embed="rId3">
            <a:alphaModFix/>
          </a:blip>
          <a:srcRect/>
          <a:stretch/>
        </p:blipFill>
        <p:spPr>
          <a:xfrm>
            <a:off x="4186237" y="3214688"/>
            <a:ext cx="2590800" cy="2325686"/>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a:solidFill>
                  <a:srgbClr val="EADA86"/>
                </a:solidFill>
                <a:latin typeface="Times New Roman"/>
                <a:ea typeface="Times New Roman"/>
                <a:cs typeface="Times New Roman"/>
                <a:sym typeface="Times New Roman"/>
              </a:rPr>
              <a:t>What makes math different?</a:t>
            </a:r>
          </a:p>
        </p:txBody>
      </p:sp>
      <p:sp>
        <p:nvSpPr>
          <p:cNvPr id="503" name="Shape 503"/>
          <p:cNvSpPr txBox="1"/>
          <p:nvPr/>
        </p:nvSpPr>
        <p:spPr>
          <a:xfrm>
            <a:off x="990600" y="2328863"/>
            <a:ext cx="7467600" cy="3809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100000"/>
              <a:buFont typeface="Times New Roman"/>
              <a:buChar char="•"/>
            </a:pPr>
            <a:r>
              <a:rPr lang="en-US" sz="3200">
                <a:solidFill>
                  <a:srgbClr val="3C4743"/>
                </a:solidFill>
                <a:latin typeface="Times New Roman"/>
                <a:ea typeface="Times New Roman"/>
                <a:cs typeface="Times New Roman"/>
                <a:sym typeface="Times New Roman"/>
              </a:rPr>
              <a:t>Specific tools or aides are often needed for successful completion of tasks.</a:t>
            </a:r>
          </a:p>
          <a:p>
            <a:pPr marL="742950" marR="0" lvl="1" indent="-285750" algn="l" rtl="0">
              <a:spcBef>
                <a:spcPts val="563"/>
              </a:spcBef>
              <a:spcAft>
                <a:spcPts val="0"/>
              </a:spcAft>
              <a:buClr>
                <a:srgbClr val="E5E6DA"/>
              </a:buClr>
              <a:buSzPct val="100000"/>
              <a:buFont typeface="Times New Roman"/>
              <a:buChar char="–"/>
            </a:pPr>
            <a:r>
              <a:rPr lang="en-US" sz="2800" b="0" i="0" u="none" strike="noStrike" cap="none">
                <a:solidFill>
                  <a:srgbClr val="3C4743"/>
                </a:solidFill>
                <a:latin typeface="Times New Roman"/>
                <a:ea typeface="Times New Roman"/>
                <a:cs typeface="Times New Roman"/>
                <a:sym typeface="Times New Roman"/>
              </a:rPr>
              <a:t>Graphing calculator (TI-83 or TI-84)</a:t>
            </a:r>
          </a:p>
          <a:p>
            <a:pPr marL="742950" marR="0" lvl="1" indent="-285750" algn="l" rtl="0">
              <a:spcBef>
                <a:spcPts val="563"/>
              </a:spcBef>
              <a:spcAft>
                <a:spcPts val="0"/>
              </a:spcAft>
              <a:buClr>
                <a:srgbClr val="E5E6DA"/>
              </a:buClr>
              <a:buSzPct val="100000"/>
              <a:buFont typeface="Times New Roman"/>
              <a:buChar char="–"/>
            </a:pPr>
            <a:r>
              <a:rPr lang="en-US" sz="2800" b="0" i="0" u="none" strike="noStrike" cap="none">
                <a:solidFill>
                  <a:srgbClr val="3C4743"/>
                </a:solidFill>
                <a:latin typeface="Times New Roman"/>
                <a:ea typeface="Times New Roman"/>
                <a:cs typeface="Times New Roman"/>
                <a:sym typeface="Times New Roman"/>
              </a:rPr>
              <a:t>Compass &amp; straightedge (Geometry)</a:t>
            </a:r>
          </a:p>
          <a:p>
            <a:pPr marL="342900" marR="0" lvl="0" indent="-342900" algn="l" rtl="0">
              <a:spcBef>
                <a:spcPts val="638"/>
              </a:spcBef>
              <a:spcAft>
                <a:spcPts val="0"/>
              </a:spcAft>
              <a:buClr>
                <a:srgbClr val="E5E6DA"/>
              </a:buClr>
              <a:buSzPct val="100000"/>
              <a:buFont typeface="Times New Roman"/>
              <a:buChar char="•"/>
            </a:pPr>
            <a:r>
              <a:rPr lang="en-US" sz="3200">
                <a:solidFill>
                  <a:srgbClr val="3C4743"/>
                </a:solidFill>
                <a:latin typeface="Times New Roman"/>
                <a:ea typeface="Times New Roman"/>
                <a:cs typeface="Times New Roman"/>
                <a:sym typeface="Times New Roman"/>
              </a:rPr>
              <a:t>Practice is </a:t>
            </a:r>
            <a:r>
              <a:rPr lang="en-US" sz="3200" b="1">
                <a:solidFill>
                  <a:schemeClr val="hlink"/>
                </a:solidFill>
                <a:latin typeface="Times New Roman"/>
                <a:ea typeface="Times New Roman"/>
                <a:cs typeface="Times New Roman"/>
                <a:sym typeface="Times New Roman"/>
              </a:rPr>
              <a:t>essential</a:t>
            </a:r>
            <a:r>
              <a:rPr lang="en-US" sz="3200">
                <a:solidFill>
                  <a:srgbClr val="3C4743"/>
                </a:solidFill>
                <a:latin typeface="Times New Roman"/>
                <a:ea typeface="Times New Roman"/>
                <a:cs typeface="Times New Roman"/>
                <a:sym typeface="Times New Roman"/>
              </a:rPr>
              <a:t> for skill mastery!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p:nvPr/>
        </p:nvSpPr>
        <p:spPr>
          <a:xfrm>
            <a:off x="685800" y="804862"/>
            <a:ext cx="7772400" cy="71437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FF6600"/>
                </a:solidFill>
                <a:latin typeface="Times New Roman"/>
                <a:ea typeface="Times New Roman"/>
                <a:cs typeface="Times New Roman"/>
                <a:sym typeface="Times New Roman"/>
              </a:rPr>
              <a:t>Who is assessed?</a:t>
            </a:r>
          </a:p>
        </p:txBody>
      </p:sp>
      <p:sp>
        <p:nvSpPr>
          <p:cNvPr id="509" name="Shape 509"/>
          <p:cNvSpPr txBox="1"/>
          <p:nvPr/>
        </p:nvSpPr>
        <p:spPr>
          <a:xfrm>
            <a:off x="685800" y="1905000"/>
            <a:ext cx="7772400" cy="3809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5E6DA"/>
              </a:buClr>
              <a:buSzPct val="100000"/>
              <a:buFont typeface="Times New Roman"/>
              <a:buChar char="•"/>
            </a:pPr>
            <a:r>
              <a:rPr lang="en-US" sz="4000">
                <a:solidFill>
                  <a:srgbClr val="3C4743"/>
                </a:solidFill>
                <a:latin typeface="Times New Roman"/>
                <a:ea typeface="Times New Roman"/>
                <a:cs typeface="Times New Roman"/>
                <a:sym typeface="Times New Roman"/>
              </a:rPr>
              <a:t>All math courses!</a:t>
            </a:r>
          </a:p>
          <a:p>
            <a:pPr marL="342900" marR="0" lvl="0" indent="-342900" algn="l" rtl="0">
              <a:lnSpc>
                <a:spcPct val="90000"/>
              </a:lnSpc>
              <a:spcBef>
                <a:spcPts val="800"/>
              </a:spcBef>
              <a:spcAft>
                <a:spcPts val="0"/>
              </a:spcAft>
              <a:buClr>
                <a:srgbClr val="E5E6DA"/>
              </a:buClr>
              <a:buSzPct val="100000"/>
              <a:buFont typeface="Times New Roman"/>
              <a:buChar char="•"/>
            </a:pPr>
            <a:r>
              <a:rPr lang="en-US" sz="4000">
                <a:solidFill>
                  <a:srgbClr val="3C4743"/>
                </a:solidFill>
                <a:latin typeface="Times New Roman"/>
                <a:ea typeface="Times New Roman"/>
                <a:cs typeface="Times New Roman"/>
                <a:sym typeface="Times New Roman"/>
              </a:rPr>
              <a:t>These courses have a higher concentration of freshman students</a:t>
            </a:r>
          </a:p>
          <a:p>
            <a:pPr marL="342900" marR="0" lvl="0" indent="-342900" algn="l" rtl="0">
              <a:lnSpc>
                <a:spcPct val="90000"/>
              </a:lnSpc>
              <a:spcBef>
                <a:spcPts val="800"/>
              </a:spcBef>
              <a:spcAft>
                <a:spcPts val="0"/>
              </a:spcAft>
              <a:buClr>
                <a:srgbClr val="E5E6DA"/>
              </a:buClr>
              <a:buSzPct val="25000"/>
              <a:buFont typeface="Times New Roman"/>
              <a:buNone/>
            </a:pPr>
            <a:r>
              <a:rPr lang="en-US" sz="4000">
                <a:solidFill>
                  <a:srgbClr val="3C4743"/>
                </a:solidFill>
                <a:latin typeface="Times New Roman"/>
                <a:ea typeface="Times New Roman"/>
                <a:cs typeface="Times New Roman"/>
                <a:sym typeface="Times New Roman"/>
              </a:rPr>
              <a:t>		Algebra I</a:t>
            </a:r>
          </a:p>
          <a:p>
            <a:pPr marL="342900" marR="0" lvl="0" indent="-342900" algn="l" rtl="0">
              <a:lnSpc>
                <a:spcPct val="90000"/>
              </a:lnSpc>
              <a:spcBef>
                <a:spcPts val="800"/>
              </a:spcBef>
              <a:spcAft>
                <a:spcPts val="0"/>
              </a:spcAft>
              <a:buClr>
                <a:srgbClr val="E5E6DA"/>
              </a:buClr>
              <a:buSzPct val="25000"/>
              <a:buFont typeface="Times New Roman"/>
              <a:buNone/>
            </a:pPr>
            <a:r>
              <a:rPr lang="en-US" sz="4000">
                <a:solidFill>
                  <a:srgbClr val="3C4743"/>
                </a:solidFill>
                <a:latin typeface="Times New Roman"/>
                <a:ea typeface="Times New Roman"/>
                <a:cs typeface="Times New Roman"/>
                <a:sym typeface="Times New Roman"/>
              </a:rPr>
              <a:t>		Geometry GT</a:t>
            </a:r>
          </a:p>
          <a:p>
            <a:pPr marL="342900" marR="0" lvl="0" indent="-342900" algn="l" rtl="0">
              <a:lnSpc>
                <a:spcPct val="90000"/>
              </a:lnSpc>
              <a:spcBef>
                <a:spcPts val="800"/>
              </a:spcBef>
              <a:spcAft>
                <a:spcPts val="0"/>
              </a:spcAft>
              <a:buClr>
                <a:srgbClr val="E5E6DA"/>
              </a:buClr>
              <a:buSzPct val="25000"/>
              <a:buFont typeface="Times New Roman"/>
              <a:buNone/>
            </a:pPr>
            <a:r>
              <a:rPr lang="en-US" sz="4000">
                <a:solidFill>
                  <a:srgbClr val="3C4743"/>
                </a:solidFill>
                <a:latin typeface="Times New Roman"/>
                <a:ea typeface="Times New Roman"/>
                <a:cs typeface="Times New Roman"/>
                <a:sym typeface="Times New Roman"/>
              </a:rPr>
              <a:t>		Algebra II GT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a:solidFill>
                  <a:srgbClr val="D8D8D8"/>
                </a:solidFill>
                <a:latin typeface="Times New Roman"/>
                <a:ea typeface="Times New Roman"/>
                <a:cs typeface="Times New Roman"/>
                <a:sym typeface="Times New Roman"/>
              </a:rPr>
              <a:t>After School Review Sessions</a:t>
            </a:r>
          </a:p>
        </p:txBody>
      </p:sp>
      <p:sp>
        <p:nvSpPr>
          <p:cNvPr id="515" name="Shape 515"/>
          <p:cNvSpPr txBox="1">
            <a:spLocks noGrp="1"/>
          </p:cNvSpPr>
          <p:nvPr>
            <p:ph type="body" idx="1"/>
          </p:nvPr>
        </p:nvSpPr>
        <p:spPr>
          <a:xfrm>
            <a:off x="960437" y="2190750"/>
            <a:ext cx="7221600" cy="3986099"/>
          </a:xfrm>
          <a:prstGeom prst="rect">
            <a:avLst/>
          </a:prstGeom>
        </p:spPr>
        <p:txBody>
          <a:bodyPr lIns="91425" tIns="91425" rIns="91425" bIns="91425" anchor="t" anchorCtr="0">
            <a:noAutofit/>
          </a:bodyPr>
          <a:lstStyle/>
          <a:p>
            <a:pPr lvl="0" algn="ctr" rtl="0">
              <a:spcBef>
                <a:spcPts val="0"/>
              </a:spcBef>
              <a:buNone/>
            </a:pPr>
            <a:r>
              <a:rPr lang="en-US" sz="2400"/>
              <a:t>Students should check with their teacher</a:t>
            </a:r>
          </a:p>
          <a:p>
            <a:pPr lvl="0" algn="ctr" rtl="0">
              <a:spcBef>
                <a:spcPts val="0"/>
              </a:spcBef>
              <a:buNone/>
            </a:pPr>
            <a:r>
              <a:rPr lang="en-US" sz="2400"/>
              <a:t>to find out </a:t>
            </a:r>
          </a:p>
          <a:p>
            <a:pPr lvl="0" algn="ctr" rtl="0">
              <a:spcBef>
                <a:spcPts val="0"/>
              </a:spcBef>
              <a:buNone/>
            </a:pPr>
            <a:r>
              <a:rPr lang="en-US" sz="2400"/>
              <a:t>date</a:t>
            </a:r>
          </a:p>
          <a:p>
            <a:pPr lvl="0" algn="ctr" rtl="0">
              <a:spcBef>
                <a:spcPts val="0"/>
              </a:spcBef>
              <a:buNone/>
            </a:pPr>
            <a:r>
              <a:rPr lang="en-US" sz="2400"/>
              <a:t>and </a:t>
            </a:r>
          </a:p>
          <a:p>
            <a:pPr lvl="0" algn="ctr" rtl="0">
              <a:spcBef>
                <a:spcPts val="0"/>
              </a:spcBef>
              <a:buNone/>
            </a:pPr>
            <a:r>
              <a:rPr lang="en-US" sz="2400"/>
              <a:t>place</a:t>
            </a:r>
          </a:p>
          <a:p>
            <a:pPr lvl="0" algn="ctr">
              <a:spcBef>
                <a:spcPts val="0"/>
              </a:spcBef>
              <a:buNone/>
            </a:pPr>
            <a:r>
              <a:rPr lang="en-US" sz="2400"/>
              <a:t>of review sessions.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F3F3F3"/>
                </a:solidFill>
                <a:latin typeface="Times New Roman"/>
                <a:ea typeface="Times New Roman"/>
                <a:cs typeface="Times New Roman"/>
                <a:sym typeface="Times New Roman"/>
              </a:rPr>
              <a:t>Math Midterms</a:t>
            </a:r>
          </a:p>
        </p:txBody>
      </p:sp>
      <p:sp>
        <p:nvSpPr>
          <p:cNvPr id="521" name="Shape 521"/>
          <p:cNvSpPr txBox="1"/>
          <p:nvPr/>
        </p:nvSpPr>
        <p:spPr>
          <a:xfrm flipH="1">
            <a:off x="602400" y="1905000"/>
            <a:ext cx="83399" cy="3809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522" name="Shape 522"/>
          <p:cNvSpPr txBox="1"/>
          <p:nvPr/>
        </p:nvSpPr>
        <p:spPr>
          <a:xfrm>
            <a:off x="858850" y="1905000"/>
            <a:ext cx="7833299" cy="5351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b="1">
                <a:solidFill>
                  <a:srgbClr val="3C4743"/>
                </a:solidFill>
              </a:rPr>
              <a:t>Exams consists of:</a:t>
            </a:r>
          </a:p>
          <a:p>
            <a:pPr marL="0" marR="0" lvl="0" indent="0" algn="l" rtl="0">
              <a:spcBef>
                <a:spcPts val="0"/>
              </a:spcBef>
              <a:spcAft>
                <a:spcPts val="0"/>
              </a:spcAft>
              <a:buSzPct val="25000"/>
              <a:buNone/>
            </a:pPr>
            <a:r>
              <a:rPr lang="en-US" sz="3600" b="1">
                <a:solidFill>
                  <a:srgbClr val="3C4743"/>
                </a:solidFill>
                <a:latin typeface="Arial"/>
                <a:ea typeface="Arial"/>
                <a:cs typeface="Arial"/>
                <a:sym typeface="Arial"/>
              </a:rPr>
              <a:t>Multiple Choice </a:t>
            </a:r>
          </a:p>
          <a:p>
            <a:pPr marL="0" marR="0" lvl="0" indent="0" algn="l" rtl="0">
              <a:spcBef>
                <a:spcPts val="0"/>
              </a:spcBef>
              <a:spcAft>
                <a:spcPts val="0"/>
              </a:spcAft>
              <a:buSzPct val="25000"/>
              <a:buNone/>
            </a:pPr>
            <a:r>
              <a:rPr lang="en-US" sz="3600" b="1">
                <a:solidFill>
                  <a:srgbClr val="3C4743"/>
                </a:solidFill>
                <a:latin typeface="Arial"/>
                <a:ea typeface="Arial"/>
                <a:cs typeface="Arial"/>
                <a:sym typeface="Arial"/>
              </a:rPr>
              <a:t>Short Answers</a:t>
            </a:r>
          </a:p>
          <a:p>
            <a:pPr marL="0" marR="0" lvl="0" indent="0" algn="l" rtl="0">
              <a:spcBef>
                <a:spcPts val="0"/>
              </a:spcBef>
              <a:spcAft>
                <a:spcPts val="0"/>
              </a:spcAft>
              <a:buSzPct val="25000"/>
              <a:buNone/>
            </a:pPr>
            <a:r>
              <a:rPr lang="en-US" sz="3600" b="1">
                <a:solidFill>
                  <a:srgbClr val="3C4743"/>
                </a:solidFill>
              </a:rPr>
              <a:t>Word Problems</a:t>
            </a:r>
          </a:p>
          <a:p>
            <a:pPr marL="0" marR="0" lvl="0" indent="0" algn="l" rtl="0">
              <a:spcBef>
                <a:spcPts val="0"/>
              </a:spcBef>
              <a:spcAft>
                <a:spcPts val="0"/>
              </a:spcAft>
              <a:buNone/>
            </a:pPr>
            <a:endParaRPr sz="3600" b="1">
              <a:solidFill>
                <a:srgbClr val="3C4743"/>
              </a:solidFill>
            </a:endParaRPr>
          </a:p>
          <a:p>
            <a:pPr marL="0" marR="0" lvl="0" indent="0" algn="l" rtl="0">
              <a:spcBef>
                <a:spcPts val="0"/>
              </a:spcBef>
              <a:spcAft>
                <a:spcPts val="0"/>
              </a:spcAft>
              <a:buSzPct val="25000"/>
              <a:buNone/>
            </a:pPr>
            <a:r>
              <a:rPr lang="en-US" sz="3600" b="1">
                <a:solidFill>
                  <a:srgbClr val="3C4743"/>
                </a:solidFill>
                <a:latin typeface="Arial"/>
                <a:ea typeface="Arial"/>
                <a:cs typeface="Arial"/>
                <a:sym typeface="Arial"/>
              </a:rPr>
              <a:t>STUDY TIPS:</a:t>
            </a:r>
          </a:p>
          <a:p>
            <a:pPr marL="0" marR="0" lvl="0" indent="0" algn="l" rtl="0">
              <a:spcBef>
                <a:spcPts val="0"/>
              </a:spcBef>
              <a:spcAft>
                <a:spcPts val="0"/>
              </a:spcAft>
              <a:buSzPct val="25000"/>
              <a:buNone/>
            </a:pPr>
            <a:r>
              <a:rPr lang="en-US" sz="3600" b="1">
                <a:solidFill>
                  <a:srgbClr val="3C4743"/>
                </a:solidFill>
                <a:latin typeface="Arial"/>
                <a:ea typeface="Arial"/>
                <a:cs typeface="Arial"/>
                <a:sym typeface="Arial"/>
              </a:rPr>
              <a:t>Go over review sheets, class notes, quizzes and past exams. </a:t>
            </a:r>
          </a:p>
          <a:p>
            <a:pPr marL="0" marR="0" lvl="0" indent="0" algn="l" rtl="0">
              <a:spcBef>
                <a:spcPts val="0"/>
              </a:spcBef>
              <a:spcAft>
                <a:spcPts val="0"/>
              </a:spcAft>
              <a:buNone/>
            </a:pPr>
            <a:endParaRPr sz="3600">
              <a:solidFill>
                <a:srgbClr val="000000"/>
              </a:solidFill>
              <a:latin typeface="Arial"/>
              <a:ea typeface="Arial"/>
              <a:cs typeface="Arial"/>
              <a:sym typeface="Arial"/>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523" name="Shape 523"/>
          <p:cNvSpPr txBox="1"/>
          <p:nvPr/>
        </p:nvSpPr>
        <p:spPr>
          <a:xfrm>
            <a:off x="858850" y="2092325"/>
            <a:ext cx="7012199" cy="125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3600" b="1">
              <a:solidFill>
                <a:schemeClr val="dk1"/>
              </a:solidFill>
            </a:endParaRPr>
          </a:p>
          <a:p>
            <a:pPr marL="0" marR="0" lvl="0" indent="0" algn="l" rtl="0">
              <a:spcBef>
                <a:spcPts val="0"/>
              </a:spcBef>
              <a:spcAft>
                <a:spcPts val="0"/>
              </a:spcAft>
              <a:buNone/>
            </a:pPr>
            <a:endParaRPr sz="3600" b="1">
              <a:solidFill>
                <a:schemeClr val="dk1"/>
              </a:solidFil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a:solidFill>
                  <a:srgbClr val="C0CEDA"/>
                </a:solidFill>
                <a:latin typeface="Times New Roman"/>
                <a:ea typeface="Times New Roman"/>
                <a:cs typeface="Times New Roman"/>
                <a:sym typeface="Times New Roman"/>
              </a:rPr>
              <a:t>Possible Resources?</a:t>
            </a:r>
          </a:p>
        </p:txBody>
      </p:sp>
      <p:sp>
        <p:nvSpPr>
          <p:cNvPr id="529" name="Shape 529"/>
          <p:cNvSpPr txBox="1"/>
          <p:nvPr/>
        </p:nvSpPr>
        <p:spPr>
          <a:xfrm>
            <a:off x="1066800" y="2068513"/>
            <a:ext cx="7391399" cy="4190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100000"/>
              <a:buFont typeface="Times New Roman"/>
              <a:buChar char="•"/>
            </a:pPr>
            <a:r>
              <a:rPr lang="en-US" sz="2800">
                <a:solidFill>
                  <a:srgbClr val="3C4743"/>
                </a:solidFill>
                <a:latin typeface="Times New Roman"/>
                <a:ea typeface="Times New Roman"/>
                <a:cs typeface="Times New Roman"/>
                <a:sym typeface="Times New Roman"/>
              </a:rPr>
              <a:t>Review packets will be obtained from your teacher.</a:t>
            </a:r>
          </a:p>
          <a:p>
            <a:pPr marL="342900" marR="0" lvl="0" indent="-342900" algn="l" rtl="0">
              <a:spcBef>
                <a:spcPts val="563"/>
              </a:spcBef>
              <a:spcAft>
                <a:spcPts val="0"/>
              </a:spcAft>
              <a:buClr>
                <a:srgbClr val="E5E6DA"/>
              </a:buClr>
              <a:buSzPct val="100000"/>
              <a:buFont typeface="Times New Roman"/>
              <a:buChar char="•"/>
            </a:pPr>
            <a:r>
              <a:rPr lang="en-US" sz="2800">
                <a:solidFill>
                  <a:srgbClr val="3C4743"/>
                </a:solidFill>
                <a:latin typeface="Times New Roman"/>
                <a:ea typeface="Times New Roman"/>
                <a:cs typeface="Times New Roman"/>
                <a:sym typeface="Times New Roman"/>
              </a:rPr>
              <a:t>Review your course syllabus.</a:t>
            </a:r>
          </a:p>
          <a:p>
            <a:pPr marL="342900" marR="0" lvl="0" indent="-342900" algn="l" rtl="0">
              <a:spcBef>
                <a:spcPts val="563"/>
              </a:spcBef>
              <a:spcAft>
                <a:spcPts val="0"/>
              </a:spcAft>
              <a:buClr>
                <a:srgbClr val="E5E6DA"/>
              </a:buClr>
              <a:buSzPct val="100000"/>
              <a:buFont typeface="Times New Roman"/>
              <a:buChar char="•"/>
            </a:pPr>
            <a:r>
              <a:rPr lang="en-US" sz="2800">
                <a:solidFill>
                  <a:srgbClr val="3C4743"/>
                </a:solidFill>
                <a:latin typeface="Times New Roman"/>
                <a:ea typeface="Times New Roman"/>
                <a:cs typeface="Times New Roman"/>
                <a:sym typeface="Times New Roman"/>
              </a:rPr>
              <a:t>Review previous quizzes, chapter/unit tests.</a:t>
            </a:r>
          </a:p>
          <a:p>
            <a:pPr marL="342900" marR="0" lvl="0" indent="-342900" algn="l" rtl="0">
              <a:spcBef>
                <a:spcPts val="563"/>
              </a:spcBef>
              <a:spcAft>
                <a:spcPts val="0"/>
              </a:spcAft>
              <a:buClr>
                <a:srgbClr val="E5E6DA"/>
              </a:buClr>
              <a:buSzPct val="100000"/>
              <a:buFont typeface="Times New Roman"/>
              <a:buChar char="•"/>
            </a:pPr>
            <a:r>
              <a:rPr lang="en-US" sz="2800">
                <a:solidFill>
                  <a:srgbClr val="3C4743"/>
                </a:solidFill>
                <a:latin typeface="Times New Roman"/>
                <a:ea typeface="Times New Roman"/>
                <a:cs typeface="Times New Roman"/>
                <a:sym typeface="Times New Roman"/>
              </a:rPr>
              <a:t>Download the course’s essential curriculum</a:t>
            </a:r>
            <a:r>
              <a:rPr lang="en-US" sz="1600" u="sng">
                <a:solidFill>
                  <a:schemeClr val="hlink"/>
                </a:solidFill>
                <a:latin typeface="Times New Roman"/>
                <a:ea typeface="Times New Roman"/>
                <a:cs typeface="Times New Roman"/>
                <a:sym typeface="Times New Roman"/>
                <a:hlinkClick r:id="rId3"/>
              </a:rPr>
              <a:t>www.hcpss.org/math/essential.curriculum/essential.curriculum.html</a:t>
            </a:r>
          </a:p>
          <a:p>
            <a:pPr marL="342900" marR="0" lvl="0" indent="-342900" algn="l" rtl="0">
              <a:spcBef>
                <a:spcPts val="563"/>
              </a:spcBef>
              <a:spcAft>
                <a:spcPts val="0"/>
              </a:spcAft>
              <a:buClr>
                <a:srgbClr val="E5E6DA"/>
              </a:buClr>
              <a:buSzPct val="100000"/>
              <a:buFont typeface="Times New Roman"/>
              <a:buChar char="•"/>
            </a:pPr>
            <a:r>
              <a:rPr lang="en-US" sz="2800">
                <a:solidFill>
                  <a:srgbClr val="000000"/>
                </a:solidFill>
                <a:latin typeface="Times New Roman"/>
                <a:ea typeface="Times New Roman"/>
                <a:cs typeface="Times New Roman"/>
                <a:sym typeface="Times New Roman"/>
              </a:rPr>
              <a:t>Daily National Math Honor Society Tutoring</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p:nvPr/>
        </p:nvSpPr>
        <p:spPr>
          <a:xfrm>
            <a:off x="784225" y="620712"/>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a:solidFill>
                  <a:srgbClr val="DCD8CF"/>
                </a:solidFill>
                <a:latin typeface="Times New Roman"/>
                <a:ea typeface="Times New Roman"/>
                <a:cs typeface="Times New Roman"/>
                <a:sym typeface="Times New Roman"/>
              </a:rPr>
              <a:t>Math Department Requests…</a:t>
            </a:r>
          </a:p>
        </p:txBody>
      </p:sp>
      <p:sp>
        <p:nvSpPr>
          <p:cNvPr id="535" name="Shape 535"/>
          <p:cNvSpPr txBox="1"/>
          <p:nvPr/>
        </p:nvSpPr>
        <p:spPr>
          <a:xfrm>
            <a:off x="685800" y="2149475"/>
            <a:ext cx="7772400" cy="3809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5E6DA"/>
              </a:buClr>
              <a:buSzPct val="100000"/>
              <a:buFont typeface="Times New Roman"/>
              <a:buChar char="•"/>
            </a:pPr>
            <a:r>
              <a:rPr lang="en-US" sz="2800">
                <a:solidFill>
                  <a:srgbClr val="3C4743"/>
                </a:solidFill>
                <a:latin typeface="Times New Roman"/>
                <a:ea typeface="Times New Roman"/>
                <a:cs typeface="Times New Roman"/>
                <a:sym typeface="Times New Roman"/>
              </a:rPr>
              <a:t>Parents, take an active role in your child’s learning.</a:t>
            </a:r>
          </a:p>
          <a:p>
            <a:pPr marL="342900" marR="0" lvl="0" indent="-342900" algn="l" rtl="0">
              <a:lnSpc>
                <a:spcPct val="90000"/>
              </a:lnSpc>
              <a:spcBef>
                <a:spcPts val="563"/>
              </a:spcBef>
              <a:spcAft>
                <a:spcPts val="0"/>
              </a:spcAft>
              <a:buClr>
                <a:srgbClr val="E5E6DA"/>
              </a:buClr>
              <a:buSzPct val="100000"/>
              <a:buFont typeface="Times New Roman"/>
              <a:buChar char="•"/>
            </a:pPr>
            <a:r>
              <a:rPr lang="en-US" sz="2800">
                <a:solidFill>
                  <a:srgbClr val="3C4743"/>
                </a:solidFill>
                <a:latin typeface="Times New Roman"/>
                <a:ea typeface="Times New Roman"/>
                <a:cs typeface="Times New Roman"/>
                <a:sym typeface="Times New Roman"/>
              </a:rPr>
              <a:t>Materials, Materials, Materials!</a:t>
            </a:r>
          </a:p>
          <a:p>
            <a:pPr marL="742950" marR="0" lvl="1" indent="-285750" algn="l" rtl="0">
              <a:lnSpc>
                <a:spcPct val="90000"/>
              </a:lnSpc>
              <a:spcBef>
                <a:spcPts val="475"/>
              </a:spcBef>
              <a:spcAft>
                <a:spcPts val="0"/>
              </a:spcAft>
              <a:buClr>
                <a:srgbClr val="E5E6DA"/>
              </a:buClr>
              <a:buSzPct val="100000"/>
              <a:buFont typeface="Times New Roman"/>
              <a:buChar char="–"/>
            </a:pPr>
            <a:r>
              <a:rPr lang="en-US" sz="2400" b="0" i="0" u="none" strike="noStrike" cap="none">
                <a:solidFill>
                  <a:srgbClr val="3C4743"/>
                </a:solidFill>
                <a:latin typeface="Times New Roman"/>
                <a:ea typeface="Times New Roman"/>
                <a:cs typeface="Times New Roman"/>
                <a:sym typeface="Times New Roman"/>
              </a:rPr>
              <a:t>All students should have their own graphing calculator.</a:t>
            </a:r>
          </a:p>
          <a:p>
            <a:pPr marL="742950" marR="0" lvl="1" indent="-285750" algn="l" rtl="0">
              <a:lnSpc>
                <a:spcPct val="90000"/>
              </a:lnSpc>
              <a:spcBef>
                <a:spcPts val="475"/>
              </a:spcBef>
              <a:spcAft>
                <a:spcPts val="0"/>
              </a:spcAft>
              <a:buClr>
                <a:srgbClr val="E5E6DA"/>
              </a:buClr>
              <a:buSzPct val="100000"/>
              <a:buFont typeface="Times New Roman"/>
              <a:buChar char="–"/>
            </a:pPr>
            <a:r>
              <a:rPr lang="en-US" sz="2400" b="0" i="0" u="none" strike="noStrike" cap="none">
                <a:solidFill>
                  <a:srgbClr val="3C4743"/>
                </a:solidFill>
                <a:latin typeface="Times New Roman"/>
                <a:ea typeface="Times New Roman"/>
                <a:cs typeface="Times New Roman"/>
                <a:sym typeface="Times New Roman"/>
              </a:rPr>
              <a:t>Geometry students should own their own compass and straightedge.</a:t>
            </a:r>
          </a:p>
          <a:p>
            <a:pPr marL="342900" marR="0" lvl="0" indent="-342900" algn="l" rtl="0">
              <a:lnSpc>
                <a:spcPct val="90000"/>
              </a:lnSpc>
              <a:spcBef>
                <a:spcPts val="563"/>
              </a:spcBef>
              <a:spcAft>
                <a:spcPts val="0"/>
              </a:spcAft>
              <a:buClr>
                <a:srgbClr val="E5E6DA"/>
              </a:buClr>
              <a:buSzPct val="100000"/>
              <a:buFont typeface="Times New Roman"/>
              <a:buChar char="•"/>
            </a:pPr>
            <a:r>
              <a:rPr lang="en-US" sz="2800" b="1" i="1">
                <a:solidFill>
                  <a:srgbClr val="3C4743"/>
                </a:solidFill>
                <a:latin typeface="Times New Roman"/>
                <a:ea typeface="Times New Roman"/>
                <a:cs typeface="Times New Roman"/>
                <a:sym typeface="Times New Roman"/>
              </a:rPr>
              <a:t>Practice, Practice, Practice!</a:t>
            </a:r>
          </a:p>
          <a:p>
            <a:pPr marL="342900" marR="0" lvl="0" indent="-342900" algn="l" rtl="0">
              <a:lnSpc>
                <a:spcPct val="90000"/>
              </a:lnSpc>
              <a:spcBef>
                <a:spcPts val="800"/>
              </a:spcBef>
              <a:spcAft>
                <a:spcPts val="0"/>
              </a:spcAft>
              <a:buClr>
                <a:srgbClr val="E5E6DA"/>
              </a:buClr>
              <a:buSzPct val="100000"/>
              <a:buFont typeface="Times New Roman"/>
              <a:buChar char="•"/>
            </a:pPr>
            <a:r>
              <a:rPr lang="en-US" sz="4000" b="1">
                <a:solidFill>
                  <a:srgbClr val="FF0000"/>
                </a:solidFill>
                <a:latin typeface="Times New Roman"/>
                <a:ea typeface="Times New Roman"/>
                <a:cs typeface="Times New Roman"/>
                <a:sym typeface="Times New Roman"/>
              </a:rPr>
              <a:t>Ask for help!!!</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p:nvPr/>
        </p:nvSpPr>
        <p:spPr>
          <a:xfrm>
            <a:off x="1222375" y="4408487"/>
            <a:ext cx="8772525" cy="138588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3600">
                <a:solidFill>
                  <a:srgbClr val="3C4743"/>
                </a:solidFill>
                <a:latin typeface="Times New Roman"/>
                <a:ea typeface="Times New Roman"/>
                <a:cs typeface="Times New Roman"/>
                <a:sym typeface="Times New Roman"/>
              </a:rPr>
              <a:t>     </a:t>
            </a:r>
            <a:r>
              <a:rPr lang="en-US" sz="3400">
                <a:solidFill>
                  <a:srgbClr val="3C4743"/>
                </a:solidFill>
                <a:latin typeface="Times New Roman"/>
                <a:ea typeface="Times New Roman"/>
                <a:cs typeface="Times New Roman"/>
                <a:sym typeface="Times New Roman"/>
              </a:rPr>
              <a:t>UNITED STATES HISTORY </a:t>
            </a:r>
          </a:p>
          <a:p>
            <a:pPr marL="0" marR="0" lvl="0" indent="0" algn="ctr" rtl="0">
              <a:spcBef>
                <a:spcPts val="0"/>
              </a:spcBef>
              <a:spcAft>
                <a:spcPts val="0"/>
              </a:spcAft>
              <a:buClr>
                <a:srgbClr val="E5E6DA"/>
              </a:buClr>
              <a:buSzPct val="25000"/>
              <a:buFont typeface="Times New Roman"/>
              <a:buNone/>
            </a:pPr>
            <a:r>
              <a:rPr lang="en-US" sz="3400">
                <a:solidFill>
                  <a:srgbClr val="3C4743"/>
                </a:solidFill>
                <a:latin typeface="Times New Roman"/>
                <a:ea typeface="Times New Roman"/>
                <a:cs typeface="Times New Roman"/>
                <a:sym typeface="Times New Roman"/>
              </a:rPr>
              <a:t>MIDTERM</a:t>
            </a:r>
          </a:p>
          <a:p>
            <a:pPr marL="0" marR="0" lvl="0" indent="0" algn="l" rtl="0">
              <a:spcBef>
                <a:spcPts val="0"/>
              </a:spcBef>
              <a:spcAft>
                <a:spcPts val="0"/>
              </a:spcAft>
              <a:buNone/>
            </a:pPr>
            <a:endParaRPr sz="3400">
              <a:solidFill>
                <a:srgbClr val="000000"/>
              </a:solidFill>
              <a:latin typeface="Arial"/>
              <a:ea typeface="Arial"/>
              <a:cs typeface="Arial"/>
              <a:sym typeface="Arial"/>
            </a:endParaRPr>
          </a:p>
        </p:txBody>
      </p:sp>
      <p:pic>
        <p:nvPicPr>
          <p:cNvPr id="541" name="Shape 541"/>
          <p:cNvPicPr preferRelativeResize="0"/>
          <p:nvPr/>
        </p:nvPicPr>
        <p:blipFill rotWithShape="1">
          <a:blip r:embed="rId3">
            <a:alphaModFix/>
          </a:blip>
          <a:srcRect/>
          <a:stretch/>
        </p:blipFill>
        <p:spPr>
          <a:xfrm>
            <a:off x="1781175" y="511175"/>
            <a:ext cx="7362824" cy="3897312"/>
          </a:xfrm>
          <a:prstGeom prst="rect">
            <a:avLst/>
          </a:prstGeom>
          <a:noFill/>
          <a:ln>
            <a:noFill/>
          </a:ln>
        </p:spPr>
      </p:pic>
    </p:spTree>
    <p:extLst>
      <p:ext uri="{BB962C8B-B14F-4D97-AF65-F5344CB8AC3E}">
        <p14:creationId xmlns:p14="http://schemas.microsoft.com/office/powerpoint/2010/main" val="37087835"/>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p:nvPr/>
        </p:nvSpPr>
        <p:spPr>
          <a:xfrm>
            <a:off x="200722" y="3684587"/>
            <a:ext cx="8943277" cy="238601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a:solidFill>
                  <a:srgbClr val="000000"/>
                </a:solidFill>
                <a:latin typeface="Times New Roman"/>
                <a:ea typeface="Times New Roman"/>
                <a:cs typeface="Times New Roman"/>
                <a:sym typeface="Times New Roman"/>
              </a:rPr>
              <a:t>Dr. Warren, Ms. </a:t>
            </a:r>
            <a:r>
              <a:rPr lang="en-US" sz="4400" dirty="0" err="1">
                <a:latin typeface="Times New Roman"/>
                <a:ea typeface="Times New Roman"/>
                <a:cs typeface="Times New Roman"/>
                <a:sym typeface="Times New Roman"/>
              </a:rPr>
              <a:t>Landi</a:t>
            </a:r>
            <a:r>
              <a:rPr lang="en-US" sz="4400" dirty="0">
                <a:solidFill>
                  <a:srgbClr val="000000"/>
                </a:solidFill>
                <a:latin typeface="Times New Roman"/>
                <a:ea typeface="Times New Roman"/>
                <a:cs typeface="Times New Roman"/>
                <a:sym typeface="Times New Roman"/>
              </a:rPr>
              <a:t>, </a:t>
            </a:r>
          </a:p>
          <a:p>
            <a:pPr marL="0" marR="0" lvl="0" indent="0" algn="ctr" rtl="0">
              <a:spcBef>
                <a:spcPts val="0"/>
              </a:spcBef>
              <a:spcAft>
                <a:spcPts val="0"/>
              </a:spcAft>
              <a:buClr>
                <a:srgbClr val="E5E6DA"/>
              </a:buClr>
              <a:buSzPct val="25000"/>
              <a:buFont typeface="Times New Roman"/>
              <a:buNone/>
            </a:pPr>
            <a:r>
              <a:rPr lang="en-US" sz="4400" dirty="0">
                <a:solidFill>
                  <a:srgbClr val="000000"/>
                </a:solidFill>
                <a:latin typeface="Times New Roman"/>
                <a:ea typeface="Times New Roman"/>
                <a:cs typeface="Times New Roman"/>
                <a:sym typeface="Times New Roman"/>
              </a:rPr>
              <a:t>Ms. </a:t>
            </a:r>
            <a:r>
              <a:rPr lang="en-US" sz="4400" dirty="0" err="1">
                <a:solidFill>
                  <a:srgbClr val="000000"/>
                </a:solidFill>
                <a:latin typeface="Times New Roman"/>
                <a:ea typeface="Times New Roman"/>
                <a:cs typeface="Times New Roman"/>
                <a:sym typeface="Times New Roman"/>
              </a:rPr>
              <a:t>Borowski</a:t>
            </a:r>
            <a:r>
              <a:rPr lang="en-US" sz="4400" dirty="0">
                <a:solidFill>
                  <a:srgbClr val="000000"/>
                </a:solidFill>
                <a:latin typeface="Times New Roman"/>
                <a:ea typeface="Times New Roman"/>
                <a:cs typeface="Times New Roman"/>
                <a:sym typeface="Times New Roman"/>
              </a:rPr>
              <a:t>, Mr. Ahearn </a:t>
            </a:r>
          </a:p>
          <a:p>
            <a:pPr marL="0" marR="0" lvl="0" indent="0" algn="ctr" rtl="0">
              <a:spcBef>
                <a:spcPts val="0"/>
              </a:spcBef>
              <a:spcAft>
                <a:spcPts val="0"/>
              </a:spcAft>
              <a:buClr>
                <a:srgbClr val="E5E6DA"/>
              </a:buClr>
              <a:buSzPct val="25000"/>
              <a:buFont typeface="Times New Roman"/>
              <a:buNone/>
            </a:pPr>
            <a:r>
              <a:rPr lang="en-US" sz="4400" dirty="0">
                <a:solidFill>
                  <a:srgbClr val="000000"/>
                </a:solidFill>
                <a:latin typeface="Times New Roman"/>
                <a:ea typeface="Times New Roman"/>
                <a:cs typeface="Times New Roman"/>
                <a:sym typeface="Times New Roman"/>
              </a:rPr>
              <a:t>Ms. Reese, &amp; Mr. </a:t>
            </a:r>
            <a:r>
              <a:rPr lang="en-US" sz="4400" dirty="0" err="1">
                <a:solidFill>
                  <a:srgbClr val="000000"/>
                </a:solidFill>
                <a:latin typeface="Times New Roman"/>
                <a:ea typeface="Times New Roman"/>
                <a:cs typeface="Times New Roman"/>
                <a:sym typeface="Times New Roman"/>
              </a:rPr>
              <a:t>Tieperman</a:t>
            </a:r>
            <a:r>
              <a:rPr lang="en-US" dirty="0"/>
              <a:t> </a:t>
            </a:r>
            <a:endParaRPr lang="en-US" sz="4400" dirty="0">
              <a:solidFill>
                <a:srgbClr val="000000"/>
              </a:solidFill>
              <a:latin typeface="Times New Roman"/>
              <a:ea typeface="Times New Roman"/>
              <a:cs typeface="Times New Roman"/>
              <a:sym typeface="Times New Roman"/>
            </a:endParaRPr>
          </a:p>
        </p:txBody>
      </p:sp>
      <p:pic>
        <p:nvPicPr>
          <p:cNvPr id="547" name="Shape 547"/>
          <p:cNvPicPr preferRelativeResize="0"/>
          <p:nvPr/>
        </p:nvPicPr>
        <p:blipFill rotWithShape="1">
          <a:blip r:embed="rId3">
            <a:alphaModFix/>
          </a:blip>
          <a:srcRect/>
          <a:stretch/>
        </p:blipFill>
        <p:spPr>
          <a:xfrm>
            <a:off x="2851150" y="900112"/>
            <a:ext cx="3556000" cy="2336800"/>
          </a:xfrm>
          <a:prstGeom prst="rect">
            <a:avLst/>
          </a:prstGeom>
          <a:noFill/>
          <a:ln>
            <a:noFill/>
          </a:ln>
        </p:spPr>
      </p:pic>
    </p:spTree>
    <p:extLst>
      <p:ext uri="{BB962C8B-B14F-4D97-AF65-F5344CB8AC3E}">
        <p14:creationId xmlns:p14="http://schemas.microsoft.com/office/powerpoint/2010/main" val="1681305118"/>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685800" y="5715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a:solidFill>
                  <a:schemeClr val="lt2"/>
                </a:solidFill>
                <a:latin typeface="Times New Roman"/>
                <a:ea typeface="Times New Roman"/>
                <a:cs typeface="Times New Roman"/>
                <a:sym typeface="Times New Roman"/>
              </a:rPr>
              <a:t>What is a midterm?</a:t>
            </a:r>
          </a:p>
        </p:txBody>
      </p:sp>
      <p:sp>
        <p:nvSpPr>
          <p:cNvPr id="124" name="Shape 124"/>
          <p:cNvSpPr txBox="1"/>
          <p:nvPr/>
        </p:nvSpPr>
        <p:spPr>
          <a:xfrm>
            <a:off x="4485940" y="2790825"/>
            <a:ext cx="4238960" cy="4572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25000"/>
              <a:buFont typeface="Times New Roman"/>
              <a:buNone/>
            </a:pPr>
            <a:r>
              <a:rPr lang="en-US" sz="3600" dirty="0">
                <a:solidFill>
                  <a:srgbClr val="3C4743"/>
                </a:solidFill>
                <a:latin typeface="Times New Roman"/>
                <a:ea typeface="Times New Roman"/>
                <a:cs typeface="Times New Roman"/>
                <a:sym typeface="Times New Roman"/>
              </a:rPr>
              <a:t>A test that covers</a:t>
            </a:r>
          </a:p>
          <a:p>
            <a:pPr marL="342900" marR="0" lvl="0" indent="-342900" algn="l" rtl="0">
              <a:spcBef>
                <a:spcPts val="725"/>
              </a:spcBef>
              <a:spcAft>
                <a:spcPts val="0"/>
              </a:spcAft>
              <a:buClr>
                <a:srgbClr val="E5E6DA"/>
              </a:buClr>
              <a:buSzPct val="25000"/>
              <a:buFont typeface="Times New Roman"/>
              <a:buNone/>
            </a:pPr>
            <a:r>
              <a:rPr lang="en-US" sz="3600" dirty="0">
                <a:solidFill>
                  <a:srgbClr val="3C4743"/>
                </a:solidFill>
                <a:latin typeface="Times New Roman"/>
                <a:ea typeface="Times New Roman"/>
                <a:cs typeface="Times New Roman"/>
                <a:sym typeface="Times New Roman"/>
              </a:rPr>
              <a:t>material from the </a:t>
            </a:r>
          </a:p>
          <a:p>
            <a:pPr marL="342900" marR="0" lvl="0" indent="-342900" algn="l" rtl="0">
              <a:spcBef>
                <a:spcPts val="725"/>
              </a:spcBef>
              <a:spcAft>
                <a:spcPts val="0"/>
              </a:spcAft>
              <a:buClr>
                <a:srgbClr val="E5E6DA"/>
              </a:buClr>
              <a:buSzPct val="25000"/>
              <a:buFont typeface="Times New Roman"/>
              <a:buNone/>
            </a:pPr>
            <a:r>
              <a:rPr lang="en-US" sz="3600" dirty="0">
                <a:solidFill>
                  <a:srgbClr val="3C4743"/>
                </a:solidFill>
                <a:latin typeface="Times New Roman"/>
                <a:ea typeface="Times New Roman"/>
                <a:cs typeface="Times New Roman"/>
                <a:sym typeface="Times New Roman"/>
              </a:rPr>
              <a:t>beginning of the </a:t>
            </a:r>
          </a:p>
          <a:p>
            <a:pPr marL="342900" marR="0" lvl="0" indent="-342900" algn="l" rtl="0">
              <a:spcBef>
                <a:spcPts val="725"/>
              </a:spcBef>
              <a:spcAft>
                <a:spcPts val="0"/>
              </a:spcAft>
              <a:buClr>
                <a:srgbClr val="E5E6DA"/>
              </a:buClr>
              <a:buSzPct val="25000"/>
              <a:buFont typeface="Times New Roman"/>
              <a:buNone/>
            </a:pPr>
            <a:r>
              <a:rPr lang="en-US" sz="3600" dirty="0">
                <a:solidFill>
                  <a:srgbClr val="3C4743"/>
                </a:solidFill>
                <a:latin typeface="Times New Roman"/>
                <a:ea typeface="Times New Roman"/>
                <a:cs typeface="Times New Roman"/>
                <a:sym typeface="Times New Roman"/>
              </a:rPr>
              <a:t>year to the present.</a:t>
            </a:r>
          </a:p>
        </p:txBody>
      </p:sp>
      <p:pic>
        <p:nvPicPr>
          <p:cNvPr id="125" name="Shape 125"/>
          <p:cNvPicPr preferRelativeResize="0"/>
          <p:nvPr/>
        </p:nvPicPr>
        <p:blipFill rotWithShape="1">
          <a:blip r:embed="rId3">
            <a:alphaModFix/>
          </a:blip>
          <a:srcRect/>
          <a:stretch/>
        </p:blipFill>
        <p:spPr>
          <a:xfrm>
            <a:off x="685800" y="2790825"/>
            <a:ext cx="3395663" cy="3036887"/>
          </a:xfrm>
          <a:prstGeom prst="rect">
            <a:avLst/>
          </a:prstGeom>
          <a:noFill/>
          <a:ln>
            <a:noFill/>
          </a:ln>
        </p:spPr>
      </p:pic>
    </p:spTree>
    <p:extLst>
      <p:ext uri="{BB962C8B-B14F-4D97-AF65-F5344CB8AC3E}">
        <p14:creationId xmlns:p14="http://schemas.microsoft.com/office/powerpoint/2010/main" val="9909952"/>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STUDY = SUCCESS</a:t>
            </a:r>
          </a:p>
        </p:txBody>
      </p:sp>
      <p:sp>
        <p:nvSpPr>
          <p:cNvPr id="3" name="Text Placeholder 2"/>
          <p:cNvSpPr>
            <a:spLocks noGrp="1"/>
          </p:cNvSpPr>
          <p:nvPr>
            <p:ph type="body" idx="1"/>
          </p:nvPr>
        </p:nvSpPr>
        <p:spPr>
          <a:xfrm>
            <a:off x="4648200" y="3389970"/>
            <a:ext cx="3809998" cy="2325027"/>
          </a:xfrm>
        </p:spPr>
        <p:txBody>
          <a:bodyPr/>
          <a:lstStyle/>
          <a:p>
            <a:pPr indent="0">
              <a:buNone/>
            </a:pPr>
            <a:r>
              <a:rPr lang="en-US" dirty="0"/>
              <a:t>“I suffer from test taking anxiety brought on by a lack of studying.”</a:t>
            </a:r>
          </a:p>
        </p:txBody>
      </p:sp>
      <p:pic>
        <p:nvPicPr>
          <p:cNvPr id="4" name="Picture 3"/>
          <p:cNvPicPr>
            <a:picLocks noChangeAspect="1"/>
          </p:cNvPicPr>
          <p:nvPr/>
        </p:nvPicPr>
        <p:blipFill>
          <a:blip r:embed="rId3"/>
          <a:stretch>
            <a:fillRect/>
          </a:stretch>
        </p:blipFill>
        <p:spPr>
          <a:xfrm>
            <a:off x="115230" y="1895706"/>
            <a:ext cx="4389861" cy="4890305"/>
          </a:xfrm>
          <a:prstGeom prst="rect">
            <a:avLst/>
          </a:prstGeom>
        </p:spPr>
      </p:pic>
    </p:spTree>
    <p:extLst>
      <p:ext uri="{BB962C8B-B14F-4D97-AF65-F5344CB8AC3E}">
        <p14:creationId xmlns:p14="http://schemas.microsoft.com/office/powerpoint/2010/main" val="892290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960437" y="466725"/>
            <a:ext cx="7221537" cy="1362075"/>
          </a:xfrm>
          <a:prstGeom prst="rect">
            <a:avLst/>
          </a:prstGeom>
          <a:noFill/>
          <a:ln>
            <a:noFill/>
          </a:ln>
        </p:spPr>
        <p:txBody>
          <a:bodyPr lIns="91425" tIns="91425" rIns="91425" bIns="91425" anchor="ctr" anchorCtr="0">
            <a:noAutofit/>
          </a:bodyPr>
          <a:lstStyle/>
          <a:p>
            <a:pPr marL="0" marR="0" lvl="0" indent="0" algn="l" rtl="0">
              <a:lnSpc>
                <a:spcPct val="95000"/>
              </a:lnSpc>
              <a:spcBef>
                <a:spcPts val="0"/>
              </a:spcBef>
              <a:spcAft>
                <a:spcPts val="0"/>
              </a:spcAft>
              <a:buSzPct val="25000"/>
              <a:buNone/>
            </a:pPr>
            <a:endParaRPr sz="3000" b="0" i="0" u="none" strike="noStrike" cap="none">
              <a:solidFill>
                <a:schemeClr val="lt1"/>
              </a:solidFill>
              <a:latin typeface="Calibri"/>
              <a:ea typeface="Calibri"/>
              <a:cs typeface="Calibri"/>
              <a:sym typeface="Calibri"/>
            </a:endParaRPr>
          </a:p>
        </p:txBody>
      </p:sp>
      <p:sp>
        <p:nvSpPr>
          <p:cNvPr id="553" name="Shape 553"/>
          <p:cNvSpPr txBox="1">
            <a:spLocks noGrp="1"/>
          </p:cNvSpPr>
          <p:nvPr>
            <p:ph type="body" idx="1"/>
          </p:nvPr>
        </p:nvSpPr>
        <p:spPr>
          <a:xfrm>
            <a:off x="960437" y="2190750"/>
            <a:ext cx="7221537" cy="3986212"/>
          </a:xfrm>
          <a:prstGeom prst="rect">
            <a:avLst/>
          </a:prstGeom>
          <a:noFill/>
          <a:ln>
            <a:noFill/>
          </a:ln>
        </p:spPr>
        <p:txBody>
          <a:bodyPr lIns="91425" tIns="91425" rIns="91425" bIns="91425" anchor="t" anchorCtr="0">
            <a:noAutofit/>
          </a:bodyPr>
          <a:lstStyle/>
          <a:p>
            <a:pPr marL="228600" marR="0" lvl="0" indent="-228600" algn="l" rtl="0">
              <a:spcBef>
                <a:spcPts val="0"/>
              </a:spcBef>
              <a:spcAft>
                <a:spcPts val="0"/>
              </a:spcAft>
              <a:buClr>
                <a:schemeClr val="dk1"/>
              </a:buClr>
              <a:buSzPct val="100000"/>
              <a:buFont typeface="Noto Sans Symbols"/>
              <a:buNone/>
            </a:pPr>
            <a:endParaRPr sz="2200" b="0" i="0" u="none" strike="noStrike" cap="none">
              <a:solidFill>
                <a:schemeClr val="dk1"/>
              </a:solidFill>
              <a:latin typeface="Calibri"/>
              <a:ea typeface="Calibri"/>
              <a:cs typeface="Calibri"/>
              <a:sym typeface="Calibri"/>
            </a:endParaRPr>
          </a:p>
        </p:txBody>
      </p:sp>
      <p:pic>
        <p:nvPicPr>
          <p:cNvPr id="554" name="Shape 554"/>
          <p:cNvPicPr preferRelativeResize="0"/>
          <p:nvPr/>
        </p:nvPicPr>
        <p:blipFill rotWithShape="1">
          <a:blip r:embed="rId3">
            <a:alphaModFix/>
          </a:blip>
          <a:srcRect/>
          <a:stretch/>
        </p:blipFill>
        <p:spPr>
          <a:xfrm>
            <a:off x="0" y="0"/>
            <a:ext cx="9144000" cy="6992938"/>
          </a:xfrm>
          <a:prstGeom prst="rect">
            <a:avLst/>
          </a:prstGeom>
          <a:noFill/>
          <a:ln>
            <a:noFill/>
          </a:ln>
        </p:spPr>
      </p:pic>
    </p:spTree>
    <p:extLst>
      <p:ext uri="{BB962C8B-B14F-4D97-AF65-F5344CB8AC3E}">
        <p14:creationId xmlns:p14="http://schemas.microsoft.com/office/powerpoint/2010/main" val="374242986"/>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a:solidFill>
                  <a:schemeClr val="accent1"/>
                </a:solidFill>
                <a:latin typeface="Times New Roman"/>
                <a:ea typeface="Times New Roman"/>
                <a:cs typeface="Times New Roman"/>
                <a:sym typeface="Times New Roman"/>
              </a:rPr>
              <a:t>STUDY GUIDES</a:t>
            </a:r>
          </a:p>
        </p:txBody>
      </p:sp>
      <p:sp>
        <p:nvSpPr>
          <p:cNvPr id="567" name="Shape 567"/>
          <p:cNvSpPr txBox="1"/>
          <p:nvPr/>
        </p:nvSpPr>
        <p:spPr>
          <a:xfrm>
            <a:off x="858837" y="1828800"/>
            <a:ext cx="7772400" cy="1828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dirty="0">
                <a:solidFill>
                  <a:srgbClr val="3C4743"/>
                </a:solidFill>
                <a:latin typeface="Times New Roman"/>
                <a:ea typeface="Times New Roman"/>
                <a:cs typeface="Times New Roman"/>
                <a:sym typeface="Times New Roman"/>
              </a:rPr>
              <a:t>Each U.S. History teacher will give and/or post a review sheet to students.</a:t>
            </a: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pic>
        <p:nvPicPr>
          <p:cNvPr id="568" name="Shape 568"/>
          <p:cNvPicPr preferRelativeResize="0"/>
          <p:nvPr/>
        </p:nvPicPr>
        <p:blipFill rotWithShape="1">
          <a:blip r:embed="rId3">
            <a:alphaModFix/>
          </a:blip>
          <a:srcRect/>
          <a:stretch/>
        </p:blipFill>
        <p:spPr>
          <a:xfrm>
            <a:off x="2185988" y="3468687"/>
            <a:ext cx="5116511" cy="3389311"/>
          </a:xfrm>
          <a:prstGeom prst="rect">
            <a:avLst/>
          </a:prstGeom>
          <a:noFill/>
          <a:ln>
            <a:noFill/>
          </a:ln>
        </p:spPr>
      </p:pic>
    </p:spTree>
    <p:extLst>
      <p:ext uri="{BB962C8B-B14F-4D97-AF65-F5344CB8AC3E}">
        <p14:creationId xmlns:p14="http://schemas.microsoft.com/office/powerpoint/2010/main" val="1302521696"/>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accent1"/>
                </a:solidFill>
                <a:latin typeface="Times New Roman" charset="0"/>
                <a:ea typeface="Times New Roman" charset="0"/>
                <a:cs typeface="Times New Roman" charset="0"/>
              </a:rPr>
              <a:t>HOW TO STUDY</a:t>
            </a:r>
          </a:p>
        </p:txBody>
      </p:sp>
      <p:sp>
        <p:nvSpPr>
          <p:cNvPr id="3" name="Text Placeholder 2"/>
          <p:cNvSpPr>
            <a:spLocks noGrp="1"/>
          </p:cNvSpPr>
          <p:nvPr>
            <p:ph type="body" idx="1"/>
          </p:nvPr>
        </p:nvSpPr>
        <p:spPr>
          <a:xfrm>
            <a:off x="334537" y="1828800"/>
            <a:ext cx="8408018" cy="5029200"/>
          </a:xfrm>
        </p:spPr>
        <p:txBody>
          <a:bodyPr/>
          <a:lstStyle/>
          <a:p>
            <a:r>
              <a:rPr lang="en-US" sz="3600" dirty="0">
                <a:latin typeface="Times New Roman" charset="0"/>
                <a:ea typeface="Times New Roman" charset="0"/>
                <a:cs typeface="Times New Roman" charset="0"/>
              </a:rPr>
              <a:t> Review class notes, worksheets, chapter/online readings, review sheets from previous tests</a:t>
            </a:r>
          </a:p>
          <a:p>
            <a:r>
              <a:rPr lang="en-US" sz="3600" dirty="0">
                <a:latin typeface="Times New Roman" charset="0"/>
                <a:ea typeface="Times New Roman" charset="0"/>
                <a:cs typeface="Times New Roman" charset="0"/>
              </a:rPr>
              <a:t>Participate in in-class reviews</a:t>
            </a:r>
          </a:p>
          <a:p>
            <a:r>
              <a:rPr lang="en-US" sz="3600" dirty="0">
                <a:latin typeface="Times New Roman" charset="0"/>
                <a:ea typeface="Times New Roman" charset="0"/>
                <a:cs typeface="Times New Roman" charset="0"/>
              </a:rPr>
              <a:t>Form a study group to quiz each other</a:t>
            </a:r>
          </a:p>
          <a:p>
            <a:r>
              <a:rPr lang="en-US" sz="3600" dirty="0">
                <a:latin typeface="Times New Roman" charset="0"/>
                <a:ea typeface="Times New Roman" charset="0"/>
                <a:cs typeface="Times New Roman" charset="0"/>
              </a:rPr>
              <a:t>Make or use teacher-prepared </a:t>
            </a:r>
            <a:r>
              <a:rPr lang="en-US" sz="3600" dirty="0" err="1">
                <a:latin typeface="Times New Roman" charset="0"/>
                <a:ea typeface="Times New Roman" charset="0"/>
                <a:cs typeface="Times New Roman" charset="0"/>
              </a:rPr>
              <a:t>quizlet</a:t>
            </a:r>
            <a:r>
              <a:rPr lang="en-US" sz="3600" dirty="0">
                <a:latin typeface="Times New Roman" charset="0"/>
                <a:ea typeface="Times New Roman" charset="0"/>
                <a:cs typeface="Times New Roman" charset="0"/>
              </a:rPr>
              <a:t> or </a:t>
            </a:r>
            <a:r>
              <a:rPr lang="en-US" sz="3600" dirty="0" err="1">
                <a:latin typeface="Times New Roman" charset="0"/>
                <a:ea typeface="Times New Roman" charset="0"/>
                <a:cs typeface="Times New Roman" charset="0"/>
              </a:rPr>
              <a:t>kahoot</a:t>
            </a:r>
            <a:r>
              <a:rPr lang="en-US" sz="3600" dirty="0">
                <a:latin typeface="Times New Roman" charset="0"/>
                <a:ea typeface="Times New Roman" charset="0"/>
                <a:cs typeface="Times New Roman" charset="0"/>
              </a:rPr>
              <a:t> </a:t>
            </a:r>
          </a:p>
        </p:txBody>
      </p:sp>
    </p:spTree>
    <p:extLst>
      <p:ext uri="{BB962C8B-B14F-4D97-AF65-F5344CB8AC3E}">
        <p14:creationId xmlns:p14="http://schemas.microsoft.com/office/powerpoint/2010/main" val="1933434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4400" dirty="0">
                <a:solidFill>
                  <a:schemeClr val="accent1"/>
                </a:solidFill>
                <a:latin typeface="Times New Roman"/>
                <a:ea typeface="Times New Roman"/>
                <a:cs typeface="Times New Roman"/>
                <a:sym typeface="Times New Roman"/>
              </a:rPr>
              <a:t>ADDITIONAL HELP</a:t>
            </a:r>
          </a:p>
        </p:txBody>
      </p:sp>
      <p:sp>
        <p:nvSpPr>
          <p:cNvPr id="574" name="Shape 574"/>
          <p:cNvSpPr txBox="1"/>
          <p:nvPr/>
        </p:nvSpPr>
        <p:spPr>
          <a:xfrm>
            <a:off x="165138" y="1962614"/>
            <a:ext cx="8978862" cy="489538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400" dirty="0">
                <a:solidFill>
                  <a:schemeClr val="dk1"/>
                </a:solidFill>
                <a:latin typeface="Times New Roman"/>
                <a:ea typeface="Times New Roman"/>
                <a:cs typeface="Times New Roman"/>
                <a:sym typeface="Times New Roman"/>
              </a:rPr>
              <a:t>Attend the afterschool midterm review     session </a:t>
            </a:r>
          </a:p>
          <a:p>
            <a:pPr marL="457200" indent="-406400">
              <a:spcBef>
                <a:spcPts val="560"/>
              </a:spcBef>
              <a:buClr>
                <a:srgbClr val="000000"/>
              </a:buClr>
              <a:buSzPct val="100000"/>
              <a:buFont typeface="Times New Roman"/>
              <a:buChar char="●"/>
            </a:pPr>
            <a:r>
              <a:rPr lang="en-US" sz="3400" dirty="0">
                <a:solidFill>
                  <a:schemeClr val="dk1"/>
                </a:solidFill>
                <a:latin typeface="Times New Roman"/>
                <a:ea typeface="Times New Roman"/>
                <a:cs typeface="Times New Roman"/>
                <a:sym typeface="Times New Roman"/>
              </a:rPr>
              <a:t>Bring completed midterm review               sheets to session. </a:t>
            </a:r>
          </a:p>
          <a:p>
            <a:pPr marL="457200" indent="-406400">
              <a:spcBef>
                <a:spcPts val="560"/>
              </a:spcBef>
              <a:buClr>
                <a:srgbClr val="000000"/>
              </a:buClr>
              <a:buSzPct val="100000"/>
              <a:buFont typeface="Times New Roman"/>
              <a:buChar char="●"/>
            </a:pPr>
            <a:r>
              <a:rPr lang="en-US" sz="3400" dirty="0">
                <a:solidFill>
                  <a:schemeClr val="dk1"/>
                </a:solidFill>
                <a:latin typeface="Times New Roman"/>
                <a:ea typeface="Times New Roman"/>
                <a:cs typeface="Times New Roman"/>
                <a:sym typeface="Times New Roman"/>
              </a:rPr>
              <a:t>Identify topics for which student                    has questions.  Ask questions at review.</a:t>
            </a:r>
          </a:p>
          <a:p>
            <a:pPr marL="457200" lvl="0" indent="-406400">
              <a:spcBef>
                <a:spcPts val="560"/>
              </a:spcBef>
              <a:buClr>
                <a:srgbClr val="000000"/>
              </a:buClr>
              <a:buSzPct val="100000"/>
              <a:buFont typeface="Times New Roman"/>
              <a:buChar char="●"/>
            </a:pPr>
            <a:r>
              <a:rPr lang="en-US" sz="3400" dirty="0">
                <a:solidFill>
                  <a:schemeClr val="dk1"/>
                </a:solidFill>
                <a:latin typeface="Times New Roman"/>
                <a:ea typeface="Times New Roman"/>
                <a:cs typeface="Times New Roman"/>
                <a:sym typeface="Times New Roman"/>
              </a:rPr>
              <a:t>Teachers will answer questions regarding accuracy and offer clarification on any confusing topics.</a:t>
            </a:r>
          </a:p>
          <a:p>
            <a:pPr marL="457200" indent="-406400">
              <a:spcBef>
                <a:spcPts val="560"/>
              </a:spcBef>
              <a:buClr>
                <a:srgbClr val="000000"/>
              </a:buClr>
              <a:buSzPct val="100000"/>
              <a:buFont typeface="Times New Roman"/>
              <a:buChar char="●"/>
            </a:pPr>
            <a:endParaRPr lang="en-US" sz="3400" dirty="0">
              <a:solidFill>
                <a:schemeClr val="dk1"/>
              </a:solidFill>
              <a:latin typeface="Times New Roman"/>
              <a:ea typeface="Times New Roman"/>
              <a:cs typeface="Times New Roman"/>
              <a:sym typeface="Times New Roman"/>
            </a:endParaRPr>
          </a:p>
          <a:p>
            <a:pPr marL="457200" marR="0" lvl="0" indent="-406400" algn="l" rtl="0">
              <a:spcBef>
                <a:spcPts val="560"/>
              </a:spcBef>
              <a:spcAft>
                <a:spcPts val="0"/>
              </a:spcAft>
              <a:buClr>
                <a:srgbClr val="000000"/>
              </a:buClr>
              <a:buSzPct val="100000"/>
              <a:buFont typeface="Times New Roman"/>
              <a:buChar char="●"/>
            </a:pPr>
            <a:endParaRPr lang="en-US" sz="3400" dirty="0">
              <a:solidFill>
                <a:schemeClr val="dk1"/>
              </a:solidFill>
              <a:latin typeface="Times New Roman"/>
              <a:ea typeface="Times New Roman"/>
              <a:cs typeface="Times New Roman"/>
              <a:sym typeface="Times New Roman"/>
            </a:endParaRPr>
          </a:p>
        </p:txBody>
      </p:sp>
      <p:pic>
        <p:nvPicPr>
          <p:cNvPr id="575" name="Shape 575"/>
          <p:cNvPicPr preferRelativeResize="0"/>
          <p:nvPr/>
        </p:nvPicPr>
        <p:blipFill rotWithShape="1">
          <a:blip r:embed="rId3">
            <a:alphaModFix/>
          </a:blip>
          <a:srcRect/>
          <a:stretch/>
        </p:blipFill>
        <p:spPr>
          <a:xfrm>
            <a:off x="7002966" y="1962614"/>
            <a:ext cx="2141034" cy="2305397"/>
          </a:xfrm>
          <a:prstGeom prst="rect">
            <a:avLst/>
          </a:prstGeom>
          <a:noFill/>
          <a:ln>
            <a:noFill/>
          </a:ln>
        </p:spPr>
      </p:pic>
    </p:spTree>
    <p:extLst>
      <p:ext uri="{BB962C8B-B14F-4D97-AF65-F5344CB8AC3E}">
        <p14:creationId xmlns:p14="http://schemas.microsoft.com/office/powerpoint/2010/main" val="1658074533"/>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p:nvPr/>
        </p:nvSpPr>
        <p:spPr>
          <a:xfrm>
            <a:off x="685799" y="1285874"/>
            <a:ext cx="8304213" cy="239402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Font typeface="Times New Roman"/>
              <a:buNone/>
            </a:pPr>
            <a:endParaRPr sz="4400" dirty="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Clr>
                <a:srgbClr val="E5E6DA"/>
              </a:buClr>
              <a:buSzPct val="25000"/>
              <a:buFont typeface="Times New Roman"/>
              <a:buNone/>
            </a:pPr>
            <a:r>
              <a:rPr lang="en-US" sz="4400" dirty="0">
                <a:solidFill>
                  <a:srgbClr val="000000"/>
                </a:solidFill>
                <a:latin typeface="Times New Roman"/>
                <a:ea typeface="Times New Roman"/>
                <a:cs typeface="Times New Roman"/>
                <a:sym typeface="Times New Roman"/>
              </a:rPr>
              <a:t> </a:t>
            </a:r>
          </a:p>
          <a:p>
            <a:pPr marL="0" marR="0" lvl="0" indent="0" algn="l" rtl="0">
              <a:spcBef>
                <a:spcPts val="0"/>
              </a:spcBef>
              <a:spcAft>
                <a:spcPts val="0"/>
              </a:spcAft>
              <a:buClr>
                <a:srgbClr val="000000"/>
              </a:buClr>
              <a:buSzPct val="100000"/>
              <a:buFont typeface="Times New Roman"/>
              <a:buChar char="●"/>
            </a:pPr>
            <a:r>
              <a:rPr lang="en-US" sz="3600" dirty="0">
                <a:solidFill>
                  <a:srgbClr val="000000"/>
                </a:solidFill>
                <a:latin typeface="Times New Roman"/>
                <a:ea typeface="Times New Roman"/>
                <a:cs typeface="Times New Roman"/>
                <a:sym typeface="Times New Roman"/>
              </a:rPr>
              <a:t> multiple choice questions </a:t>
            </a:r>
          </a:p>
          <a:p>
            <a:pPr marL="0" marR="0" lvl="0" indent="0" algn="l" rtl="0">
              <a:spcBef>
                <a:spcPts val="0"/>
              </a:spcBef>
              <a:spcAft>
                <a:spcPts val="0"/>
              </a:spcAft>
              <a:buClr>
                <a:srgbClr val="000000"/>
              </a:buClr>
              <a:buSzPct val="100000"/>
              <a:buFont typeface="Times New Roman"/>
              <a:buChar char="●"/>
            </a:pPr>
            <a:r>
              <a:rPr lang="en-US" sz="3600" dirty="0">
                <a:latin typeface="Times New Roman"/>
                <a:ea typeface="Times New Roman"/>
                <a:cs typeface="Times New Roman"/>
                <a:sym typeface="Times New Roman"/>
              </a:rPr>
              <a:t> E</a:t>
            </a:r>
            <a:r>
              <a:rPr lang="en-US" sz="3600" dirty="0">
                <a:solidFill>
                  <a:srgbClr val="000000"/>
                </a:solidFill>
                <a:latin typeface="Times New Roman"/>
                <a:ea typeface="Times New Roman"/>
                <a:cs typeface="Times New Roman"/>
                <a:sym typeface="Times New Roman"/>
              </a:rPr>
              <a:t>ssay/short answer questions, especially for GT classes </a:t>
            </a:r>
          </a:p>
        </p:txBody>
      </p:sp>
      <p:sp>
        <p:nvSpPr>
          <p:cNvPr id="581" name="Shape 581"/>
          <p:cNvSpPr txBox="1"/>
          <p:nvPr/>
        </p:nvSpPr>
        <p:spPr>
          <a:xfrm>
            <a:off x="1168400" y="5664200"/>
            <a:ext cx="7772400" cy="4267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rgbClr val="000000"/>
                </a:solidFill>
                <a:latin typeface="Times New Roman"/>
                <a:ea typeface="Times New Roman"/>
                <a:cs typeface="Times New Roman"/>
                <a:sym typeface="Times New Roman"/>
              </a:rPr>
              <a:t/>
            </a:r>
            <a:br>
              <a:rPr lang="en-US" sz="1800" dirty="0">
                <a:solidFill>
                  <a:srgbClr val="000000"/>
                </a:solidFill>
                <a:latin typeface="Times New Roman"/>
                <a:ea typeface="Times New Roman"/>
                <a:cs typeface="Times New Roman"/>
                <a:sym typeface="Times New Roman"/>
              </a:rPr>
            </a:br>
            <a:endParaRPr lang="en-US" sz="3200" dirty="0">
              <a:solidFill>
                <a:srgbClr val="3C4743"/>
              </a:solidFill>
              <a:latin typeface="Times New Roman"/>
              <a:ea typeface="Times New Roman"/>
              <a:cs typeface="Times New Roman"/>
              <a:sym typeface="Times New Roman"/>
            </a:endParaRPr>
          </a:p>
        </p:txBody>
      </p:sp>
      <p:pic>
        <p:nvPicPr>
          <p:cNvPr id="582" name="Shape 582"/>
          <p:cNvPicPr preferRelativeResize="0"/>
          <p:nvPr/>
        </p:nvPicPr>
        <p:blipFill rotWithShape="1">
          <a:blip r:embed="rId3">
            <a:alphaModFix/>
          </a:blip>
          <a:srcRect/>
          <a:stretch/>
        </p:blipFill>
        <p:spPr>
          <a:xfrm>
            <a:off x="2468563" y="4284432"/>
            <a:ext cx="4206874" cy="2522536"/>
          </a:xfrm>
          <a:prstGeom prst="rect">
            <a:avLst/>
          </a:prstGeom>
          <a:noFill/>
          <a:ln>
            <a:noFill/>
          </a:ln>
        </p:spPr>
      </p:pic>
      <p:sp>
        <p:nvSpPr>
          <p:cNvPr id="583" name="Shape 583"/>
          <p:cNvSpPr txBox="1"/>
          <p:nvPr/>
        </p:nvSpPr>
        <p:spPr>
          <a:xfrm>
            <a:off x="1546225" y="701675"/>
            <a:ext cx="5479043" cy="8318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dirty="0">
                <a:solidFill>
                  <a:schemeClr val="accent1"/>
                </a:solidFill>
                <a:latin typeface="Arial"/>
                <a:ea typeface="Arial"/>
                <a:cs typeface="Arial"/>
                <a:sym typeface="Arial"/>
              </a:rPr>
              <a:t>MID </a:t>
            </a:r>
            <a:r>
              <a:rPr lang="en-US" sz="4400">
                <a:solidFill>
                  <a:schemeClr val="accent1"/>
                </a:solidFill>
                <a:latin typeface="Arial"/>
                <a:ea typeface="Arial"/>
                <a:cs typeface="Arial"/>
                <a:sym typeface="Arial"/>
              </a:rPr>
              <a:t>TERM FORMAT</a:t>
            </a:r>
            <a:endParaRPr lang="en-US" sz="4400"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1390137685"/>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p:nvPr/>
        </p:nvSpPr>
        <p:spPr>
          <a:xfrm>
            <a:off x="178420" y="211137"/>
            <a:ext cx="8584579" cy="18288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rgbClr val="E5E6DA"/>
              </a:buClr>
              <a:buSzPct val="25000"/>
              <a:buFont typeface="Times New Roman"/>
              <a:buNone/>
            </a:pPr>
            <a:r>
              <a:rPr lang="en-US" sz="4000" dirty="0">
                <a:solidFill>
                  <a:schemeClr val="lt2"/>
                </a:solidFill>
                <a:latin typeface="Times New Roman"/>
                <a:ea typeface="Times New Roman"/>
                <a:cs typeface="Times New Roman"/>
                <a:sym typeface="Times New Roman"/>
              </a:rPr>
              <a:t>The Homestead Act was important in the growth of the West because it</a:t>
            </a:r>
            <a:r>
              <a:rPr lang="en-US" sz="4200" dirty="0">
                <a:solidFill>
                  <a:schemeClr val="lt2"/>
                </a:solidFill>
                <a:latin typeface="Times New Roman"/>
                <a:ea typeface="Times New Roman"/>
                <a:cs typeface="Times New Roman"/>
                <a:sym typeface="Times New Roman"/>
              </a:rPr>
              <a:t>…</a:t>
            </a:r>
            <a:r>
              <a:rPr lang="en-US" sz="4000" dirty="0">
                <a:solidFill>
                  <a:schemeClr val="lt2"/>
                </a:solidFill>
                <a:latin typeface="Times New Roman"/>
                <a:ea typeface="Times New Roman"/>
                <a:cs typeface="Times New Roman"/>
                <a:sym typeface="Times New Roman"/>
              </a:rPr>
              <a:t> </a:t>
            </a:r>
          </a:p>
        </p:txBody>
      </p:sp>
      <p:sp>
        <p:nvSpPr>
          <p:cNvPr id="589" name="Shape 589"/>
          <p:cNvSpPr txBox="1"/>
          <p:nvPr/>
        </p:nvSpPr>
        <p:spPr>
          <a:xfrm>
            <a:off x="990600" y="2039938"/>
            <a:ext cx="8370888" cy="4419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25000"/>
              <a:buFont typeface="Times New Roman"/>
              <a:buNone/>
            </a:pPr>
            <a:r>
              <a:rPr lang="en-US" sz="3200" dirty="0">
                <a:solidFill>
                  <a:srgbClr val="3C4743"/>
                </a:solidFill>
                <a:latin typeface="Times New Roman"/>
                <a:ea typeface="Times New Roman"/>
                <a:cs typeface="Times New Roman"/>
                <a:sym typeface="Times New Roman"/>
              </a:rPr>
              <a:t>A. set aside reservations for Native American Indians. </a:t>
            </a:r>
          </a:p>
          <a:p>
            <a:pPr marL="342900" marR="0" lvl="0" indent="-342900" algn="l" rtl="0">
              <a:spcBef>
                <a:spcPts val="0"/>
              </a:spcBef>
              <a:spcAft>
                <a:spcPts val="0"/>
              </a:spcAft>
              <a:buClr>
                <a:srgbClr val="E5E6DA"/>
              </a:buClr>
              <a:buFont typeface="Times New Roman"/>
              <a:buNone/>
            </a:pPr>
            <a:endParaRPr sz="3200" dirty="0">
              <a:solidFill>
                <a:srgbClr val="3C4743"/>
              </a:solidFill>
              <a:latin typeface="Times New Roman"/>
              <a:ea typeface="Times New Roman"/>
              <a:cs typeface="Times New Roman"/>
              <a:sym typeface="Times New Roman"/>
            </a:endParaRPr>
          </a:p>
          <a:p>
            <a:pPr marL="342900" marR="0" lvl="0" indent="-342900" algn="l" rtl="0">
              <a:spcBef>
                <a:spcPts val="0"/>
              </a:spcBef>
              <a:spcAft>
                <a:spcPts val="0"/>
              </a:spcAft>
              <a:buClr>
                <a:srgbClr val="E5E6DA"/>
              </a:buClr>
              <a:buSzPct val="25000"/>
              <a:buFont typeface="Times New Roman"/>
              <a:buNone/>
            </a:pPr>
            <a:r>
              <a:rPr lang="en-US" sz="3200" dirty="0">
                <a:solidFill>
                  <a:srgbClr val="3C4743"/>
                </a:solidFill>
                <a:latin typeface="Times New Roman"/>
                <a:ea typeface="Times New Roman"/>
                <a:cs typeface="Times New Roman"/>
                <a:sym typeface="Times New Roman"/>
              </a:rPr>
              <a:t>B. created the Department of Agriculture to aid farmers. </a:t>
            </a:r>
          </a:p>
          <a:p>
            <a:pPr marL="342900" marR="0" lvl="0" indent="-342900" algn="l" rtl="0">
              <a:spcBef>
                <a:spcPts val="0"/>
              </a:spcBef>
              <a:spcAft>
                <a:spcPts val="0"/>
              </a:spcAft>
              <a:buClr>
                <a:srgbClr val="E5E6DA"/>
              </a:buClr>
              <a:buFont typeface="Times New Roman"/>
              <a:buNone/>
            </a:pPr>
            <a:endParaRPr sz="3200" dirty="0">
              <a:solidFill>
                <a:srgbClr val="3C4743"/>
              </a:solidFill>
              <a:latin typeface="Times New Roman"/>
              <a:ea typeface="Times New Roman"/>
              <a:cs typeface="Times New Roman"/>
              <a:sym typeface="Times New Roman"/>
            </a:endParaRPr>
          </a:p>
          <a:p>
            <a:pPr marL="342900" marR="0" lvl="0" indent="-342900" algn="l" rtl="0">
              <a:spcBef>
                <a:spcPts val="0"/>
              </a:spcBef>
              <a:spcAft>
                <a:spcPts val="0"/>
              </a:spcAft>
              <a:buClr>
                <a:srgbClr val="E5E6DA"/>
              </a:buClr>
              <a:buSzPct val="25000"/>
              <a:buFont typeface="Times New Roman"/>
              <a:buNone/>
            </a:pPr>
            <a:r>
              <a:rPr lang="en-US" sz="3200" dirty="0">
                <a:solidFill>
                  <a:srgbClr val="3C4743"/>
                </a:solidFill>
                <a:latin typeface="Times New Roman"/>
                <a:ea typeface="Times New Roman"/>
                <a:cs typeface="Times New Roman"/>
                <a:sym typeface="Times New Roman"/>
              </a:rPr>
              <a:t>C. encouraged settlement of the Great Plains. </a:t>
            </a:r>
          </a:p>
          <a:p>
            <a:pPr marL="342900" marR="0" lvl="0" indent="-342900" algn="l" rtl="0">
              <a:spcBef>
                <a:spcPts val="0"/>
              </a:spcBef>
              <a:spcAft>
                <a:spcPts val="0"/>
              </a:spcAft>
              <a:buClr>
                <a:srgbClr val="E5E6DA"/>
              </a:buClr>
              <a:buFont typeface="Times New Roman"/>
              <a:buNone/>
            </a:pPr>
            <a:endParaRPr sz="3200" dirty="0">
              <a:solidFill>
                <a:srgbClr val="3C4743"/>
              </a:solidFill>
              <a:latin typeface="Times New Roman"/>
              <a:ea typeface="Times New Roman"/>
              <a:cs typeface="Times New Roman"/>
              <a:sym typeface="Times New Roman"/>
            </a:endParaRPr>
          </a:p>
          <a:p>
            <a:pPr marL="342900" marR="0" lvl="0" indent="-342900" algn="l" rtl="0">
              <a:spcBef>
                <a:spcPts val="0"/>
              </a:spcBef>
              <a:spcAft>
                <a:spcPts val="0"/>
              </a:spcAft>
              <a:buClr>
                <a:srgbClr val="E5E6DA"/>
              </a:buClr>
              <a:buSzPct val="25000"/>
              <a:buFont typeface="Times New Roman"/>
              <a:buNone/>
            </a:pPr>
            <a:r>
              <a:rPr lang="en-US" sz="3200" dirty="0">
                <a:solidFill>
                  <a:srgbClr val="3C4743"/>
                </a:solidFill>
                <a:latin typeface="Times New Roman"/>
                <a:ea typeface="Times New Roman"/>
                <a:cs typeface="Times New Roman"/>
                <a:sym typeface="Times New Roman"/>
              </a:rPr>
              <a:t>D. provided land to build a canal system.</a:t>
            </a:r>
          </a:p>
        </p:txBody>
      </p:sp>
    </p:spTree>
    <p:extLst>
      <p:ext uri="{BB962C8B-B14F-4D97-AF65-F5344CB8AC3E}">
        <p14:creationId xmlns:p14="http://schemas.microsoft.com/office/powerpoint/2010/main" val="642874073"/>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p:nvPr/>
        </p:nvSpPr>
        <p:spPr>
          <a:xfrm>
            <a:off x="200722" y="245326"/>
            <a:ext cx="8943277" cy="174063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rgbClr val="E5E6DA"/>
              </a:buClr>
              <a:buSzPct val="25000"/>
              <a:buFont typeface="Times New Roman"/>
              <a:buNone/>
            </a:pPr>
            <a:r>
              <a:rPr lang="en-US" sz="3200" dirty="0">
                <a:solidFill>
                  <a:schemeClr val="lt2"/>
                </a:solidFill>
                <a:latin typeface="Times New Roman"/>
                <a:ea typeface="Times New Roman"/>
                <a:cs typeface="Times New Roman"/>
                <a:sym typeface="Times New Roman"/>
              </a:rPr>
              <a:t>During the 19th century, what was the major reason that an increasing number of states established public schools and passed compulsory education laws?</a:t>
            </a:r>
          </a:p>
        </p:txBody>
      </p:sp>
      <p:sp>
        <p:nvSpPr>
          <p:cNvPr id="595" name="Shape 595"/>
          <p:cNvSpPr txBox="1"/>
          <p:nvPr/>
        </p:nvSpPr>
        <p:spPr>
          <a:xfrm>
            <a:off x="379138" y="1985962"/>
            <a:ext cx="8742556" cy="4872038"/>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lt1"/>
              </a:buClr>
              <a:buSzPct val="25000"/>
              <a:buFont typeface="Times New Roman"/>
              <a:buNone/>
            </a:pPr>
            <a:r>
              <a:rPr lang="en-US" sz="3200" dirty="0">
                <a:solidFill>
                  <a:schemeClr val="dk1"/>
                </a:solidFill>
                <a:latin typeface="Times New Roman"/>
                <a:ea typeface="Times New Roman"/>
                <a:cs typeface="Times New Roman"/>
                <a:sym typeface="Times New Roman"/>
              </a:rPr>
              <a:t>A. Reformers argued that an educated, literate    population was necessary for a successful democracy. </a:t>
            </a:r>
          </a:p>
          <a:p>
            <a:pPr marL="342900" marR="0" lvl="0" indent="-342900" algn="l" rtl="0">
              <a:lnSpc>
                <a:spcPct val="80000"/>
              </a:lnSpc>
              <a:spcBef>
                <a:spcPts val="0"/>
              </a:spcBef>
              <a:spcAft>
                <a:spcPts val="0"/>
              </a:spcAft>
              <a:buClr>
                <a:schemeClr val="lt1"/>
              </a:buClr>
              <a:buSzPct val="25000"/>
              <a:buFont typeface="Times New Roman"/>
              <a:buNone/>
            </a:pPr>
            <a:endParaRPr sz="3200" dirty="0">
              <a:solidFill>
                <a:srgbClr val="000000"/>
              </a:solidFill>
              <a:sym typeface="Arial"/>
            </a:endParaRPr>
          </a:p>
          <a:p>
            <a:pPr marL="342900" marR="0" lvl="0" indent="-342900" algn="l" rtl="0">
              <a:lnSpc>
                <a:spcPct val="80000"/>
              </a:lnSpc>
              <a:spcBef>
                <a:spcPts val="480"/>
              </a:spcBef>
              <a:spcAft>
                <a:spcPts val="0"/>
              </a:spcAft>
              <a:buClr>
                <a:schemeClr val="lt1"/>
              </a:buClr>
              <a:buSzPct val="25000"/>
              <a:buFont typeface="Times New Roman"/>
              <a:buNone/>
            </a:pPr>
            <a:r>
              <a:rPr lang="en-US" sz="3200" dirty="0">
                <a:solidFill>
                  <a:schemeClr val="dk1"/>
                </a:solidFill>
                <a:latin typeface="Times New Roman"/>
                <a:ea typeface="Times New Roman"/>
                <a:cs typeface="Times New Roman"/>
                <a:sym typeface="Times New Roman"/>
              </a:rPr>
              <a:t>B. The Supreme Court required the states to do so. </a:t>
            </a:r>
          </a:p>
          <a:p>
            <a:pPr marL="342900" marR="0" lvl="0" indent="-342900" algn="l" rtl="0">
              <a:lnSpc>
                <a:spcPct val="80000"/>
              </a:lnSpc>
              <a:spcBef>
                <a:spcPts val="480"/>
              </a:spcBef>
              <a:spcAft>
                <a:spcPts val="0"/>
              </a:spcAft>
              <a:buClr>
                <a:schemeClr val="lt1"/>
              </a:buClr>
              <a:buSzPct val="25000"/>
              <a:buFont typeface="Times New Roman"/>
              <a:buNone/>
            </a:pPr>
            <a:endParaRPr sz="3200" dirty="0">
              <a:solidFill>
                <a:srgbClr val="000000"/>
              </a:solidFill>
              <a:sym typeface="Arial"/>
            </a:endParaRPr>
          </a:p>
          <a:p>
            <a:pPr marL="342900" marR="0" lvl="0" indent="-342900" algn="l" rtl="0">
              <a:lnSpc>
                <a:spcPct val="80000"/>
              </a:lnSpc>
              <a:spcBef>
                <a:spcPts val="480"/>
              </a:spcBef>
              <a:spcAft>
                <a:spcPts val="0"/>
              </a:spcAft>
              <a:buClr>
                <a:schemeClr val="lt1"/>
              </a:buClr>
              <a:buSzPct val="25000"/>
              <a:buFont typeface="Times New Roman"/>
              <a:buNone/>
            </a:pPr>
            <a:r>
              <a:rPr lang="en-US" sz="3200" dirty="0">
                <a:solidFill>
                  <a:schemeClr val="dk1"/>
                </a:solidFill>
                <a:latin typeface="Times New Roman"/>
                <a:ea typeface="Times New Roman"/>
                <a:cs typeface="Times New Roman"/>
                <a:sym typeface="Times New Roman"/>
              </a:rPr>
              <a:t>C. Most jobs required a high school diploma. </a:t>
            </a:r>
          </a:p>
          <a:p>
            <a:pPr marL="342900" marR="0" lvl="0" indent="-342900" algn="l" rtl="0">
              <a:lnSpc>
                <a:spcPct val="80000"/>
              </a:lnSpc>
              <a:spcBef>
                <a:spcPts val="480"/>
              </a:spcBef>
              <a:spcAft>
                <a:spcPts val="0"/>
              </a:spcAft>
              <a:buClr>
                <a:schemeClr val="lt1"/>
              </a:buClr>
              <a:buSzPct val="25000"/>
              <a:buFont typeface="Times New Roman"/>
              <a:buNone/>
            </a:pPr>
            <a:endParaRPr sz="3200" dirty="0">
              <a:solidFill>
                <a:srgbClr val="000000"/>
              </a:solidFill>
              <a:sym typeface="Arial"/>
            </a:endParaRPr>
          </a:p>
          <a:p>
            <a:pPr marL="342900" marR="0" lvl="0" indent="-342900" algn="l" rtl="0">
              <a:lnSpc>
                <a:spcPct val="80000"/>
              </a:lnSpc>
              <a:spcBef>
                <a:spcPts val="480"/>
              </a:spcBef>
              <a:spcAft>
                <a:spcPts val="0"/>
              </a:spcAft>
              <a:buClr>
                <a:schemeClr val="lt1"/>
              </a:buClr>
              <a:buSzPct val="25000"/>
              <a:buFont typeface="Times New Roman"/>
              <a:buNone/>
            </a:pPr>
            <a:r>
              <a:rPr lang="en-US" sz="3200" dirty="0">
                <a:solidFill>
                  <a:schemeClr val="dk1"/>
                </a:solidFill>
                <a:latin typeface="Times New Roman"/>
                <a:ea typeface="Times New Roman"/>
                <a:cs typeface="Times New Roman"/>
                <a:sym typeface="Times New Roman"/>
              </a:rPr>
              <a:t>D.  The United States had begun a massive program of technical training to enhance its international economic position. </a:t>
            </a:r>
          </a:p>
        </p:txBody>
      </p:sp>
    </p:spTree>
    <p:extLst>
      <p:ext uri="{BB962C8B-B14F-4D97-AF65-F5344CB8AC3E}">
        <p14:creationId xmlns:p14="http://schemas.microsoft.com/office/powerpoint/2010/main" val="1325015426"/>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p:nvPr/>
        </p:nvSpPr>
        <p:spPr>
          <a:xfrm>
            <a:off x="740229" y="627883"/>
            <a:ext cx="7772400" cy="46513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endParaRPr lang="en-US" sz="4400" dirty="0">
              <a:solidFill>
                <a:srgbClr val="EADA86"/>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ct val="25000"/>
              <a:buFont typeface="Times New Roman"/>
              <a:buNone/>
            </a:pPr>
            <a:r>
              <a:rPr lang="en-US" sz="4400" dirty="0">
                <a:solidFill>
                  <a:srgbClr val="EADA86"/>
                </a:solidFill>
                <a:latin typeface="Times New Roman"/>
                <a:ea typeface="Times New Roman"/>
                <a:cs typeface="Times New Roman"/>
                <a:sym typeface="Times New Roman"/>
              </a:rPr>
              <a:t>English Department</a:t>
            </a:r>
          </a:p>
          <a:p>
            <a:pPr marL="0" marR="0" lvl="0" indent="0" algn="ctr" rtl="0">
              <a:spcBef>
                <a:spcPts val="0"/>
              </a:spcBef>
              <a:spcAft>
                <a:spcPts val="0"/>
              </a:spcAft>
              <a:buClr>
                <a:schemeClr val="lt1"/>
              </a:buClr>
              <a:buSzPct val="25000"/>
              <a:buFont typeface="Times New Roman"/>
              <a:buNone/>
            </a:pPr>
            <a:endParaRPr lang="en-US" sz="4400" dirty="0">
              <a:solidFill>
                <a:srgbClr val="EADA86"/>
              </a:solidFill>
              <a:latin typeface="Times New Roman"/>
              <a:ea typeface="Times New Roman"/>
              <a:cs typeface="Times New Roman"/>
              <a:sym typeface="Times New Roman"/>
            </a:endParaRPr>
          </a:p>
        </p:txBody>
      </p:sp>
      <p:sp>
        <p:nvSpPr>
          <p:cNvPr id="601" name="Shape 601"/>
          <p:cNvSpPr txBox="1"/>
          <p:nvPr/>
        </p:nvSpPr>
        <p:spPr>
          <a:xfrm>
            <a:off x="2656325" y="1640857"/>
            <a:ext cx="5692800" cy="2346000"/>
          </a:xfrm>
          <a:prstGeom prst="rect">
            <a:avLst/>
          </a:prstGeom>
          <a:noFill/>
          <a:ln>
            <a:noFill/>
          </a:ln>
        </p:spPr>
        <p:txBody>
          <a:bodyPr lIns="91425" tIns="45700" rIns="91425" bIns="45700" anchor="t" anchorCtr="0">
            <a:noAutofit/>
          </a:bodyPr>
          <a:lstStyle/>
          <a:p>
            <a:pPr marL="0" marR="0" lvl="0" indent="0" algn="ctr" rtl="0">
              <a:spcBef>
                <a:spcPts val="638"/>
              </a:spcBef>
              <a:spcAft>
                <a:spcPts val="0"/>
              </a:spcAft>
              <a:buClr>
                <a:srgbClr val="E5E6DA"/>
              </a:buClr>
              <a:buSzPct val="25000"/>
              <a:buFont typeface="Times New Roman"/>
              <a:buNone/>
            </a:pPr>
            <a:r>
              <a:rPr lang="en-US" sz="3000" dirty="0">
                <a:solidFill>
                  <a:schemeClr val="accent2"/>
                </a:solidFill>
                <a:latin typeface="Times New Roman"/>
                <a:ea typeface="Times New Roman"/>
                <a:cs typeface="Times New Roman"/>
                <a:sym typeface="Times New Roman"/>
              </a:rPr>
              <a:t>Ms. Jacobsen, Ms. Mancini,</a:t>
            </a:r>
          </a:p>
          <a:p>
            <a:pPr marL="0" marR="0" lvl="0" indent="0" algn="ctr" rtl="0">
              <a:spcBef>
                <a:spcPts val="638"/>
              </a:spcBef>
              <a:spcAft>
                <a:spcPts val="0"/>
              </a:spcAft>
              <a:buClr>
                <a:srgbClr val="E5E6DA"/>
              </a:buClr>
              <a:buSzPct val="25000"/>
              <a:buFont typeface="Times New Roman"/>
              <a:buNone/>
            </a:pPr>
            <a:r>
              <a:rPr lang="en-US" sz="3000" dirty="0">
                <a:solidFill>
                  <a:schemeClr val="accent2"/>
                </a:solidFill>
                <a:latin typeface="Times New Roman"/>
                <a:ea typeface="Times New Roman"/>
                <a:cs typeface="Times New Roman"/>
                <a:sym typeface="Times New Roman"/>
              </a:rPr>
              <a:t>Mr. </a:t>
            </a:r>
            <a:r>
              <a:rPr lang="en-US" sz="3000" dirty="0" err="1">
                <a:solidFill>
                  <a:schemeClr val="accent2"/>
                </a:solidFill>
                <a:latin typeface="Times New Roman"/>
                <a:ea typeface="Times New Roman"/>
                <a:cs typeface="Times New Roman"/>
                <a:sym typeface="Times New Roman"/>
              </a:rPr>
              <a:t>Sharbaugh</a:t>
            </a:r>
            <a:r>
              <a:rPr lang="en-US" sz="3000" dirty="0">
                <a:solidFill>
                  <a:schemeClr val="accent2"/>
                </a:solidFill>
                <a:latin typeface="Times New Roman"/>
                <a:ea typeface="Times New Roman"/>
                <a:cs typeface="Times New Roman"/>
                <a:sym typeface="Times New Roman"/>
              </a:rPr>
              <a:t>, &amp;  Mr. Wheeler</a:t>
            </a:r>
          </a:p>
        </p:txBody>
      </p:sp>
      <p:pic>
        <p:nvPicPr>
          <p:cNvPr id="602" name="Shape 602"/>
          <p:cNvPicPr preferRelativeResize="0"/>
          <p:nvPr/>
        </p:nvPicPr>
        <p:blipFill rotWithShape="1">
          <a:blip r:embed="rId3">
            <a:alphaModFix/>
          </a:blip>
          <a:srcRect/>
          <a:stretch/>
        </p:blipFill>
        <p:spPr>
          <a:xfrm>
            <a:off x="2424113" y="4767262"/>
            <a:ext cx="6407150" cy="2090737"/>
          </a:xfrm>
          <a:prstGeom prst="rect">
            <a:avLst/>
          </a:prstGeom>
          <a:noFill/>
          <a:ln>
            <a:noFill/>
          </a:ln>
        </p:spPr>
      </p:pic>
    </p:spTree>
    <p:extLst>
      <p:ext uri="{BB962C8B-B14F-4D97-AF65-F5344CB8AC3E}">
        <p14:creationId xmlns:p14="http://schemas.microsoft.com/office/powerpoint/2010/main" val="1421813113"/>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p:nvPr/>
        </p:nvSpPr>
        <p:spPr>
          <a:xfrm>
            <a:off x="685800" y="498475"/>
            <a:ext cx="7772400" cy="76993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a:solidFill>
                  <a:srgbClr val="000000"/>
                </a:solidFill>
                <a:latin typeface="Cambria"/>
                <a:ea typeface="Cambria"/>
                <a:cs typeface="Cambria"/>
                <a:sym typeface="Cambria"/>
              </a:rPr>
              <a:t>          </a:t>
            </a:r>
          </a:p>
          <a:p>
            <a:pPr marL="0" marR="0" lvl="0" indent="0" algn="ctr" rtl="0">
              <a:spcBef>
                <a:spcPts val="0"/>
              </a:spcBef>
              <a:spcAft>
                <a:spcPts val="0"/>
              </a:spcAft>
              <a:buClr>
                <a:srgbClr val="E5E6DA"/>
              </a:buClr>
              <a:buSzPct val="25000"/>
              <a:buFont typeface="Times New Roman"/>
              <a:buNone/>
            </a:pPr>
            <a:r>
              <a:rPr lang="en-US" sz="4400" b="1">
                <a:solidFill>
                  <a:srgbClr val="000000"/>
                </a:solidFill>
                <a:latin typeface="Cambria"/>
                <a:ea typeface="Cambria"/>
                <a:cs typeface="Cambria"/>
                <a:sym typeface="Cambria"/>
              </a:rPr>
              <a:t>	</a:t>
            </a:r>
          </a:p>
          <a:p>
            <a:pPr marL="0" marR="0" lvl="0" indent="0" algn="ctr" rtl="0">
              <a:spcBef>
                <a:spcPts val="0"/>
              </a:spcBef>
              <a:spcAft>
                <a:spcPts val="0"/>
              </a:spcAft>
              <a:buClr>
                <a:srgbClr val="E5E6DA"/>
              </a:buClr>
              <a:buFont typeface="Times New Roman"/>
              <a:buNone/>
            </a:pPr>
            <a:endParaRPr sz="4400" b="1">
              <a:solidFill>
                <a:schemeClr val="dk1"/>
              </a:solidFill>
              <a:latin typeface="Cambria"/>
              <a:ea typeface="Cambria"/>
              <a:cs typeface="Cambria"/>
              <a:sym typeface="Cambria"/>
            </a:endParaRPr>
          </a:p>
          <a:p>
            <a:pPr marL="0" marR="0" lvl="0" indent="0" algn="ctr" rtl="0">
              <a:spcBef>
                <a:spcPts val="0"/>
              </a:spcBef>
              <a:spcAft>
                <a:spcPts val="0"/>
              </a:spcAft>
              <a:buClr>
                <a:srgbClr val="E5E6DA"/>
              </a:buClr>
              <a:buSzPct val="25000"/>
              <a:buFont typeface="Times New Roman"/>
              <a:buNone/>
            </a:pPr>
            <a:r>
              <a:rPr lang="en-US" sz="4400" b="1">
                <a:solidFill>
                  <a:schemeClr val="dk1"/>
                </a:solidFill>
                <a:latin typeface="Cambria"/>
                <a:ea typeface="Cambria"/>
                <a:cs typeface="Cambria"/>
                <a:sym typeface="Cambria"/>
              </a:rPr>
              <a:t>	     </a:t>
            </a:r>
            <a:r>
              <a:rPr lang="en-US" sz="4400" b="1">
                <a:solidFill>
                  <a:srgbClr val="FF0000"/>
                </a:solidFill>
                <a:latin typeface="Cambria"/>
                <a:ea typeface="Cambria"/>
                <a:cs typeface="Cambria"/>
                <a:sym typeface="Cambria"/>
              </a:rPr>
              <a:t>English Midterm Exam</a:t>
            </a:r>
          </a:p>
        </p:txBody>
      </p:sp>
      <p:sp>
        <p:nvSpPr>
          <p:cNvPr id="608" name="Shape 608"/>
          <p:cNvSpPr txBox="1"/>
          <p:nvPr/>
        </p:nvSpPr>
        <p:spPr>
          <a:xfrm>
            <a:off x="1087437" y="1757217"/>
            <a:ext cx="8056499" cy="3724200"/>
          </a:xfrm>
          <a:prstGeom prst="rect">
            <a:avLst/>
          </a:prstGeom>
          <a:noFill/>
          <a:ln>
            <a:noFill/>
          </a:ln>
        </p:spPr>
        <p:txBody>
          <a:bodyPr lIns="91425" tIns="45700" rIns="91425" bIns="45700" anchor="t" anchorCtr="0">
            <a:noAutofit/>
          </a:bodyPr>
          <a:lstStyle/>
          <a:p>
            <a:pPr marL="1371600" marR="0" lvl="3" indent="0" algn="l" rtl="0">
              <a:spcBef>
                <a:spcPts val="0"/>
              </a:spcBef>
              <a:spcAft>
                <a:spcPts val="0"/>
              </a:spcAft>
              <a:buClr>
                <a:srgbClr val="000000"/>
              </a:buClr>
              <a:buFont typeface="Noto Sans Symbols"/>
              <a:buNone/>
            </a:pPr>
            <a:endParaRPr sz="2800" b="0" i="0" u="none" strike="noStrike" cap="none">
              <a:solidFill>
                <a:srgbClr val="000000"/>
              </a:solidFill>
              <a:latin typeface="Cambria"/>
              <a:ea typeface="Cambria"/>
              <a:cs typeface="Cambria"/>
              <a:sym typeface="Cambria"/>
            </a:endParaRPr>
          </a:p>
          <a:p>
            <a:pPr marL="1371600" marR="0" lvl="3" indent="0" algn="l" rtl="0">
              <a:spcBef>
                <a:spcPts val="0"/>
              </a:spcBef>
              <a:spcAft>
                <a:spcPts val="0"/>
              </a:spcAft>
              <a:buClr>
                <a:srgbClr val="000000"/>
              </a:buClr>
              <a:buSzPct val="45000"/>
              <a:buFont typeface="Noto Sans Symbols"/>
              <a:buChar char="➢"/>
            </a:pPr>
            <a:r>
              <a:rPr lang="en-US" sz="2800" b="0" i="0" u="none" strike="noStrike" cap="none">
                <a:solidFill>
                  <a:srgbClr val="000000"/>
                </a:solidFill>
                <a:latin typeface="Cambria"/>
                <a:ea typeface="Cambria"/>
                <a:cs typeface="Cambria"/>
                <a:sym typeface="Cambria"/>
              </a:rPr>
              <a:t>Outlines and review sheets for the exam will be distributed in class and are available on CHS’s webpage.</a:t>
            </a:r>
          </a:p>
          <a:p>
            <a:pPr marL="1371600" marR="0" lvl="3" indent="0" algn="l" rtl="0">
              <a:spcBef>
                <a:spcPts val="0"/>
              </a:spcBef>
              <a:spcAft>
                <a:spcPts val="0"/>
              </a:spcAft>
              <a:buClr>
                <a:srgbClr val="000000"/>
              </a:buClr>
              <a:buSzPct val="45000"/>
              <a:buFont typeface="Noto Sans Symbols"/>
              <a:buChar char="➢"/>
            </a:pPr>
            <a:r>
              <a:rPr lang="en-US" sz="2800" b="0" i="0" u="none" strike="noStrike" cap="none">
                <a:solidFill>
                  <a:srgbClr val="000000"/>
                </a:solidFill>
                <a:latin typeface="Cambria"/>
                <a:ea typeface="Cambria"/>
                <a:cs typeface="Cambria"/>
                <a:sym typeface="Cambria"/>
              </a:rPr>
              <a:t>Material will be reviewed in class.</a:t>
            </a:r>
          </a:p>
          <a:p>
            <a:pPr marL="914400" marR="0" lvl="2" indent="0" algn="l" rtl="0">
              <a:spcBef>
                <a:spcPts val="0"/>
              </a:spcBef>
              <a:spcAft>
                <a:spcPts val="0"/>
              </a:spcAft>
              <a:buClr>
                <a:srgbClr val="000000"/>
              </a:buClr>
              <a:buFont typeface="Noto Sans Symbols"/>
              <a:buNone/>
            </a:pPr>
            <a:endParaRPr sz="2800" b="0" i="0" u="none" strike="noStrike" cap="none">
              <a:solidFill>
                <a:srgbClr val="000000"/>
              </a:solidFill>
              <a:latin typeface="Cambria"/>
              <a:ea typeface="Cambria"/>
              <a:cs typeface="Cambria"/>
              <a:sym typeface="Cambria"/>
            </a:endParaRPr>
          </a:p>
          <a:p>
            <a:pPr marL="914400" marR="0" lvl="2" indent="0" algn="l" rtl="0">
              <a:spcBef>
                <a:spcPts val="0"/>
              </a:spcBef>
              <a:spcAft>
                <a:spcPts val="0"/>
              </a:spcAft>
              <a:buClr>
                <a:srgbClr val="000000"/>
              </a:buClr>
              <a:buFont typeface="Noto Sans Symbols"/>
              <a:buNone/>
            </a:pPr>
            <a:endParaRPr sz="2800" b="0" i="0" u="none" strike="noStrike" cap="none">
              <a:solidFill>
                <a:srgbClr val="000000"/>
              </a:solidFill>
              <a:latin typeface="Cambria"/>
              <a:ea typeface="Cambria"/>
              <a:cs typeface="Cambria"/>
              <a:sym typeface="Cambria"/>
            </a:endParaRPr>
          </a:p>
          <a:p>
            <a:pPr marL="1371600" marR="0" lvl="3" indent="0" algn="l" rtl="0">
              <a:spcBef>
                <a:spcPts val="0"/>
              </a:spcBef>
              <a:spcAft>
                <a:spcPts val="0"/>
              </a:spcAft>
              <a:buNone/>
            </a:pPr>
            <a:endParaRPr sz="2000" b="0" i="0" u="none" strike="noStrike" cap="none">
              <a:solidFill>
                <a:srgbClr val="000000"/>
              </a:solidFill>
              <a:latin typeface="Cambria"/>
              <a:ea typeface="Cambria"/>
              <a:cs typeface="Cambria"/>
              <a:sym typeface="Cambria"/>
            </a:endParaRPr>
          </a:p>
        </p:txBody>
      </p:sp>
    </p:spTree>
    <p:extLst>
      <p:ext uri="{BB962C8B-B14F-4D97-AF65-F5344CB8AC3E}">
        <p14:creationId xmlns:p14="http://schemas.microsoft.com/office/powerpoint/2010/main" val="79391793"/>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685800" y="501650"/>
            <a:ext cx="7772400" cy="120491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a:solidFill>
                  <a:schemeClr val="lt2"/>
                </a:solidFill>
                <a:latin typeface="Times New Roman"/>
                <a:ea typeface="Times New Roman"/>
                <a:cs typeface="Times New Roman"/>
                <a:sym typeface="Times New Roman"/>
              </a:rPr>
              <a:t>How will my midterm impact my overall grade?</a:t>
            </a:r>
          </a:p>
        </p:txBody>
      </p:sp>
      <p:sp>
        <p:nvSpPr>
          <p:cNvPr id="281" name="Shape 281"/>
          <p:cNvSpPr txBox="1"/>
          <p:nvPr/>
        </p:nvSpPr>
        <p:spPr>
          <a:xfrm>
            <a:off x="328614" y="2273300"/>
            <a:ext cx="8515349" cy="3284538"/>
          </a:xfrm>
          <a:prstGeom prst="rect">
            <a:avLst/>
          </a:prstGeom>
          <a:noFill/>
          <a:ln>
            <a:noFill/>
          </a:ln>
        </p:spPr>
        <p:txBody>
          <a:bodyPr lIns="91425" tIns="45700" rIns="91425" bIns="45700" anchor="t" anchorCtr="0">
            <a:noAutofit/>
          </a:bodyPr>
          <a:lstStyle/>
          <a:p>
            <a:pPr marL="342900" marR="0" lvl="0" indent="-279400" algn="l" rtl="0">
              <a:spcBef>
                <a:spcPts val="0"/>
              </a:spcBef>
              <a:spcAft>
                <a:spcPts val="0"/>
              </a:spcAft>
              <a:buClr>
                <a:schemeClr val="lt1"/>
              </a:buClr>
              <a:buSzPct val="100000"/>
              <a:buFont typeface="Times New Roman"/>
              <a:buChar char="•"/>
            </a:pPr>
            <a:r>
              <a:rPr lang="en-US" sz="2800" dirty="0">
                <a:solidFill>
                  <a:schemeClr val="dk1"/>
                </a:solidFill>
                <a:latin typeface="Times New Roman"/>
                <a:ea typeface="Times New Roman"/>
                <a:cs typeface="Times New Roman"/>
                <a:sym typeface="Times New Roman"/>
              </a:rPr>
              <a:t>Year-Long Course = 10% of the final grade</a:t>
            </a:r>
          </a:p>
          <a:p>
            <a:pPr marL="0" marR="0" lvl="0" indent="0" algn="l" rtl="0">
              <a:spcBef>
                <a:spcPts val="0"/>
              </a:spcBef>
              <a:spcAft>
                <a:spcPts val="0"/>
              </a:spcAft>
              <a:buNone/>
            </a:pPr>
            <a:endParaRPr sz="2800" dirty="0">
              <a:solidFill>
                <a:srgbClr val="000000"/>
              </a:solidFill>
              <a:latin typeface="Arial"/>
              <a:ea typeface="Arial"/>
              <a:cs typeface="Arial"/>
              <a:sym typeface="Arial"/>
            </a:endParaRPr>
          </a:p>
          <a:p>
            <a:pPr marL="342900" marR="0" lvl="0" indent="-279400" algn="l" rtl="0">
              <a:spcBef>
                <a:spcPts val="640"/>
              </a:spcBef>
              <a:spcAft>
                <a:spcPts val="0"/>
              </a:spcAft>
              <a:buClr>
                <a:schemeClr val="lt1"/>
              </a:buClr>
              <a:buSzPct val="100000"/>
              <a:buFont typeface="Times New Roman"/>
              <a:buChar char="•"/>
            </a:pPr>
            <a:r>
              <a:rPr lang="en-US" sz="2800" dirty="0">
                <a:solidFill>
                  <a:schemeClr val="dk1"/>
                </a:solidFill>
                <a:latin typeface="Times New Roman"/>
                <a:ea typeface="Times New Roman"/>
                <a:cs typeface="Times New Roman"/>
                <a:sym typeface="Times New Roman"/>
              </a:rPr>
              <a:t>Semester Course (Health, Lifetime Fitness) = 20% of the final grade</a:t>
            </a:r>
          </a:p>
          <a:p>
            <a:pPr marL="342900" marR="0" lvl="0" indent="-279400" algn="l" rtl="0">
              <a:spcBef>
                <a:spcPts val="640"/>
              </a:spcBef>
              <a:spcAft>
                <a:spcPts val="0"/>
              </a:spcAft>
              <a:buClr>
                <a:schemeClr val="lt1"/>
              </a:buClr>
              <a:buSzPct val="100000"/>
              <a:buFont typeface="Times New Roman"/>
              <a:buChar char="•"/>
            </a:pPr>
            <a:endParaRPr lang="en-US" sz="2800" dirty="0">
              <a:solidFill>
                <a:schemeClr val="dk1"/>
              </a:solidFill>
              <a:latin typeface="Times New Roman"/>
              <a:ea typeface="Times New Roman"/>
              <a:cs typeface="Times New Roman"/>
              <a:sym typeface="Times New Roman"/>
            </a:endParaRPr>
          </a:p>
          <a:p>
            <a:pPr marL="342900" marR="0" lvl="0" indent="-279400" algn="l" rtl="0">
              <a:spcBef>
                <a:spcPts val="640"/>
              </a:spcBef>
              <a:spcAft>
                <a:spcPts val="0"/>
              </a:spcAft>
              <a:buClr>
                <a:schemeClr val="lt1"/>
              </a:buClr>
              <a:buSzPct val="100000"/>
              <a:buFont typeface="Times New Roman"/>
              <a:buChar char="•"/>
            </a:pPr>
            <a:r>
              <a:rPr lang="en-US" sz="2800" dirty="0">
                <a:solidFill>
                  <a:schemeClr val="dk1"/>
                </a:solidFill>
                <a:latin typeface="Times New Roman"/>
                <a:ea typeface="Times New Roman"/>
                <a:cs typeface="Times New Roman"/>
                <a:sym typeface="Times New Roman"/>
              </a:rPr>
              <a:t>Midterms </a:t>
            </a:r>
            <a:r>
              <a:rPr lang="en-US" sz="2800" b="1" dirty="0">
                <a:solidFill>
                  <a:schemeClr val="dk1"/>
                </a:solidFill>
                <a:latin typeface="Times New Roman"/>
                <a:ea typeface="Times New Roman"/>
                <a:cs typeface="Times New Roman"/>
                <a:sym typeface="Times New Roman"/>
              </a:rPr>
              <a:t>DO NOT</a:t>
            </a:r>
            <a:r>
              <a:rPr lang="en-US" sz="2800" dirty="0">
                <a:solidFill>
                  <a:schemeClr val="dk1"/>
                </a:solidFill>
                <a:latin typeface="Times New Roman"/>
                <a:ea typeface="Times New Roman"/>
                <a:cs typeface="Times New Roman"/>
                <a:sym typeface="Times New Roman"/>
              </a:rPr>
              <a:t> count towards </a:t>
            </a:r>
            <a:r>
              <a:rPr lang="en-US" sz="2800" dirty="0" smtClean="0">
                <a:solidFill>
                  <a:schemeClr val="dk1"/>
                </a:solidFill>
                <a:latin typeface="Times New Roman"/>
                <a:ea typeface="Times New Roman"/>
                <a:cs typeface="Times New Roman"/>
                <a:sym typeface="Times New Roman"/>
              </a:rPr>
              <a:t>eligibility </a:t>
            </a:r>
            <a:r>
              <a:rPr lang="en-US" sz="2800" dirty="0">
                <a:solidFill>
                  <a:schemeClr val="dk1"/>
                </a:solidFill>
                <a:latin typeface="Times New Roman"/>
                <a:ea typeface="Times New Roman"/>
                <a:cs typeface="Times New Roman"/>
                <a:sym typeface="Times New Roman"/>
              </a:rPr>
              <a:t>for extra curricular activities</a:t>
            </a:r>
          </a:p>
          <a:p>
            <a:pPr marL="342900" marR="0" lvl="0" indent="-342900" algn="l" rtl="0">
              <a:spcBef>
                <a:spcPts val="640"/>
              </a:spcBef>
              <a:spcAft>
                <a:spcPts val="0"/>
              </a:spcAft>
              <a:buClr>
                <a:schemeClr val="lt1"/>
              </a:buClr>
              <a:buSzPct val="25000"/>
              <a:buFont typeface="Times New Roman"/>
              <a:buNone/>
            </a:pPr>
            <a:r>
              <a:rPr lang="en-US" sz="3800" dirty="0">
                <a:solidFill>
                  <a:schemeClr val="dk1"/>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1017686732"/>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p:nvPr/>
        </p:nvSpPr>
        <p:spPr>
          <a:xfrm>
            <a:off x="685800" y="685800"/>
            <a:ext cx="7772400" cy="54451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a:solidFill>
                  <a:srgbClr val="F3F3F3"/>
                </a:solidFill>
                <a:latin typeface="Cambria"/>
                <a:ea typeface="Cambria"/>
                <a:cs typeface="Cambria"/>
                <a:sym typeface="Cambria"/>
              </a:rPr>
              <a:t>Types of Questions</a:t>
            </a:r>
          </a:p>
        </p:txBody>
      </p:sp>
      <p:sp>
        <p:nvSpPr>
          <p:cNvPr id="614" name="Shape 614"/>
          <p:cNvSpPr txBox="1"/>
          <p:nvPr/>
        </p:nvSpPr>
        <p:spPr>
          <a:xfrm>
            <a:off x="990600" y="1787725"/>
            <a:ext cx="7391399" cy="4667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Times New Roman"/>
                <a:ea typeface="Times New Roman"/>
                <a:cs typeface="Times New Roman"/>
                <a:sym typeface="Times New Roman"/>
              </a:rPr>
              <a:t/>
            </a:r>
            <a:br>
              <a:rPr lang="en-US" sz="1800">
                <a:solidFill>
                  <a:srgbClr val="000000"/>
                </a:solidFill>
                <a:latin typeface="Times New Roman"/>
                <a:ea typeface="Times New Roman"/>
                <a:cs typeface="Times New Roman"/>
                <a:sym typeface="Times New Roman"/>
              </a:rPr>
            </a:br>
            <a:endParaRPr lang="en-US" sz="1800">
              <a:solidFill>
                <a:srgbClr val="000000"/>
              </a:solidFill>
              <a:latin typeface="Times New Roman"/>
              <a:ea typeface="Times New Roman"/>
              <a:cs typeface="Times New Roman"/>
              <a:sym typeface="Times New Roman"/>
            </a:endParaRPr>
          </a:p>
          <a:p>
            <a:pPr marL="0" marR="0" lvl="0" indent="0" algn="l" rtl="0">
              <a:lnSpc>
                <a:spcPct val="80000"/>
              </a:lnSpc>
              <a:spcBef>
                <a:spcPts val="475"/>
              </a:spcBef>
              <a:spcAft>
                <a:spcPts val="0"/>
              </a:spcAft>
              <a:buClr>
                <a:srgbClr val="E5E6DA"/>
              </a:buClr>
              <a:buSzPct val="25000"/>
              <a:buFont typeface="Times New Roman"/>
              <a:buNone/>
            </a:pPr>
            <a:r>
              <a:rPr lang="en-US" sz="2400" b="1">
                <a:solidFill>
                  <a:srgbClr val="3C4743"/>
                </a:solidFill>
                <a:latin typeface="Cambria"/>
                <a:ea typeface="Cambria"/>
                <a:cs typeface="Cambria"/>
                <a:sym typeface="Cambria"/>
              </a:rPr>
              <a:t>Types of questions on the Midterm Exam for 9</a:t>
            </a:r>
            <a:r>
              <a:rPr lang="en-US" sz="2400" b="1" baseline="30000">
                <a:solidFill>
                  <a:srgbClr val="3C4743"/>
                </a:solidFill>
                <a:latin typeface="Cambria"/>
                <a:ea typeface="Cambria"/>
                <a:cs typeface="Cambria"/>
                <a:sym typeface="Cambria"/>
              </a:rPr>
              <a:t>th</a:t>
            </a:r>
            <a:r>
              <a:rPr lang="en-US" sz="2400" b="1">
                <a:solidFill>
                  <a:srgbClr val="3C4743"/>
                </a:solidFill>
                <a:latin typeface="Cambria"/>
                <a:ea typeface="Cambria"/>
                <a:cs typeface="Cambria"/>
                <a:sym typeface="Cambria"/>
              </a:rPr>
              <a:t> grade students:</a:t>
            </a:r>
          </a:p>
          <a:p>
            <a:pPr marL="0" marR="0" lvl="0" indent="0" algn="l" rtl="0">
              <a:lnSpc>
                <a:spcPct val="80000"/>
              </a:lnSpc>
              <a:spcBef>
                <a:spcPts val="475"/>
              </a:spcBef>
              <a:spcAft>
                <a:spcPts val="0"/>
              </a:spcAft>
              <a:buClr>
                <a:srgbClr val="E5E6DA"/>
              </a:buClr>
              <a:buFont typeface="Times New Roman"/>
              <a:buNone/>
            </a:pPr>
            <a:endParaRPr sz="2400" b="1">
              <a:solidFill>
                <a:srgbClr val="3C4743"/>
              </a:solidFill>
              <a:latin typeface="Cambria"/>
              <a:ea typeface="Cambria"/>
              <a:cs typeface="Cambria"/>
              <a:sym typeface="Cambria"/>
            </a:endParaRPr>
          </a:p>
          <a:p>
            <a:pPr marL="0" marR="0" lvl="0" indent="0" algn="l" rtl="0">
              <a:lnSpc>
                <a:spcPct val="80000"/>
              </a:lnSpc>
              <a:spcBef>
                <a:spcPts val="475"/>
              </a:spcBef>
              <a:spcAft>
                <a:spcPts val="0"/>
              </a:spcAft>
              <a:buClr>
                <a:srgbClr val="E5E6DA"/>
              </a:buClr>
              <a:buSzPct val="25000"/>
              <a:buFont typeface="Times New Roman"/>
              <a:buNone/>
            </a:pPr>
            <a:r>
              <a:rPr lang="en-US" sz="2400" b="1">
                <a:solidFill>
                  <a:srgbClr val="980000"/>
                </a:solidFill>
                <a:latin typeface="Cambria"/>
                <a:ea typeface="Cambria"/>
                <a:cs typeface="Cambria"/>
                <a:sym typeface="Cambria"/>
              </a:rPr>
              <a:t>Selected Responses (multiple choice)—based on reading passages, vocabulary, grammar, and writing skills</a:t>
            </a:r>
          </a:p>
          <a:p>
            <a:pPr marL="0" marR="0" lvl="0" indent="0" algn="l" rtl="0">
              <a:lnSpc>
                <a:spcPct val="80000"/>
              </a:lnSpc>
              <a:spcBef>
                <a:spcPts val="475"/>
              </a:spcBef>
              <a:spcAft>
                <a:spcPts val="0"/>
              </a:spcAft>
              <a:buNone/>
            </a:pPr>
            <a:endParaRPr sz="2400" b="1">
              <a:solidFill>
                <a:srgbClr val="980000"/>
              </a:solidFill>
              <a:latin typeface="Cambria"/>
              <a:ea typeface="Cambria"/>
              <a:cs typeface="Cambria"/>
              <a:sym typeface="Cambria"/>
            </a:endParaRPr>
          </a:p>
          <a:p>
            <a:pPr marL="0" marR="0" lvl="0" indent="0" algn="l" rtl="0">
              <a:lnSpc>
                <a:spcPct val="80000"/>
              </a:lnSpc>
              <a:spcBef>
                <a:spcPts val="475"/>
              </a:spcBef>
              <a:spcAft>
                <a:spcPts val="0"/>
              </a:spcAft>
              <a:buSzPct val="25000"/>
              <a:buNone/>
            </a:pPr>
            <a:r>
              <a:rPr lang="en-US" sz="2400" b="1">
                <a:solidFill>
                  <a:srgbClr val="980000"/>
                </a:solidFill>
                <a:latin typeface="Cambria"/>
                <a:ea typeface="Cambria"/>
                <a:cs typeface="Cambria"/>
                <a:sym typeface="Cambria"/>
              </a:rPr>
              <a:t>Constructed Response—an additional essay or short answer in response to literature and/or topics learned in class</a:t>
            </a:r>
            <a:r>
              <a:rPr lang="en-US" sz="2400" b="1">
                <a:solidFill>
                  <a:srgbClr val="3C4743"/>
                </a:solidFill>
                <a:latin typeface="Cambria"/>
                <a:ea typeface="Cambria"/>
                <a:cs typeface="Cambria"/>
                <a:sym typeface="Cambria"/>
              </a:rPr>
              <a:t> </a:t>
            </a:r>
          </a:p>
          <a:p>
            <a:pPr marL="0" marR="0" lvl="0" indent="0" algn="l" rtl="0">
              <a:spcBef>
                <a:spcPts val="0"/>
              </a:spcBef>
              <a:spcAft>
                <a:spcPts val="0"/>
              </a:spcAft>
              <a:buNone/>
            </a:pPr>
            <a:endParaRPr sz="1400">
              <a:solidFill>
                <a:srgbClr val="000000"/>
              </a:solidFill>
              <a:latin typeface="Arial"/>
              <a:ea typeface="Arial"/>
              <a:cs typeface="Arial"/>
              <a:sym typeface="Arial"/>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a:p>
            <a:pPr marL="0" marR="0" lvl="0" indent="0" algn="l" rtl="0">
              <a:lnSpc>
                <a:spcPct val="80000"/>
              </a:lnSpc>
              <a:spcBef>
                <a:spcPts val="475"/>
              </a:spcBef>
              <a:spcAft>
                <a:spcPts val="0"/>
              </a:spcAft>
              <a:buClr>
                <a:srgbClr val="E5E6DA"/>
              </a:buClr>
              <a:buSzPct val="25000"/>
              <a:buFont typeface="Times New Roman"/>
              <a:buNone/>
            </a:pPr>
            <a:r>
              <a:rPr lang="en-US" sz="2400">
                <a:solidFill>
                  <a:srgbClr val="3C4743"/>
                </a:solidFill>
                <a:latin typeface="Times New Roman"/>
                <a:ea typeface="Times New Roman"/>
                <a:cs typeface="Times New Roman"/>
                <a:sym typeface="Times New Roman"/>
              </a:rPr>
              <a:t>		</a:t>
            </a: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20937517"/>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p:nvPr/>
        </p:nvSpPr>
        <p:spPr>
          <a:xfrm>
            <a:off x="990600" y="685800"/>
            <a:ext cx="6870700"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3600" b="1">
                <a:solidFill>
                  <a:srgbClr val="F3F3F3"/>
                </a:solidFill>
                <a:latin typeface="Cambria"/>
                <a:ea typeface="Cambria"/>
                <a:cs typeface="Cambria"/>
                <a:sym typeface="Cambria"/>
              </a:rPr>
              <a:t>What should students study?</a:t>
            </a:r>
          </a:p>
        </p:txBody>
      </p:sp>
      <p:sp>
        <p:nvSpPr>
          <p:cNvPr id="620" name="Shape 620"/>
          <p:cNvSpPr txBox="1"/>
          <p:nvPr/>
        </p:nvSpPr>
        <p:spPr>
          <a:xfrm>
            <a:off x="782637" y="1868488"/>
            <a:ext cx="7804150" cy="44529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Font typeface="Times New Roman"/>
              <a:buNone/>
            </a:pPr>
            <a:endParaRPr sz="2400" dirty="0">
              <a:solidFill>
                <a:srgbClr val="3C4743"/>
              </a:solidFill>
              <a:latin typeface="Cambria"/>
              <a:ea typeface="Cambria"/>
              <a:cs typeface="Cambria"/>
              <a:sym typeface="Cambria"/>
            </a:endParaRPr>
          </a:p>
          <a:p>
            <a:pPr marR="0" lvl="0" algn="l" rtl="0">
              <a:spcBef>
                <a:spcPts val="0"/>
              </a:spcBef>
              <a:spcAft>
                <a:spcPts val="0"/>
              </a:spcAft>
              <a:buNone/>
            </a:pPr>
            <a:endParaRPr dirty="0"/>
          </a:p>
          <a:p>
            <a:pPr marL="342900" marR="0" lvl="0" indent="-342900" algn="l" rtl="0">
              <a:spcBef>
                <a:spcPts val="638"/>
              </a:spcBef>
              <a:spcAft>
                <a:spcPts val="0"/>
              </a:spcAft>
              <a:buClr>
                <a:srgbClr val="980000"/>
              </a:buClr>
              <a:buSzPct val="100000"/>
              <a:buFont typeface="Times New Roman"/>
              <a:buChar char="•"/>
            </a:pPr>
            <a:r>
              <a:rPr lang="en-US" sz="2400" dirty="0">
                <a:solidFill>
                  <a:srgbClr val="980000"/>
                </a:solidFill>
                <a:latin typeface="Cambria"/>
                <a:ea typeface="Cambria"/>
                <a:cs typeface="Cambria"/>
                <a:sym typeface="Cambria"/>
              </a:rPr>
              <a:t>Literary terminology (direct and indirect  characterization, theme, point of view, etc.)</a:t>
            </a:r>
          </a:p>
          <a:p>
            <a:pPr marL="342900" marR="0" lvl="0" indent="-342900" algn="l" rtl="0">
              <a:spcBef>
                <a:spcPts val="638"/>
              </a:spcBef>
              <a:spcAft>
                <a:spcPts val="0"/>
              </a:spcAft>
              <a:buClr>
                <a:srgbClr val="980000"/>
              </a:buClr>
              <a:buSzPct val="100000"/>
              <a:buFont typeface="Times New Roman"/>
              <a:buChar char="•"/>
            </a:pPr>
            <a:r>
              <a:rPr lang="en-US" sz="2400" dirty="0">
                <a:solidFill>
                  <a:srgbClr val="980000"/>
                </a:solidFill>
                <a:latin typeface="Cambria"/>
                <a:ea typeface="Cambria"/>
                <a:cs typeface="Cambria"/>
                <a:sym typeface="Cambria"/>
              </a:rPr>
              <a:t>Literary Devices (simile, metaphor, </a:t>
            </a:r>
            <a:r>
              <a:rPr lang="en-US" sz="2400" b="0" i="0" u="none" strike="noStrike" cap="none" dirty="0">
                <a:solidFill>
                  <a:srgbClr val="980000"/>
                </a:solidFill>
                <a:latin typeface="Cambria"/>
                <a:ea typeface="Cambria"/>
                <a:cs typeface="Cambria"/>
                <a:sym typeface="Cambria"/>
              </a:rPr>
              <a:t>personification, etc.)</a:t>
            </a:r>
          </a:p>
          <a:p>
            <a:pPr marL="342900" marR="0" lvl="0" indent="-342900" algn="l" rtl="0">
              <a:spcBef>
                <a:spcPts val="638"/>
              </a:spcBef>
              <a:spcAft>
                <a:spcPts val="0"/>
              </a:spcAft>
              <a:buClr>
                <a:srgbClr val="980000"/>
              </a:buClr>
              <a:buSzPct val="100000"/>
              <a:buFont typeface="Times New Roman"/>
              <a:buChar char="•"/>
            </a:pPr>
            <a:r>
              <a:rPr lang="en-US" sz="2400" dirty="0">
                <a:solidFill>
                  <a:srgbClr val="980000"/>
                </a:solidFill>
                <a:latin typeface="Cambria"/>
                <a:ea typeface="Cambria"/>
                <a:cs typeface="Cambria"/>
                <a:sym typeface="Cambria"/>
              </a:rPr>
              <a:t>Vocabulary (from Sadlier-Oxford books or other lists that have been provided)</a:t>
            </a:r>
          </a:p>
          <a:p>
            <a:pPr marL="342900" marR="0" lvl="0" indent="-342900" algn="l" rtl="0">
              <a:spcBef>
                <a:spcPts val="638"/>
              </a:spcBef>
              <a:spcAft>
                <a:spcPts val="0"/>
              </a:spcAft>
              <a:buClr>
                <a:srgbClr val="980000"/>
              </a:buClr>
              <a:buSzPct val="100000"/>
              <a:buFont typeface="Times New Roman"/>
              <a:buChar char="•"/>
            </a:pPr>
            <a:r>
              <a:rPr lang="en-US" sz="2400" dirty="0">
                <a:solidFill>
                  <a:srgbClr val="980000"/>
                </a:solidFill>
                <a:latin typeface="Cambria"/>
                <a:ea typeface="Cambria"/>
                <a:cs typeface="Cambria"/>
                <a:sym typeface="Cambria"/>
              </a:rPr>
              <a:t>Grammar and writing skills</a:t>
            </a:r>
          </a:p>
          <a:p>
            <a:pPr marL="342900" marR="0" lvl="0" indent="-342900" algn="l" rtl="0">
              <a:spcBef>
                <a:spcPts val="638"/>
              </a:spcBef>
              <a:spcAft>
                <a:spcPts val="0"/>
              </a:spcAft>
              <a:buClr>
                <a:srgbClr val="980000"/>
              </a:buClr>
              <a:buSzPct val="100000"/>
              <a:buFont typeface="Times New Roman"/>
              <a:buChar char="•"/>
            </a:pPr>
            <a:r>
              <a:rPr lang="en-US" sz="2400" dirty="0">
                <a:solidFill>
                  <a:srgbClr val="980000"/>
                </a:solidFill>
                <a:latin typeface="Cambria"/>
                <a:ea typeface="Cambria"/>
                <a:cs typeface="Cambria"/>
                <a:sym typeface="Cambria"/>
              </a:rPr>
              <a:t>Research Process (if already completed in class)</a:t>
            </a:r>
          </a:p>
        </p:txBody>
      </p:sp>
    </p:spTree>
    <p:extLst>
      <p:ext uri="{BB962C8B-B14F-4D97-AF65-F5344CB8AC3E}">
        <p14:creationId xmlns:p14="http://schemas.microsoft.com/office/powerpoint/2010/main" val="715303562"/>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685800" y="685800"/>
            <a:ext cx="7772400" cy="54451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a:solidFill>
                  <a:srgbClr val="F3F3F3"/>
                </a:solidFill>
                <a:latin typeface="Cambria"/>
                <a:ea typeface="Cambria"/>
                <a:cs typeface="Cambria"/>
                <a:sym typeface="Cambria"/>
              </a:rPr>
              <a:t>How Do I Study?</a:t>
            </a:r>
          </a:p>
        </p:txBody>
      </p:sp>
      <p:sp>
        <p:nvSpPr>
          <p:cNvPr id="626" name="Shape 626"/>
          <p:cNvSpPr txBox="1"/>
          <p:nvPr/>
        </p:nvSpPr>
        <p:spPr>
          <a:xfrm>
            <a:off x="381000" y="1230312"/>
            <a:ext cx="8001000" cy="4895850"/>
          </a:xfrm>
          <a:prstGeom prst="rect">
            <a:avLst/>
          </a:prstGeom>
          <a:noFill/>
          <a:ln>
            <a:noFill/>
          </a:ln>
        </p:spPr>
        <p:txBody>
          <a:bodyPr lIns="91425" tIns="45700" rIns="91425" bIns="45700" anchor="t" anchorCtr="0">
            <a:noAutofit/>
          </a:bodyPr>
          <a:lstStyle/>
          <a:p>
            <a:pPr marL="742950" marR="0" lvl="1" indent="-285750" algn="l" rtl="0">
              <a:lnSpc>
                <a:spcPct val="90000"/>
              </a:lnSpc>
              <a:spcBef>
                <a:spcPts val="0"/>
              </a:spcBef>
              <a:spcAft>
                <a:spcPts val="0"/>
              </a:spcAft>
              <a:buClr>
                <a:srgbClr val="E5E6DA"/>
              </a:buClr>
              <a:buFont typeface="Times New Roman"/>
              <a:buNone/>
            </a:pPr>
            <a:endParaRPr sz="2800" b="1" i="0" u="none" strike="noStrike" cap="none">
              <a:solidFill>
                <a:srgbClr val="3C4743"/>
              </a:solidFill>
              <a:latin typeface="Cambria"/>
              <a:ea typeface="Cambria"/>
              <a:cs typeface="Cambria"/>
              <a:sym typeface="Cambria"/>
            </a:endParaRPr>
          </a:p>
          <a:p>
            <a:pPr marL="742950" marR="0" lvl="1" indent="-285750" algn="l" rtl="0">
              <a:lnSpc>
                <a:spcPct val="90000"/>
              </a:lnSpc>
              <a:spcBef>
                <a:spcPts val="0"/>
              </a:spcBef>
              <a:spcAft>
                <a:spcPts val="0"/>
              </a:spcAft>
              <a:buClr>
                <a:srgbClr val="E5E6DA"/>
              </a:buClr>
              <a:buFont typeface="Times New Roman"/>
              <a:buNone/>
            </a:pPr>
            <a:endParaRPr sz="2800" b="1" i="0" u="none" strike="noStrike" cap="none">
              <a:solidFill>
                <a:srgbClr val="3C4743"/>
              </a:solidFill>
              <a:latin typeface="Cambria"/>
              <a:ea typeface="Cambria"/>
              <a:cs typeface="Cambria"/>
              <a:sym typeface="Cambria"/>
            </a:endParaRPr>
          </a:p>
          <a:p>
            <a:pPr marL="742950" marR="0" lvl="1" indent="-285750" algn="l" rtl="0">
              <a:lnSpc>
                <a:spcPct val="90000"/>
              </a:lnSpc>
              <a:spcBef>
                <a:spcPts val="0"/>
              </a:spcBef>
              <a:spcAft>
                <a:spcPts val="0"/>
              </a:spcAft>
              <a:buClr>
                <a:srgbClr val="E5E6DA"/>
              </a:buClr>
              <a:buSzPct val="25000"/>
              <a:buFont typeface="Times New Roman"/>
              <a:buNone/>
            </a:pPr>
            <a:r>
              <a:rPr lang="en-US" sz="2800" b="1" i="0" u="none" strike="noStrike" cap="none">
                <a:solidFill>
                  <a:srgbClr val="3C4743"/>
                </a:solidFill>
                <a:latin typeface="Cambria"/>
                <a:ea typeface="Cambria"/>
                <a:cs typeface="Cambria"/>
                <a:sym typeface="Cambria"/>
              </a:rPr>
              <a:t>Literature</a:t>
            </a:r>
          </a:p>
          <a:p>
            <a:pPr marL="742950" marR="0" lvl="1" indent="-285750" algn="l" rtl="0">
              <a:lnSpc>
                <a:spcPct val="90000"/>
              </a:lnSpc>
              <a:spcBef>
                <a:spcPts val="0"/>
              </a:spcBef>
              <a:spcAft>
                <a:spcPts val="0"/>
              </a:spcAft>
              <a:buClr>
                <a:srgbClr val="E5E6DA"/>
              </a:buClr>
              <a:buSzPct val="45000"/>
              <a:buFont typeface="Noto Sans Symbols"/>
              <a:buChar char="➢"/>
            </a:pPr>
            <a:r>
              <a:rPr lang="en-US" sz="2800" b="0" i="0" u="none" strike="noStrike" cap="none">
                <a:solidFill>
                  <a:srgbClr val="3C4743"/>
                </a:solidFill>
                <a:latin typeface="Cambria"/>
                <a:ea typeface="Cambria"/>
                <a:cs typeface="Cambria"/>
                <a:sym typeface="Cambria"/>
              </a:rPr>
              <a:t>Do NOT re-read novels; </a:t>
            </a:r>
            <a:r>
              <a:rPr lang="en-US" sz="2800" b="0" i="0" u="none" strike="noStrike" cap="none">
                <a:solidFill>
                  <a:srgbClr val="FF0000"/>
                </a:solidFill>
                <a:latin typeface="Cambria"/>
                <a:ea typeface="Cambria"/>
                <a:cs typeface="Cambria"/>
                <a:sym typeface="Cambria"/>
              </a:rPr>
              <a:t>skim chapter notes, </a:t>
            </a:r>
            <a:r>
              <a:rPr lang="en-US" sz="2800" b="0" i="0" u="none" strike="noStrike" cap="none">
                <a:solidFill>
                  <a:srgbClr val="3C4743"/>
                </a:solidFill>
                <a:latin typeface="Cambria"/>
                <a:ea typeface="Cambria"/>
                <a:cs typeface="Cambria"/>
                <a:sym typeface="Cambria"/>
              </a:rPr>
              <a:t>reviewing characters, setting, central conflict, etc.</a:t>
            </a:r>
          </a:p>
          <a:p>
            <a:pPr marL="742950" marR="0" lvl="1" indent="-285750" algn="l" rtl="0">
              <a:lnSpc>
                <a:spcPct val="90000"/>
              </a:lnSpc>
              <a:spcBef>
                <a:spcPts val="0"/>
              </a:spcBef>
              <a:spcAft>
                <a:spcPts val="0"/>
              </a:spcAft>
              <a:buNone/>
            </a:pPr>
            <a:endParaRPr sz="2800" b="0" i="0" u="none" strike="noStrike" cap="none">
              <a:solidFill>
                <a:srgbClr val="3C4743"/>
              </a:solidFill>
              <a:latin typeface="Cambria"/>
              <a:ea typeface="Cambria"/>
              <a:cs typeface="Cambria"/>
              <a:sym typeface="Cambria"/>
            </a:endParaRPr>
          </a:p>
          <a:p>
            <a:pPr marL="742950" marR="0" lvl="1" indent="-285750" algn="l" rtl="0">
              <a:lnSpc>
                <a:spcPct val="90000"/>
              </a:lnSpc>
              <a:spcBef>
                <a:spcPts val="0"/>
              </a:spcBef>
              <a:spcAft>
                <a:spcPts val="0"/>
              </a:spcAft>
              <a:buClr>
                <a:srgbClr val="E5E6DA"/>
              </a:buClr>
              <a:buSzPct val="45000"/>
              <a:buFont typeface="Noto Sans Symbols"/>
              <a:buChar char="➢"/>
            </a:pPr>
            <a:r>
              <a:rPr lang="en-US" sz="2800" b="0" i="0" u="none" strike="noStrike" cap="none">
                <a:solidFill>
                  <a:srgbClr val="3C4743"/>
                </a:solidFill>
                <a:latin typeface="Cambria"/>
                <a:ea typeface="Cambria"/>
                <a:cs typeface="Cambria"/>
                <a:sym typeface="Cambria"/>
              </a:rPr>
              <a:t>Review study guides, activities, worksheets, and questions related to the reading. Be sure to think beyond the literal story and consider author’s message, and how he/she communicates that message.</a:t>
            </a:r>
          </a:p>
        </p:txBody>
      </p:sp>
    </p:spTree>
    <p:extLst>
      <p:ext uri="{BB962C8B-B14F-4D97-AF65-F5344CB8AC3E}">
        <p14:creationId xmlns:p14="http://schemas.microsoft.com/office/powerpoint/2010/main" val="851280082"/>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p:nvPr/>
        </p:nvSpPr>
        <p:spPr>
          <a:xfrm>
            <a:off x="685800" y="685800"/>
            <a:ext cx="7772400" cy="49053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a:solidFill>
                  <a:srgbClr val="F3F3F3"/>
                </a:solidFill>
                <a:latin typeface="Cambria"/>
                <a:ea typeface="Cambria"/>
                <a:cs typeface="Cambria"/>
                <a:sym typeface="Cambria"/>
              </a:rPr>
              <a:t>How Do I Study?</a:t>
            </a:r>
          </a:p>
        </p:txBody>
      </p:sp>
      <p:sp>
        <p:nvSpPr>
          <p:cNvPr id="632" name="Shape 632"/>
          <p:cNvSpPr txBox="1"/>
          <p:nvPr/>
        </p:nvSpPr>
        <p:spPr>
          <a:xfrm>
            <a:off x="685800" y="1881188"/>
            <a:ext cx="7696199" cy="404177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25000"/>
              <a:buFont typeface="Times New Roman"/>
              <a:buNone/>
            </a:pPr>
            <a:r>
              <a:rPr lang="en-US" sz="3200" b="1" dirty="0">
                <a:solidFill>
                  <a:srgbClr val="980000"/>
                </a:solidFill>
                <a:latin typeface="Cambria"/>
                <a:ea typeface="Cambria"/>
                <a:cs typeface="Cambria"/>
                <a:sym typeface="Cambria"/>
              </a:rPr>
              <a:t>Vocabulary</a:t>
            </a:r>
          </a:p>
          <a:p>
            <a:pPr marL="342900" marR="0" lvl="0" indent="-342900" algn="l" rtl="0">
              <a:spcBef>
                <a:spcPts val="0"/>
              </a:spcBef>
              <a:spcAft>
                <a:spcPts val="0"/>
              </a:spcAft>
              <a:buClr>
                <a:srgbClr val="980000"/>
              </a:buClr>
              <a:buSzPct val="45000"/>
              <a:buFont typeface="Noto Sans Symbols"/>
              <a:buChar char="➢"/>
            </a:pPr>
            <a:r>
              <a:rPr lang="en-US" sz="3200" dirty="0">
                <a:solidFill>
                  <a:srgbClr val="980000"/>
                </a:solidFill>
                <a:latin typeface="Cambria"/>
                <a:ea typeface="Cambria"/>
                <a:cs typeface="Cambria"/>
                <a:sym typeface="Cambria"/>
              </a:rPr>
              <a:t>Check individual teacher review sheets </a:t>
            </a:r>
            <a:r>
              <a:rPr lang="en-US" sz="3200" b="0" i="0" u="none" strike="noStrike" cap="none" dirty="0">
                <a:solidFill>
                  <a:srgbClr val="980000"/>
                </a:solidFill>
                <a:latin typeface="Cambria"/>
                <a:ea typeface="Cambria"/>
                <a:cs typeface="Cambria"/>
                <a:sym typeface="Cambria"/>
              </a:rPr>
              <a:t>for specifics on which words you need to know</a:t>
            </a:r>
          </a:p>
          <a:p>
            <a:pPr marL="342900" marR="0" lvl="0" indent="-342900" algn="l" rtl="0">
              <a:spcBef>
                <a:spcPts val="0"/>
              </a:spcBef>
              <a:spcAft>
                <a:spcPts val="0"/>
              </a:spcAft>
              <a:buClr>
                <a:srgbClr val="980000"/>
              </a:buClr>
              <a:buSzPct val="45000"/>
              <a:buFont typeface="Noto Sans Symbols"/>
              <a:buChar char="➢"/>
            </a:pPr>
            <a:r>
              <a:rPr lang="en-US" sz="3200" dirty="0">
                <a:solidFill>
                  <a:srgbClr val="980000"/>
                </a:solidFill>
                <a:latin typeface="Cambria"/>
                <a:ea typeface="Cambria"/>
                <a:cs typeface="Cambria"/>
                <a:sym typeface="Cambria"/>
              </a:rPr>
              <a:t>Make flashcards or use Quizlet</a:t>
            </a:r>
          </a:p>
          <a:p>
            <a:pPr marL="342900" marR="0" lvl="0" indent="-342900" algn="l" rtl="0">
              <a:spcBef>
                <a:spcPts val="0"/>
              </a:spcBef>
              <a:spcAft>
                <a:spcPts val="0"/>
              </a:spcAft>
              <a:buClr>
                <a:srgbClr val="980000"/>
              </a:buClr>
              <a:buSzPct val="45000"/>
              <a:buFont typeface="Noto Sans Symbols"/>
              <a:buChar char="➢"/>
            </a:pPr>
            <a:r>
              <a:rPr lang="en-US" sz="3200" dirty="0">
                <a:solidFill>
                  <a:srgbClr val="980000"/>
                </a:solidFill>
                <a:latin typeface="Cambria"/>
                <a:ea typeface="Cambria"/>
                <a:cs typeface="Cambria"/>
                <a:sym typeface="Cambria"/>
              </a:rPr>
              <a:t>Divide into chunks; review 5-10 words at </a:t>
            </a:r>
            <a:r>
              <a:rPr lang="en-US" sz="3200" b="0" i="0" u="none" strike="noStrike" cap="none" dirty="0">
                <a:solidFill>
                  <a:srgbClr val="980000"/>
                </a:solidFill>
                <a:latin typeface="Cambria"/>
                <a:ea typeface="Cambria"/>
                <a:cs typeface="Cambria"/>
                <a:sym typeface="Cambria"/>
              </a:rPr>
              <a:t>a time</a:t>
            </a:r>
          </a:p>
          <a:p>
            <a:pPr marL="342900" marR="0" lvl="0" indent="-342900" algn="l" rtl="0">
              <a:spcBef>
                <a:spcPts val="0"/>
              </a:spcBef>
              <a:spcAft>
                <a:spcPts val="0"/>
              </a:spcAft>
              <a:buNone/>
            </a:pPr>
            <a:endParaRPr sz="3200" dirty="0">
              <a:solidFill>
                <a:srgbClr val="3C4743"/>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4525565"/>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p:nvPr/>
        </p:nvSpPr>
        <p:spPr>
          <a:xfrm>
            <a:off x="685800" y="957262"/>
            <a:ext cx="7772400" cy="43497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a:solidFill>
                  <a:srgbClr val="F3F3F3"/>
                </a:solidFill>
                <a:latin typeface="Cambria"/>
                <a:ea typeface="Cambria"/>
                <a:cs typeface="Cambria"/>
                <a:sym typeface="Cambria"/>
              </a:rPr>
              <a:t>How Do I Study?</a:t>
            </a:r>
          </a:p>
        </p:txBody>
      </p:sp>
      <p:sp>
        <p:nvSpPr>
          <p:cNvPr id="638" name="Shape 638"/>
          <p:cNvSpPr txBox="1"/>
          <p:nvPr/>
        </p:nvSpPr>
        <p:spPr>
          <a:xfrm>
            <a:off x="914400" y="1643063"/>
            <a:ext cx="7543800" cy="40560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Font typeface="Times New Roman"/>
              <a:buNone/>
            </a:pPr>
            <a:endParaRPr sz="3200" b="1">
              <a:solidFill>
                <a:srgbClr val="3C4743"/>
              </a:solidFill>
              <a:latin typeface="Cambria"/>
              <a:ea typeface="Cambria"/>
              <a:cs typeface="Cambria"/>
              <a:sym typeface="Cambria"/>
            </a:endParaRPr>
          </a:p>
          <a:p>
            <a:pPr marL="342900" marR="0" lvl="0" indent="-342900" algn="l" rtl="0">
              <a:spcBef>
                <a:spcPts val="0"/>
              </a:spcBef>
              <a:spcAft>
                <a:spcPts val="0"/>
              </a:spcAft>
              <a:buClr>
                <a:srgbClr val="E5E6DA"/>
              </a:buClr>
              <a:buSzPct val="25000"/>
              <a:buFont typeface="Times New Roman"/>
              <a:buNone/>
            </a:pPr>
            <a:r>
              <a:rPr lang="en-US" sz="3200" b="1">
                <a:solidFill>
                  <a:srgbClr val="3C4743"/>
                </a:solidFill>
                <a:latin typeface="Cambria"/>
                <a:ea typeface="Cambria"/>
                <a:cs typeface="Cambria"/>
                <a:sym typeface="Cambria"/>
              </a:rPr>
              <a:t>Grammar &amp; Writing Skills</a:t>
            </a:r>
          </a:p>
          <a:p>
            <a:pPr marL="342900" marR="0" lvl="0" indent="-342900" algn="l" rtl="0">
              <a:spcBef>
                <a:spcPts val="0"/>
              </a:spcBef>
              <a:spcAft>
                <a:spcPts val="0"/>
              </a:spcAft>
              <a:buClr>
                <a:srgbClr val="E5E6DA"/>
              </a:buClr>
              <a:buSzPct val="45000"/>
              <a:buFont typeface="Noto Sans Symbols"/>
              <a:buChar char="➢"/>
            </a:pPr>
            <a:r>
              <a:rPr lang="en-US" sz="3200">
                <a:solidFill>
                  <a:srgbClr val="3C4743"/>
                </a:solidFill>
                <a:latin typeface="Cambria"/>
                <a:ea typeface="Cambria"/>
                <a:cs typeface="Cambria"/>
                <a:sym typeface="Cambria"/>
              </a:rPr>
              <a:t>Review </a:t>
            </a:r>
            <a:r>
              <a:rPr lang="en-US" sz="3200">
                <a:solidFill>
                  <a:srgbClr val="FF0000"/>
                </a:solidFill>
                <a:latin typeface="Cambria"/>
                <a:ea typeface="Cambria"/>
                <a:cs typeface="Cambria"/>
                <a:sym typeface="Cambria"/>
              </a:rPr>
              <a:t>worksheets</a:t>
            </a:r>
            <a:r>
              <a:rPr lang="en-US" sz="3200">
                <a:solidFill>
                  <a:srgbClr val="3C4743"/>
                </a:solidFill>
                <a:latin typeface="Cambria"/>
                <a:ea typeface="Cambria"/>
                <a:cs typeface="Cambria"/>
                <a:sym typeface="Cambria"/>
              </a:rPr>
              <a:t>, class notes, </a:t>
            </a:r>
            <a:r>
              <a:rPr lang="en-US" sz="3200">
                <a:solidFill>
                  <a:srgbClr val="FF0000"/>
                </a:solidFill>
                <a:latin typeface="Cambria"/>
                <a:ea typeface="Cambria"/>
                <a:cs typeface="Cambria"/>
                <a:sym typeface="Cambria"/>
              </a:rPr>
              <a:t>and</a:t>
            </a:r>
          </a:p>
          <a:p>
            <a:pPr marL="800100" marR="0" lvl="1" indent="-342900" algn="l" rtl="0">
              <a:spcBef>
                <a:spcPts val="0"/>
              </a:spcBef>
              <a:spcAft>
                <a:spcPts val="0"/>
              </a:spcAft>
              <a:buClr>
                <a:srgbClr val="E5E6DA"/>
              </a:buClr>
              <a:buSzPct val="45000"/>
              <a:buFont typeface="Noto Sans Symbols"/>
              <a:buChar char="➢"/>
            </a:pPr>
            <a:r>
              <a:rPr lang="en-US" sz="3200" b="0" i="0" u="none" strike="noStrike" cap="none">
                <a:solidFill>
                  <a:srgbClr val="3C4743"/>
                </a:solidFill>
                <a:latin typeface="Cambria"/>
                <a:ea typeface="Cambria"/>
                <a:cs typeface="Cambria"/>
                <a:sym typeface="Cambria"/>
              </a:rPr>
              <a:t>activities.</a:t>
            </a:r>
          </a:p>
          <a:p>
            <a:pPr marL="342900" marR="0" lvl="0" indent="-342900" algn="l" rtl="0">
              <a:spcBef>
                <a:spcPts val="0"/>
              </a:spcBef>
              <a:spcAft>
                <a:spcPts val="0"/>
              </a:spcAft>
              <a:buClr>
                <a:srgbClr val="E5E6DA"/>
              </a:buClr>
              <a:buFont typeface="Times New Roman"/>
              <a:buNone/>
            </a:pPr>
            <a:endParaRPr sz="3200">
              <a:solidFill>
                <a:srgbClr val="3C4743"/>
              </a:solidFill>
              <a:latin typeface="Cambria"/>
              <a:ea typeface="Cambria"/>
              <a:cs typeface="Cambria"/>
              <a:sym typeface="Cambria"/>
            </a:endParaRPr>
          </a:p>
          <a:p>
            <a:pPr marL="342900" marR="0" lvl="0" indent="-342900" algn="l" rtl="0">
              <a:spcBef>
                <a:spcPts val="0"/>
              </a:spcBef>
              <a:spcAft>
                <a:spcPts val="0"/>
              </a:spcAft>
              <a:buClr>
                <a:srgbClr val="E5E6DA"/>
              </a:buClr>
              <a:buSzPct val="45000"/>
              <a:buFont typeface="Noto Sans Symbols"/>
              <a:buChar char="➢"/>
            </a:pPr>
            <a:r>
              <a:rPr lang="en-US" sz="3200">
                <a:solidFill>
                  <a:srgbClr val="3C4743"/>
                </a:solidFill>
                <a:latin typeface="Cambria"/>
                <a:ea typeface="Cambria"/>
                <a:cs typeface="Cambria"/>
                <a:sym typeface="Cambria"/>
              </a:rPr>
              <a:t>For more practice, visit </a:t>
            </a:r>
          </a:p>
          <a:p>
            <a:pPr marL="342900" marR="0" lvl="0" indent="-342900" algn="l" rtl="0">
              <a:spcBef>
                <a:spcPts val="638"/>
              </a:spcBef>
              <a:spcAft>
                <a:spcPts val="0"/>
              </a:spcAft>
              <a:buClr>
                <a:srgbClr val="E5E6DA"/>
              </a:buClr>
              <a:buSzPct val="25000"/>
              <a:buFont typeface="Times New Roman"/>
              <a:buNone/>
            </a:pPr>
            <a:r>
              <a:rPr lang="en-US" sz="3200">
                <a:solidFill>
                  <a:srgbClr val="3C4743"/>
                </a:solidFill>
                <a:latin typeface="Cambria"/>
                <a:ea typeface="Cambria"/>
                <a:cs typeface="Cambria"/>
                <a:sym typeface="Cambria"/>
              </a:rPr>
              <a:t>   		</a:t>
            </a:r>
            <a:r>
              <a:rPr lang="en-US" sz="3200" u="sng">
                <a:solidFill>
                  <a:schemeClr val="hlink"/>
                </a:solidFill>
                <a:latin typeface="Cambria"/>
                <a:ea typeface="Cambria"/>
                <a:cs typeface="Cambria"/>
                <a:sym typeface="Cambria"/>
                <a:hlinkClick r:id="rId3"/>
              </a:rPr>
              <a:t>www.owl.purdue.edu</a:t>
            </a:r>
          </a:p>
          <a:p>
            <a:pPr marL="342900" marR="0" lvl="0" indent="-342900" algn="l" rtl="0">
              <a:spcBef>
                <a:spcPts val="638"/>
              </a:spcBef>
              <a:spcAft>
                <a:spcPts val="0"/>
              </a:spcAft>
              <a:buClr>
                <a:srgbClr val="E5E6DA"/>
              </a:buClr>
              <a:buSzPct val="25000"/>
              <a:buFont typeface="Times New Roman"/>
              <a:buNone/>
            </a:pPr>
            <a:r>
              <a:rPr lang="en-US" sz="3200">
                <a:solidFill>
                  <a:srgbClr val="3C4743"/>
                </a:solidFill>
                <a:latin typeface="Times New Roman"/>
                <a:ea typeface="Times New Roman"/>
                <a:cs typeface="Times New Roman"/>
                <a:sym typeface="Times New Roman"/>
              </a:rPr>
              <a:t>	</a:t>
            </a:r>
          </a:p>
          <a:p>
            <a:pPr marL="342900" marR="0" lvl="0" indent="-342900" algn="l" rtl="0">
              <a:spcBef>
                <a:spcPts val="0"/>
              </a:spcBef>
              <a:spcAft>
                <a:spcPts val="0"/>
              </a:spcAft>
              <a:buNone/>
            </a:pP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960877469"/>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p:nvPr/>
        </p:nvSpPr>
        <p:spPr>
          <a:xfrm>
            <a:off x="2378869" y="3513534"/>
            <a:ext cx="5829300" cy="2116931"/>
          </a:xfrm>
          <a:prstGeom prst="rect">
            <a:avLst/>
          </a:prstGeom>
          <a:noFill/>
          <a:ln>
            <a:noFill/>
          </a:ln>
        </p:spPr>
        <p:txBody>
          <a:bodyPr lIns="68569" tIns="34275" rIns="68569" bIns="34275" anchor="ctr" anchorCtr="0">
            <a:noAutofit/>
          </a:bodyPr>
          <a:lstStyle/>
          <a:p>
            <a:pPr algn="ctr">
              <a:buClr>
                <a:srgbClr val="E5E6DA"/>
              </a:buClr>
              <a:buSzPct val="25000"/>
            </a:pPr>
            <a:r>
              <a:rPr lang="en-US" sz="3300" dirty="0">
                <a:solidFill>
                  <a:srgbClr val="3C4743"/>
                </a:solidFill>
                <a:latin typeface="Times New Roman"/>
                <a:ea typeface="Times New Roman"/>
                <a:cs typeface="Times New Roman"/>
                <a:sym typeface="Times New Roman"/>
              </a:rPr>
              <a:t>World Languages </a:t>
            </a:r>
          </a:p>
        </p:txBody>
      </p:sp>
      <p:sp>
        <p:nvSpPr>
          <p:cNvPr id="686" name="Shape 686"/>
          <p:cNvSpPr txBox="1"/>
          <p:nvPr/>
        </p:nvSpPr>
        <p:spPr>
          <a:xfrm>
            <a:off x="2915842" y="2415778"/>
            <a:ext cx="4800599" cy="1919288"/>
          </a:xfrm>
          <a:prstGeom prst="rect">
            <a:avLst/>
          </a:prstGeom>
          <a:noFill/>
          <a:ln>
            <a:noFill/>
          </a:ln>
        </p:spPr>
        <p:txBody>
          <a:bodyPr lIns="68569" tIns="34275" rIns="68569" bIns="34275" anchor="t" anchorCtr="0">
            <a:noAutofit/>
          </a:bodyPr>
          <a:lstStyle/>
          <a:p>
            <a:pPr algn="ctr">
              <a:buClr>
                <a:srgbClr val="E5E6DA"/>
              </a:buClr>
              <a:buSzPct val="25000"/>
            </a:pPr>
            <a:r>
              <a:rPr lang="en-US" sz="3300" dirty="0">
                <a:solidFill>
                  <a:srgbClr val="3C4743"/>
                </a:solidFill>
                <a:latin typeface="Times New Roman"/>
                <a:ea typeface="Times New Roman"/>
                <a:cs typeface="Times New Roman"/>
                <a:sym typeface="Times New Roman"/>
              </a:rPr>
              <a:t>Midterm exams</a:t>
            </a:r>
          </a:p>
          <a:p>
            <a:pPr algn="ctr">
              <a:spcBef>
                <a:spcPts val="479"/>
              </a:spcBef>
              <a:buClr>
                <a:srgbClr val="E5E6DA"/>
              </a:buClr>
              <a:buSzPct val="25000"/>
            </a:pPr>
            <a:r>
              <a:rPr lang="en-US" sz="3300" dirty="0">
                <a:solidFill>
                  <a:srgbClr val="3C4743"/>
                </a:solidFill>
                <a:latin typeface="Times New Roman"/>
                <a:ea typeface="Times New Roman"/>
                <a:cs typeface="Times New Roman"/>
                <a:sym typeface="Times New Roman"/>
              </a:rPr>
              <a:t>for</a:t>
            </a:r>
          </a:p>
        </p:txBody>
      </p:sp>
      <p:pic>
        <p:nvPicPr>
          <p:cNvPr id="4" name="Picture 2" descr="Image result for world language">
            <a:extLst>
              <a:ext uri="{FF2B5EF4-FFF2-40B4-BE49-F238E27FC236}">
                <a16:creationId xmlns:a16="http://schemas.microsoft.com/office/drawing/2014/main" xmlns="" id="{9AD9C812-F6E8-4F56-8BBC-2DBB57738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086" y="2031208"/>
            <a:ext cx="2605684" cy="195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5352"/>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 name="Rectangle 5">
            <a:extLst>
              <a:ext uri="{FF2B5EF4-FFF2-40B4-BE49-F238E27FC236}">
                <a16:creationId xmlns:a16="http://schemas.microsoft.com/office/drawing/2014/main" xmlns="" id="{A21B6607-7EF7-4CFC-B89A-EDCC228C6D0E}"/>
              </a:ext>
            </a:extLst>
          </p:cNvPr>
          <p:cNvSpPr/>
          <p:nvPr/>
        </p:nvSpPr>
        <p:spPr>
          <a:xfrm>
            <a:off x="1657350" y="3128963"/>
            <a:ext cx="5829300" cy="1896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solidFill>
                <a:srgbClr val="E5E6DA"/>
              </a:solidFill>
              <a:latin typeface="Arial"/>
            </a:endParaRPr>
          </a:p>
        </p:txBody>
      </p:sp>
      <p:sp>
        <p:nvSpPr>
          <p:cNvPr id="691" name="Shape 691"/>
          <p:cNvSpPr txBox="1"/>
          <p:nvPr/>
        </p:nvSpPr>
        <p:spPr>
          <a:xfrm>
            <a:off x="1657350" y="1294209"/>
            <a:ext cx="5829300" cy="857250"/>
          </a:xfrm>
          <a:prstGeom prst="rect">
            <a:avLst/>
          </a:prstGeom>
          <a:noFill/>
          <a:ln>
            <a:noFill/>
          </a:ln>
        </p:spPr>
        <p:txBody>
          <a:bodyPr lIns="68569" tIns="34275" rIns="68569" bIns="34275" anchor="ctr" anchorCtr="0">
            <a:noAutofit/>
          </a:bodyPr>
          <a:lstStyle/>
          <a:p>
            <a:pPr algn="ctr">
              <a:buClr>
                <a:srgbClr val="E5E6DA"/>
              </a:buClr>
              <a:buSzPct val="25000"/>
            </a:pPr>
            <a:r>
              <a:rPr lang="en-US" sz="3300">
                <a:solidFill>
                  <a:srgbClr val="F3F3F3"/>
                </a:solidFill>
                <a:latin typeface="Times New Roman"/>
                <a:ea typeface="Times New Roman"/>
                <a:cs typeface="Times New Roman"/>
                <a:sym typeface="Times New Roman"/>
              </a:rPr>
              <a:t>What will the exams cover?</a:t>
            </a:r>
          </a:p>
        </p:txBody>
      </p:sp>
      <p:sp>
        <p:nvSpPr>
          <p:cNvPr id="692" name="Shape 692"/>
          <p:cNvSpPr txBox="1"/>
          <p:nvPr/>
        </p:nvSpPr>
        <p:spPr>
          <a:xfrm>
            <a:off x="1239442" y="2278858"/>
            <a:ext cx="6525815" cy="3175397"/>
          </a:xfrm>
          <a:prstGeom prst="rect">
            <a:avLst/>
          </a:prstGeom>
          <a:noFill/>
          <a:ln>
            <a:noFill/>
          </a:ln>
        </p:spPr>
        <p:txBody>
          <a:bodyPr lIns="68569" tIns="34275" rIns="68569" bIns="34275" anchor="t" anchorCtr="0">
            <a:noAutofit/>
          </a:bodyPr>
          <a:lstStyle/>
          <a:p>
            <a:pPr marL="257175" indent="-257175">
              <a:buClr>
                <a:srgbClr val="E5E6DA"/>
              </a:buClr>
              <a:buSzPct val="100000"/>
              <a:buFont typeface="Times New Roman"/>
              <a:buChar char="•"/>
            </a:pPr>
            <a:r>
              <a:rPr lang="en-US" sz="2400" dirty="0">
                <a:solidFill>
                  <a:srgbClr val="3C4743"/>
                </a:solidFill>
                <a:latin typeface="Times New Roman"/>
                <a:ea typeface="Times New Roman"/>
                <a:cs typeface="Times New Roman"/>
                <a:sym typeface="Times New Roman"/>
              </a:rPr>
              <a:t>In short, everything studied this year: material covered in Semester 1 (Marking Periods 1 and 2).  </a:t>
            </a:r>
          </a:p>
          <a:p>
            <a:pPr marL="257175" indent="-257175">
              <a:spcBef>
                <a:spcPts val="479"/>
              </a:spcBef>
              <a:buClr>
                <a:srgbClr val="E5E6DA"/>
              </a:buClr>
              <a:buSzPct val="100000"/>
              <a:buFont typeface="Times New Roman"/>
              <a:buChar char="•"/>
            </a:pPr>
            <a:endParaRPr lang="en-US" sz="2400" dirty="0">
              <a:solidFill>
                <a:srgbClr val="3C4743"/>
              </a:solidFill>
              <a:latin typeface="Times New Roman"/>
              <a:ea typeface="Times New Roman"/>
              <a:cs typeface="Times New Roman"/>
              <a:sym typeface="Times New Roman"/>
            </a:endParaRPr>
          </a:p>
          <a:p>
            <a:pPr marL="257175" indent="-257175">
              <a:spcBef>
                <a:spcPts val="479"/>
              </a:spcBef>
              <a:buClr>
                <a:srgbClr val="E5E6DA"/>
              </a:buClr>
              <a:buSzPct val="100000"/>
              <a:buFont typeface="Times New Roman"/>
              <a:buChar char="•"/>
            </a:pPr>
            <a:endParaRPr lang="en-US" sz="2400" dirty="0">
              <a:solidFill>
                <a:srgbClr val="3C4743"/>
              </a:solidFill>
              <a:latin typeface="Times New Roman"/>
              <a:ea typeface="Times New Roman"/>
              <a:cs typeface="Times New Roman"/>
              <a:sym typeface="Times New Roman"/>
            </a:endParaRPr>
          </a:p>
          <a:p>
            <a:pPr marL="257175" indent="-257175">
              <a:spcBef>
                <a:spcPts val="479"/>
              </a:spcBef>
              <a:buClr>
                <a:srgbClr val="E5E6DA"/>
              </a:buClr>
              <a:buSzPct val="100000"/>
              <a:buFont typeface="Times New Roman"/>
              <a:buChar char="•"/>
            </a:pPr>
            <a:r>
              <a:rPr lang="en-US" sz="3600" dirty="0">
                <a:solidFill>
                  <a:srgbClr val="3C4743"/>
                </a:solidFill>
                <a:latin typeface="Times New Roman"/>
                <a:ea typeface="Times New Roman"/>
                <a:cs typeface="Times New Roman"/>
                <a:sym typeface="Times New Roman"/>
              </a:rPr>
              <a:t>     Listening, Reading, Writing</a:t>
            </a:r>
          </a:p>
          <a:p>
            <a:pPr marL="257175" indent="-257175">
              <a:spcBef>
                <a:spcPts val="479"/>
              </a:spcBef>
              <a:buClr>
                <a:srgbClr val="E5E6DA"/>
              </a:buClr>
              <a:buSzPct val="100000"/>
              <a:buFont typeface="Times New Roman"/>
              <a:buChar char="•"/>
            </a:pPr>
            <a:r>
              <a:rPr lang="en-US" sz="2400" dirty="0">
                <a:solidFill>
                  <a:srgbClr val="3C4743"/>
                </a:solidFill>
                <a:latin typeface="Times New Roman"/>
                <a:ea typeface="Times New Roman"/>
                <a:cs typeface="Times New Roman"/>
                <a:sym typeface="Times New Roman"/>
              </a:rPr>
              <a:t>             Vocabulary, Grammar, Culture </a:t>
            </a:r>
          </a:p>
          <a:p>
            <a:pPr marL="257175" indent="-257175">
              <a:spcBef>
                <a:spcPts val="479"/>
              </a:spcBef>
              <a:buClr>
                <a:srgbClr val="E5E6DA"/>
              </a:buClr>
              <a:buSzPct val="100000"/>
              <a:buFont typeface="Times New Roman"/>
              <a:buChar char="•"/>
            </a:pPr>
            <a:endParaRPr lang="en-US" sz="2400" dirty="0">
              <a:solidFill>
                <a:srgbClr val="3C4743"/>
              </a:solidFill>
              <a:latin typeface="Times New Roman"/>
              <a:ea typeface="Times New Roman"/>
              <a:cs typeface="Times New Roman"/>
              <a:sym typeface="Times New Roman"/>
            </a:endParaRPr>
          </a:p>
        </p:txBody>
      </p:sp>
      <p:pic>
        <p:nvPicPr>
          <p:cNvPr id="2052" name="Picture 4" descr="Image result for reading interpretation icon">
            <a:extLst>
              <a:ext uri="{FF2B5EF4-FFF2-40B4-BE49-F238E27FC236}">
                <a16:creationId xmlns:a16="http://schemas.microsoft.com/office/drawing/2014/main" xmlns="" id="{36D0985D-0BF7-4B61-919D-FA2CEB411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278" y="3209531"/>
            <a:ext cx="745931" cy="7459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riting icon">
            <a:extLst>
              <a:ext uri="{FF2B5EF4-FFF2-40B4-BE49-F238E27FC236}">
                <a16:creationId xmlns:a16="http://schemas.microsoft.com/office/drawing/2014/main" xmlns="" id="{0A2F4DBF-774E-4267-9438-9C0FCD190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368" y="3209531"/>
            <a:ext cx="745931" cy="7459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listening icon">
            <a:extLst>
              <a:ext uri="{FF2B5EF4-FFF2-40B4-BE49-F238E27FC236}">
                <a16:creationId xmlns:a16="http://schemas.microsoft.com/office/drawing/2014/main" xmlns="" id="{1EADDE9D-CA70-42BA-A9D9-4F5F399E88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89" y="3209531"/>
            <a:ext cx="723306" cy="72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06956"/>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p:nvPr/>
        </p:nvSpPr>
        <p:spPr>
          <a:xfrm>
            <a:off x="1657350" y="1271588"/>
            <a:ext cx="5829300" cy="857250"/>
          </a:xfrm>
          <a:prstGeom prst="rect">
            <a:avLst/>
          </a:prstGeom>
          <a:noFill/>
          <a:ln>
            <a:noFill/>
          </a:ln>
        </p:spPr>
        <p:txBody>
          <a:bodyPr lIns="68569" tIns="34275" rIns="68569" bIns="34275" anchor="ctr" anchorCtr="0">
            <a:noAutofit/>
          </a:bodyPr>
          <a:lstStyle/>
          <a:p>
            <a:pPr algn="ctr">
              <a:buClr>
                <a:srgbClr val="E5E6DA"/>
              </a:buClr>
              <a:buSzPct val="25000"/>
            </a:pPr>
            <a:r>
              <a:rPr lang="en-US" sz="3300">
                <a:solidFill>
                  <a:srgbClr val="FFFFFF"/>
                </a:solidFill>
                <a:latin typeface="Times New Roman"/>
                <a:ea typeface="Times New Roman"/>
                <a:cs typeface="Times New Roman"/>
                <a:sym typeface="Times New Roman"/>
              </a:rPr>
              <a:t>How should I review?</a:t>
            </a:r>
          </a:p>
        </p:txBody>
      </p:sp>
      <p:sp>
        <p:nvSpPr>
          <p:cNvPr id="698" name="Shape 698"/>
          <p:cNvSpPr txBox="1"/>
          <p:nvPr/>
        </p:nvSpPr>
        <p:spPr>
          <a:xfrm>
            <a:off x="536713" y="2297931"/>
            <a:ext cx="8100392" cy="3287304"/>
          </a:xfrm>
          <a:prstGeom prst="rect">
            <a:avLst/>
          </a:prstGeom>
          <a:noFill/>
          <a:ln>
            <a:noFill/>
          </a:ln>
        </p:spPr>
        <p:txBody>
          <a:bodyPr lIns="68569" tIns="34275" rIns="68569" bIns="34275" anchor="t" anchorCtr="0">
            <a:noAutofit/>
          </a:bodyPr>
          <a:lstStyle/>
          <a:p>
            <a:pPr marL="257175" indent="-247650">
              <a:lnSpc>
                <a:spcPct val="90000"/>
              </a:lnSpc>
              <a:buClr>
                <a:srgbClr val="000000"/>
              </a:buClr>
              <a:buSzPct val="100000"/>
              <a:buFont typeface="Times New Roman"/>
              <a:buChar char="•"/>
            </a:pPr>
            <a:r>
              <a:rPr lang="en-US" sz="1800" b="1" dirty="0">
                <a:solidFill>
                  <a:srgbClr val="3C4743"/>
                </a:solidFill>
                <a:latin typeface="Times New Roman"/>
                <a:ea typeface="Times New Roman"/>
                <a:cs typeface="Times New Roman"/>
                <a:sym typeface="Times New Roman"/>
              </a:rPr>
              <a:t>Ask questions </a:t>
            </a:r>
            <a:r>
              <a:rPr lang="en-US" sz="1800" dirty="0">
                <a:solidFill>
                  <a:srgbClr val="3C4743"/>
                </a:solidFill>
                <a:latin typeface="Times New Roman"/>
                <a:ea typeface="Times New Roman"/>
                <a:cs typeface="Times New Roman"/>
                <a:sym typeface="Times New Roman"/>
              </a:rPr>
              <a:t>during in-class </a:t>
            </a:r>
            <a:r>
              <a:rPr lang="en-US" sz="1800" b="1" dirty="0">
                <a:solidFill>
                  <a:srgbClr val="3C4743"/>
                </a:solidFill>
                <a:latin typeface="Times New Roman"/>
                <a:ea typeface="Times New Roman"/>
                <a:cs typeface="Times New Roman"/>
                <a:sym typeface="Times New Roman"/>
              </a:rPr>
              <a:t>formal review!</a:t>
            </a:r>
            <a:endParaRPr lang="en-US" sz="1800" dirty="0">
              <a:solidFill>
                <a:srgbClr val="3C4743"/>
              </a:solidFill>
              <a:latin typeface="Times New Roman"/>
              <a:ea typeface="Times New Roman"/>
              <a:cs typeface="Times New Roman"/>
              <a:sym typeface="Times New Roman"/>
            </a:endParaRPr>
          </a:p>
          <a:p>
            <a:pPr marL="257175" indent="-247650">
              <a:lnSpc>
                <a:spcPct val="90000"/>
              </a:lnSpc>
              <a:spcBef>
                <a:spcPts val="356"/>
              </a:spcBef>
              <a:buClr>
                <a:srgbClr val="000000"/>
              </a:buClr>
              <a:buSzPct val="100000"/>
              <a:buFont typeface="Times New Roman"/>
              <a:buChar char="•"/>
            </a:pPr>
            <a:r>
              <a:rPr lang="en-US" sz="1800" b="1" dirty="0">
                <a:solidFill>
                  <a:srgbClr val="3C4743"/>
                </a:solidFill>
                <a:latin typeface="Times New Roman"/>
                <a:ea typeface="Times New Roman"/>
                <a:cs typeface="Times New Roman"/>
                <a:sym typeface="Times New Roman"/>
              </a:rPr>
              <a:t>Make</a:t>
            </a:r>
            <a:r>
              <a:rPr lang="en-US" sz="1800" dirty="0">
                <a:solidFill>
                  <a:srgbClr val="3C4743"/>
                </a:solidFill>
                <a:latin typeface="Times New Roman"/>
                <a:ea typeface="Times New Roman"/>
                <a:cs typeface="Times New Roman"/>
                <a:sym typeface="Times New Roman"/>
              </a:rPr>
              <a:t> </a:t>
            </a:r>
            <a:r>
              <a:rPr lang="en-US" sz="1800" b="1" dirty="0">
                <a:solidFill>
                  <a:srgbClr val="3C4743"/>
                </a:solidFill>
                <a:latin typeface="Times New Roman"/>
                <a:ea typeface="Times New Roman"/>
                <a:cs typeface="Times New Roman"/>
                <a:sym typeface="Times New Roman"/>
              </a:rPr>
              <a:t>flashcards or use Quizlet </a:t>
            </a:r>
            <a:r>
              <a:rPr lang="en-US" sz="1800" dirty="0">
                <a:solidFill>
                  <a:srgbClr val="3C4743"/>
                </a:solidFill>
                <a:latin typeface="Times New Roman"/>
                <a:ea typeface="Times New Roman"/>
                <a:cs typeface="Times New Roman"/>
                <a:sym typeface="Times New Roman"/>
              </a:rPr>
              <a:t>to review vocabulary / thematic concepts.</a:t>
            </a:r>
          </a:p>
          <a:p>
            <a:pPr marL="257175" indent="-247650">
              <a:lnSpc>
                <a:spcPct val="90000"/>
              </a:lnSpc>
              <a:spcBef>
                <a:spcPts val="356"/>
              </a:spcBef>
              <a:buClr>
                <a:srgbClr val="000000"/>
              </a:buClr>
              <a:buSzPct val="100000"/>
              <a:buFont typeface="Times New Roman"/>
              <a:buChar char="•"/>
            </a:pPr>
            <a:r>
              <a:rPr lang="en-US" sz="1800" b="1" dirty="0">
                <a:solidFill>
                  <a:srgbClr val="3C4743"/>
                </a:solidFill>
                <a:latin typeface="Times New Roman"/>
                <a:ea typeface="Times New Roman"/>
                <a:cs typeface="Times New Roman"/>
                <a:sym typeface="Times New Roman"/>
              </a:rPr>
              <a:t>Utilize all your old quizzes and notes</a:t>
            </a:r>
            <a:r>
              <a:rPr lang="en-US" sz="1800" dirty="0">
                <a:solidFill>
                  <a:srgbClr val="3C4743"/>
                </a:solidFill>
                <a:latin typeface="Times New Roman"/>
                <a:ea typeface="Times New Roman"/>
                <a:cs typeface="Times New Roman"/>
                <a:sym typeface="Times New Roman"/>
              </a:rPr>
              <a:t>.  </a:t>
            </a:r>
          </a:p>
          <a:p>
            <a:pPr marL="9525">
              <a:lnSpc>
                <a:spcPct val="90000"/>
              </a:lnSpc>
              <a:spcBef>
                <a:spcPts val="356"/>
              </a:spcBef>
              <a:buClr>
                <a:srgbClr val="000000"/>
              </a:buClr>
              <a:buSzPct val="100000"/>
            </a:pPr>
            <a:r>
              <a:rPr lang="en-US" sz="1800" dirty="0">
                <a:solidFill>
                  <a:srgbClr val="3C4743"/>
                </a:solidFill>
                <a:latin typeface="Times New Roman"/>
                <a:ea typeface="Times New Roman"/>
                <a:cs typeface="Times New Roman"/>
                <a:sym typeface="Times New Roman"/>
              </a:rPr>
              <a:t>    Organize, retake, correct them.</a:t>
            </a:r>
          </a:p>
          <a:p>
            <a:pPr marL="257175" indent="-247650">
              <a:lnSpc>
                <a:spcPct val="90000"/>
              </a:lnSpc>
              <a:spcBef>
                <a:spcPts val="356"/>
              </a:spcBef>
              <a:buClr>
                <a:srgbClr val="000000"/>
              </a:buClr>
              <a:buSzPct val="100000"/>
              <a:buFont typeface="Times New Roman"/>
              <a:buChar char="•"/>
            </a:pPr>
            <a:r>
              <a:rPr lang="en-US" sz="1800" b="1" dirty="0">
                <a:solidFill>
                  <a:srgbClr val="3C4743"/>
                </a:solidFill>
                <a:latin typeface="Times New Roman"/>
                <a:ea typeface="Times New Roman"/>
                <a:cs typeface="Times New Roman"/>
                <a:sym typeface="Times New Roman"/>
              </a:rPr>
              <a:t>Attend</a:t>
            </a:r>
            <a:r>
              <a:rPr lang="en-US" sz="1800" dirty="0">
                <a:solidFill>
                  <a:srgbClr val="3C4743"/>
                </a:solidFill>
                <a:latin typeface="Times New Roman"/>
                <a:ea typeface="Times New Roman"/>
                <a:cs typeface="Times New Roman"/>
                <a:sym typeface="Times New Roman"/>
              </a:rPr>
              <a:t> </a:t>
            </a:r>
            <a:r>
              <a:rPr lang="en-US" sz="1800" b="1" dirty="0">
                <a:solidFill>
                  <a:srgbClr val="3C4743"/>
                </a:solidFill>
                <a:latin typeface="Times New Roman"/>
                <a:ea typeface="Times New Roman"/>
                <a:cs typeface="Times New Roman"/>
                <a:sym typeface="Times New Roman"/>
              </a:rPr>
              <a:t>after-school study sessions!</a:t>
            </a:r>
            <a:endParaRPr lang="en-US" sz="1800" dirty="0">
              <a:solidFill>
                <a:srgbClr val="3C4743"/>
              </a:solidFill>
              <a:latin typeface="Times New Roman"/>
              <a:ea typeface="Times New Roman"/>
              <a:cs typeface="Times New Roman"/>
              <a:sym typeface="Times New Roman"/>
            </a:endParaRPr>
          </a:p>
          <a:p>
            <a:pPr marL="257175" indent="-247650">
              <a:lnSpc>
                <a:spcPct val="90000"/>
              </a:lnSpc>
              <a:spcBef>
                <a:spcPts val="356"/>
              </a:spcBef>
              <a:buClr>
                <a:srgbClr val="000000"/>
              </a:buClr>
              <a:buSzPct val="100000"/>
              <a:buFont typeface="Times New Roman"/>
              <a:buChar char="•"/>
            </a:pPr>
            <a:r>
              <a:rPr lang="en-US" sz="1800" b="1" dirty="0">
                <a:solidFill>
                  <a:srgbClr val="3C4743"/>
                </a:solidFill>
                <a:latin typeface="Times New Roman"/>
                <a:ea typeface="Times New Roman"/>
                <a:cs typeface="Times New Roman"/>
                <a:sym typeface="Times New Roman"/>
              </a:rPr>
              <a:t>Practice online textbook activities! (</a:t>
            </a:r>
            <a:r>
              <a:rPr lang="en-US" sz="1800" dirty="0">
                <a:solidFill>
                  <a:srgbClr val="3C4743"/>
                </a:solidFill>
                <a:latin typeface="Times New Roman"/>
                <a:ea typeface="Times New Roman"/>
                <a:cs typeface="Times New Roman"/>
                <a:sym typeface="Times New Roman"/>
              </a:rPr>
              <a:t>in CANVAS).  </a:t>
            </a:r>
          </a:p>
          <a:p>
            <a:pPr marL="9525">
              <a:lnSpc>
                <a:spcPct val="90000"/>
              </a:lnSpc>
              <a:spcBef>
                <a:spcPts val="356"/>
              </a:spcBef>
              <a:buClr>
                <a:srgbClr val="000000"/>
              </a:buClr>
              <a:buSzPct val="100000"/>
            </a:pPr>
            <a:r>
              <a:rPr lang="en-US" sz="1800" dirty="0">
                <a:solidFill>
                  <a:srgbClr val="3C4743"/>
                </a:solidFill>
                <a:latin typeface="Times New Roman"/>
                <a:ea typeface="Times New Roman"/>
                <a:cs typeface="Times New Roman"/>
                <a:sym typeface="Times New Roman"/>
              </a:rPr>
              <a:t>    If you are missing vocabulary or grammar information,          </a:t>
            </a:r>
          </a:p>
          <a:p>
            <a:pPr marL="9525">
              <a:lnSpc>
                <a:spcPct val="90000"/>
              </a:lnSpc>
              <a:spcBef>
                <a:spcPts val="356"/>
              </a:spcBef>
              <a:buClr>
                <a:srgbClr val="000000"/>
              </a:buClr>
              <a:buSzPct val="100000"/>
            </a:pPr>
            <a:r>
              <a:rPr lang="en-US" sz="1800" dirty="0">
                <a:solidFill>
                  <a:srgbClr val="3C4743"/>
                </a:solidFill>
                <a:latin typeface="Times New Roman"/>
                <a:ea typeface="Times New Roman"/>
                <a:cs typeface="Times New Roman"/>
                <a:sym typeface="Times New Roman"/>
              </a:rPr>
              <a:t>    it can usually be found online.  </a:t>
            </a:r>
          </a:p>
          <a:p>
            <a:pPr marL="257175" indent="-247650">
              <a:lnSpc>
                <a:spcPct val="90000"/>
              </a:lnSpc>
              <a:spcBef>
                <a:spcPts val="356"/>
              </a:spcBef>
              <a:buClr>
                <a:srgbClr val="000000"/>
              </a:buClr>
              <a:buSzPct val="100000"/>
              <a:buFont typeface="Times New Roman"/>
              <a:buChar char="•"/>
            </a:pPr>
            <a:r>
              <a:rPr lang="en-US" sz="1800" b="1" dirty="0">
                <a:solidFill>
                  <a:srgbClr val="3C4743"/>
                </a:solidFill>
                <a:latin typeface="Times New Roman"/>
                <a:ea typeface="Times New Roman"/>
                <a:cs typeface="Times New Roman"/>
                <a:sym typeface="Times New Roman"/>
              </a:rPr>
              <a:t>Complete the review sheet</a:t>
            </a:r>
            <a:r>
              <a:rPr lang="en-US" sz="1800" dirty="0">
                <a:solidFill>
                  <a:srgbClr val="3C4743"/>
                </a:solidFill>
                <a:latin typeface="Times New Roman"/>
                <a:ea typeface="Times New Roman"/>
                <a:cs typeface="Times New Roman"/>
                <a:sym typeface="Times New Roman"/>
              </a:rPr>
              <a:t>! </a:t>
            </a:r>
          </a:p>
          <a:p>
            <a:pPr marL="9525">
              <a:lnSpc>
                <a:spcPct val="90000"/>
              </a:lnSpc>
              <a:spcBef>
                <a:spcPts val="356"/>
              </a:spcBef>
              <a:buClr>
                <a:srgbClr val="000000"/>
              </a:buClr>
              <a:buSzPct val="100000"/>
            </a:pPr>
            <a:r>
              <a:rPr lang="en-US" sz="1800" dirty="0">
                <a:solidFill>
                  <a:srgbClr val="3C4743"/>
                </a:solidFill>
                <a:latin typeface="Times New Roman"/>
                <a:ea typeface="Times New Roman"/>
                <a:cs typeface="Times New Roman"/>
                <a:sym typeface="Times New Roman"/>
              </a:rPr>
              <a:t>    (Posted on Canvas and on CHS website)</a:t>
            </a:r>
          </a:p>
        </p:txBody>
      </p:sp>
      <p:pic>
        <p:nvPicPr>
          <p:cNvPr id="1026" name="Picture 2" descr="Image result for student raising hand">
            <a:extLst>
              <a:ext uri="{FF2B5EF4-FFF2-40B4-BE49-F238E27FC236}">
                <a16:creationId xmlns:a16="http://schemas.microsoft.com/office/drawing/2014/main" xmlns="" id="{920A367B-7174-4A61-AA8F-8C7D04551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776" y="3212825"/>
            <a:ext cx="2653749" cy="176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35717"/>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p:nvPr/>
        </p:nvSpPr>
        <p:spPr>
          <a:xfrm>
            <a:off x="1571625" y="1260872"/>
            <a:ext cx="5829300" cy="857250"/>
          </a:xfrm>
          <a:prstGeom prst="rect">
            <a:avLst/>
          </a:prstGeom>
          <a:noFill/>
          <a:ln>
            <a:noFill/>
          </a:ln>
        </p:spPr>
        <p:txBody>
          <a:bodyPr lIns="68569" tIns="34275" rIns="68569" bIns="34275" anchor="ctr" anchorCtr="0">
            <a:noAutofit/>
          </a:bodyPr>
          <a:lstStyle/>
          <a:p>
            <a:pPr algn="ctr">
              <a:buClr>
                <a:srgbClr val="E5E6DA"/>
              </a:buClr>
              <a:buSzPct val="25000"/>
            </a:pPr>
            <a:r>
              <a:rPr lang="en-US" sz="3300" dirty="0">
                <a:solidFill>
                  <a:srgbClr val="FFFFFF"/>
                </a:solidFill>
                <a:latin typeface="Times New Roman"/>
                <a:ea typeface="Times New Roman"/>
                <a:cs typeface="Times New Roman"/>
                <a:sym typeface="Times New Roman"/>
              </a:rPr>
              <a:t>What is it going to look like?</a:t>
            </a:r>
          </a:p>
        </p:txBody>
      </p:sp>
      <p:sp>
        <p:nvSpPr>
          <p:cNvPr id="704" name="Shape 704"/>
          <p:cNvSpPr txBox="1"/>
          <p:nvPr/>
        </p:nvSpPr>
        <p:spPr>
          <a:xfrm>
            <a:off x="1485900" y="2228851"/>
            <a:ext cx="6000750" cy="3163490"/>
          </a:xfrm>
          <a:prstGeom prst="rect">
            <a:avLst/>
          </a:prstGeom>
          <a:noFill/>
          <a:ln>
            <a:noFill/>
          </a:ln>
        </p:spPr>
        <p:txBody>
          <a:bodyPr lIns="68569" tIns="34275" rIns="68569" bIns="34275" anchor="t" anchorCtr="0">
            <a:noAutofit/>
          </a:bodyPr>
          <a:lstStyle/>
          <a:p>
            <a:pPr marL="257175" indent="-257175">
              <a:buClr>
                <a:srgbClr val="E5E6DA"/>
              </a:buClr>
              <a:buSzPct val="100000"/>
              <a:buFont typeface="Times New Roman"/>
              <a:buChar char="•"/>
            </a:pPr>
            <a:r>
              <a:rPr lang="en-US" sz="2400" dirty="0">
                <a:solidFill>
                  <a:srgbClr val="3C4743"/>
                </a:solidFill>
                <a:latin typeface="Times New Roman"/>
                <a:ea typeface="Times New Roman"/>
                <a:cs typeface="Times New Roman"/>
                <a:sym typeface="Times New Roman"/>
              </a:rPr>
              <a:t>Expect to be formally assessed on the exam in </a:t>
            </a:r>
            <a:r>
              <a:rPr lang="en-US" sz="2400" b="1" dirty="0">
                <a:solidFill>
                  <a:srgbClr val="3C4743"/>
                </a:solidFill>
                <a:latin typeface="Times New Roman"/>
                <a:ea typeface="Times New Roman"/>
                <a:cs typeface="Times New Roman"/>
                <a:sym typeface="Times New Roman"/>
              </a:rPr>
              <a:t>listening</a:t>
            </a:r>
            <a:r>
              <a:rPr lang="en-US" sz="2400" dirty="0">
                <a:solidFill>
                  <a:srgbClr val="3C4743"/>
                </a:solidFill>
                <a:latin typeface="Times New Roman"/>
                <a:ea typeface="Times New Roman"/>
                <a:cs typeface="Times New Roman"/>
                <a:sym typeface="Times New Roman"/>
              </a:rPr>
              <a:t>, </a:t>
            </a:r>
            <a:r>
              <a:rPr lang="en-US" sz="2400" b="1" dirty="0">
                <a:solidFill>
                  <a:srgbClr val="3C4743"/>
                </a:solidFill>
                <a:latin typeface="Times New Roman"/>
                <a:ea typeface="Times New Roman"/>
                <a:cs typeface="Times New Roman"/>
                <a:sym typeface="Times New Roman"/>
              </a:rPr>
              <a:t>reading</a:t>
            </a:r>
            <a:r>
              <a:rPr lang="en-US" sz="2400" dirty="0">
                <a:solidFill>
                  <a:srgbClr val="3C4743"/>
                </a:solidFill>
                <a:latin typeface="Times New Roman"/>
                <a:ea typeface="Times New Roman"/>
                <a:cs typeface="Times New Roman"/>
                <a:sym typeface="Times New Roman"/>
              </a:rPr>
              <a:t> and </a:t>
            </a:r>
            <a:r>
              <a:rPr lang="en-US" sz="2400" b="1" dirty="0">
                <a:solidFill>
                  <a:srgbClr val="3C4743"/>
                </a:solidFill>
                <a:latin typeface="Times New Roman"/>
                <a:ea typeface="Times New Roman"/>
                <a:cs typeface="Times New Roman"/>
                <a:sym typeface="Times New Roman"/>
              </a:rPr>
              <a:t>writing</a:t>
            </a:r>
            <a:r>
              <a:rPr lang="en-US" sz="2400" dirty="0">
                <a:solidFill>
                  <a:srgbClr val="3C4743"/>
                </a:solidFill>
                <a:latin typeface="Times New Roman"/>
                <a:ea typeface="Times New Roman"/>
                <a:cs typeface="Times New Roman"/>
                <a:sym typeface="Times New Roman"/>
              </a:rPr>
              <a:t>.</a:t>
            </a:r>
          </a:p>
          <a:p>
            <a:endParaRPr sz="1050" dirty="0"/>
          </a:p>
          <a:p>
            <a:pPr marL="257175" indent="-257175" algn="ctr">
              <a:buClr>
                <a:srgbClr val="E5E6DA"/>
              </a:buClr>
              <a:buSzPct val="100000"/>
              <a:buFont typeface="Times New Roman"/>
              <a:buChar char="•"/>
            </a:pPr>
            <a:r>
              <a:rPr lang="en-US" sz="2400" dirty="0">
                <a:solidFill>
                  <a:srgbClr val="3C4743"/>
                </a:solidFill>
                <a:latin typeface="Times New Roman"/>
                <a:ea typeface="Times New Roman"/>
                <a:cs typeface="Times New Roman"/>
                <a:sym typeface="Times New Roman"/>
              </a:rPr>
              <a:t>Primarily objective format-</a:t>
            </a:r>
            <a:r>
              <a:rPr lang="en-US" sz="2400" b="1" dirty="0">
                <a:solidFill>
                  <a:srgbClr val="3C4743"/>
                </a:solidFill>
                <a:latin typeface="Times New Roman"/>
                <a:ea typeface="Times New Roman"/>
                <a:cs typeface="Times New Roman"/>
                <a:sym typeface="Times New Roman"/>
              </a:rPr>
              <a:t>SCANTRON</a:t>
            </a:r>
            <a:r>
              <a:rPr lang="en-US" sz="2400" dirty="0">
                <a:solidFill>
                  <a:srgbClr val="3C4743"/>
                </a:solidFill>
                <a:latin typeface="Times New Roman"/>
                <a:ea typeface="Times New Roman"/>
                <a:cs typeface="Times New Roman"/>
                <a:sym typeface="Times New Roman"/>
              </a:rPr>
              <a:t> forms</a:t>
            </a:r>
          </a:p>
          <a:p>
            <a:pPr marL="257175" indent="-257175" algn="ctr">
              <a:buClr>
                <a:srgbClr val="E5E6DA"/>
              </a:buClr>
              <a:buSzPct val="100000"/>
              <a:buFont typeface="Times New Roman"/>
              <a:buChar char="•"/>
            </a:pPr>
            <a:r>
              <a:rPr lang="en-US" sz="2400" b="1" dirty="0">
                <a:solidFill>
                  <a:srgbClr val="3C4743"/>
                </a:solidFill>
                <a:latin typeface="Times New Roman"/>
                <a:ea typeface="Times New Roman"/>
                <a:cs typeface="Times New Roman"/>
                <a:sym typeface="Times New Roman"/>
              </a:rPr>
              <a:t>&amp;/or</a:t>
            </a:r>
          </a:p>
          <a:p>
            <a:pPr marL="257175" indent="-257175" algn="ctr">
              <a:buClr>
                <a:srgbClr val="E5E6DA"/>
              </a:buClr>
              <a:buSzPct val="100000"/>
              <a:buFont typeface="Times New Roman"/>
              <a:buChar char="•"/>
            </a:pPr>
            <a:r>
              <a:rPr lang="en-US" sz="2400" b="1" dirty="0">
                <a:solidFill>
                  <a:srgbClr val="3C4743"/>
                </a:solidFill>
                <a:latin typeface="Times New Roman"/>
                <a:ea typeface="Times New Roman"/>
                <a:cs typeface="Times New Roman"/>
                <a:sym typeface="Times New Roman"/>
              </a:rPr>
              <a:t>Speaking / Writing section </a:t>
            </a:r>
          </a:p>
          <a:p>
            <a:pPr marL="257175" indent="-257175" algn="ctr">
              <a:buClr>
                <a:srgbClr val="E5E6DA"/>
              </a:buClr>
              <a:buSzPct val="100000"/>
              <a:buFont typeface="Times New Roman"/>
              <a:buChar char="•"/>
            </a:pPr>
            <a:r>
              <a:rPr lang="en-US" sz="2400" dirty="0">
                <a:solidFill>
                  <a:srgbClr val="3C4743"/>
                </a:solidFill>
                <a:latin typeface="Times New Roman"/>
                <a:ea typeface="Times New Roman"/>
                <a:cs typeface="Times New Roman"/>
                <a:sym typeface="Times New Roman"/>
              </a:rPr>
              <a:t>(short answer / brief constructed response)</a:t>
            </a:r>
            <a:endParaRPr sz="1050" dirty="0"/>
          </a:p>
        </p:txBody>
      </p:sp>
      <p:pic>
        <p:nvPicPr>
          <p:cNvPr id="3078" name="Picture 6" descr="Image result for scantron">
            <a:extLst>
              <a:ext uri="{FF2B5EF4-FFF2-40B4-BE49-F238E27FC236}">
                <a16:creationId xmlns:a16="http://schemas.microsoft.com/office/drawing/2014/main" xmlns="" id="{A62C87C8-1202-41B9-AB7A-438D8A23A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122070"/>
            <a:ext cx="6858000" cy="87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065874"/>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p:nvPr/>
        </p:nvSpPr>
        <p:spPr>
          <a:xfrm>
            <a:off x="196297" y="1361662"/>
            <a:ext cx="8947703" cy="670322"/>
          </a:xfrm>
          <a:prstGeom prst="rect">
            <a:avLst/>
          </a:prstGeom>
          <a:noFill/>
          <a:ln>
            <a:noFill/>
          </a:ln>
        </p:spPr>
        <p:txBody>
          <a:bodyPr lIns="68569" tIns="34275" rIns="68569" bIns="34275" anchor="ctr" anchorCtr="0">
            <a:noAutofit/>
          </a:bodyPr>
          <a:lstStyle/>
          <a:p>
            <a:pPr>
              <a:buClr>
                <a:srgbClr val="E5E6DA"/>
              </a:buClr>
              <a:buSzPct val="25000"/>
            </a:pPr>
            <a:r>
              <a:rPr lang="en-US" sz="3300" dirty="0">
                <a:solidFill>
                  <a:srgbClr val="FFFFFF"/>
                </a:solidFill>
                <a:latin typeface="Times New Roman"/>
                <a:ea typeface="Times New Roman"/>
                <a:cs typeface="Times New Roman"/>
                <a:sym typeface="Times New Roman"/>
              </a:rPr>
              <a:t>What will the CHINESE midterm exam look like?</a:t>
            </a:r>
          </a:p>
        </p:txBody>
      </p:sp>
      <p:sp>
        <p:nvSpPr>
          <p:cNvPr id="710" name="Shape 710"/>
          <p:cNvSpPr txBox="1"/>
          <p:nvPr/>
        </p:nvSpPr>
        <p:spPr>
          <a:xfrm>
            <a:off x="459686" y="2462872"/>
            <a:ext cx="4877627" cy="2976317"/>
          </a:xfrm>
          <a:prstGeom prst="rect">
            <a:avLst/>
          </a:prstGeom>
          <a:noFill/>
          <a:ln>
            <a:noFill/>
          </a:ln>
        </p:spPr>
        <p:txBody>
          <a:bodyPr lIns="68569" tIns="34275" rIns="68569" bIns="34275" anchor="t" anchorCtr="0">
            <a:noAutofit/>
          </a:bodyPr>
          <a:lstStyle/>
          <a:p>
            <a:pPr marL="257175" indent="-257175">
              <a:buClr>
                <a:srgbClr val="000000"/>
              </a:buClr>
              <a:buSzPct val="100000"/>
              <a:buFont typeface="Times New Roman"/>
              <a:buChar char="•"/>
            </a:pPr>
            <a:r>
              <a:rPr lang="en-US" sz="2400" dirty="0">
                <a:solidFill>
                  <a:srgbClr val="3C4743"/>
                </a:solidFill>
                <a:latin typeface="Times New Roman"/>
                <a:ea typeface="Times New Roman"/>
                <a:cs typeface="Times New Roman"/>
                <a:sym typeface="Times New Roman"/>
              </a:rPr>
              <a:t>Review sheet is posted online and on Canvas.</a:t>
            </a:r>
          </a:p>
          <a:p>
            <a:pPr marL="257175" indent="-257175">
              <a:spcBef>
                <a:spcPts val="479"/>
              </a:spcBef>
              <a:buClr>
                <a:srgbClr val="000000"/>
              </a:buClr>
              <a:buSzPct val="100000"/>
              <a:buFont typeface="Times New Roman"/>
              <a:buChar char="•"/>
            </a:pPr>
            <a:r>
              <a:rPr lang="en-US" sz="2400" dirty="0">
                <a:solidFill>
                  <a:srgbClr val="3C4743"/>
                </a:solidFill>
                <a:latin typeface="Times New Roman"/>
                <a:ea typeface="Times New Roman"/>
                <a:cs typeface="Times New Roman"/>
                <a:sym typeface="Times New Roman"/>
              </a:rPr>
              <a:t>Oral and written portion will be completed in class.</a:t>
            </a:r>
          </a:p>
          <a:p>
            <a:pPr marL="257175" indent="-257175">
              <a:spcBef>
                <a:spcPts val="479"/>
              </a:spcBef>
              <a:buClr>
                <a:srgbClr val="000000"/>
              </a:buClr>
              <a:buSzPct val="100000"/>
              <a:buFont typeface="Times New Roman"/>
              <a:buChar char="•"/>
            </a:pPr>
            <a:r>
              <a:rPr lang="en-US" sz="2400" dirty="0">
                <a:solidFill>
                  <a:srgbClr val="3C4743"/>
                </a:solidFill>
                <a:latin typeface="Times New Roman"/>
                <a:ea typeface="Times New Roman"/>
                <a:cs typeface="Times New Roman"/>
                <a:sym typeface="Times New Roman"/>
              </a:rPr>
              <a:t>The writing portion of the exam will be Multiple Choice, Fill-in-the Blank, and Short essay.</a:t>
            </a:r>
          </a:p>
          <a:p>
            <a:pPr marL="257175" indent="-257175">
              <a:spcBef>
                <a:spcPts val="479"/>
              </a:spcBef>
            </a:pPr>
            <a:endParaRPr sz="2400" dirty="0">
              <a:solidFill>
                <a:srgbClr val="3C4743"/>
              </a:solidFill>
              <a:latin typeface="Times New Roman"/>
              <a:ea typeface="Times New Roman"/>
              <a:cs typeface="Times New Roman"/>
              <a:sym typeface="Times New Roman"/>
            </a:endParaRPr>
          </a:p>
        </p:txBody>
      </p:sp>
      <p:pic>
        <p:nvPicPr>
          <p:cNvPr id="5126" name="Picture 6" descr="Image result for chinese language">
            <a:extLst>
              <a:ext uri="{FF2B5EF4-FFF2-40B4-BE49-F238E27FC236}">
                <a16:creationId xmlns:a16="http://schemas.microsoft.com/office/drawing/2014/main" xmlns="" id="{7828B7DB-E598-4CFD-9417-BC0B2A0B6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528" y="2945577"/>
            <a:ext cx="3346706" cy="161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95748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Schedule of Midterms</a:t>
            </a:r>
          </a:p>
        </p:txBody>
      </p:sp>
      <p:sp>
        <p:nvSpPr>
          <p:cNvPr id="131" name="Shape 131"/>
          <p:cNvSpPr txBox="1"/>
          <p:nvPr/>
        </p:nvSpPr>
        <p:spPr>
          <a:xfrm>
            <a:off x="265112" y="2209800"/>
            <a:ext cx="8878887" cy="4648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5E6DA"/>
              </a:buClr>
              <a:buSzPct val="25000"/>
              <a:buFont typeface="Times New Roman"/>
              <a:buNone/>
            </a:pPr>
            <a:r>
              <a:rPr lang="en-US" sz="2000" dirty="0">
                <a:solidFill>
                  <a:srgbClr val="3C4743"/>
                </a:solidFill>
                <a:latin typeface="Times New Roman"/>
                <a:ea typeface="Times New Roman"/>
                <a:cs typeface="Times New Roman"/>
                <a:sym typeface="Times New Roman"/>
              </a:rPr>
              <a:t>Tuesday, January 23	  	Full Day			Exam 1	</a:t>
            </a:r>
          </a:p>
          <a:p>
            <a:pPr marL="342900" marR="0" lvl="0" indent="-342900" algn="l" rtl="0">
              <a:spcBef>
                <a:spcPts val="400"/>
              </a:spcBef>
              <a:spcAft>
                <a:spcPts val="0"/>
              </a:spcAft>
              <a:buClr>
                <a:srgbClr val="E5E6DA"/>
              </a:buClr>
              <a:buSzPct val="25000"/>
              <a:buFont typeface="Times New Roman"/>
              <a:buNone/>
            </a:pPr>
            <a:r>
              <a:rPr lang="en-US" sz="2000" dirty="0">
                <a:solidFill>
                  <a:srgbClr val="3C4743"/>
                </a:solidFill>
                <a:latin typeface="Times New Roman"/>
                <a:ea typeface="Times New Roman"/>
                <a:cs typeface="Times New Roman"/>
                <a:sym typeface="Times New Roman"/>
              </a:rPr>
              <a:t>Wednesday, January 24		Half Day		Exam 2 &amp; 3 </a:t>
            </a:r>
          </a:p>
          <a:p>
            <a:pPr marL="342900" marR="0" lvl="0" indent="-342900" algn="l" rtl="0">
              <a:spcBef>
                <a:spcPts val="400"/>
              </a:spcBef>
              <a:spcAft>
                <a:spcPts val="0"/>
              </a:spcAft>
              <a:buClr>
                <a:srgbClr val="E5E6DA"/>
              </a:buClr>
              <a:buSzPct val="25000"/>
              <a:buFont typeface="Times New Roman"/>
              <a:buNone/>
            </a:pPr>
            <a:r>
              <a:rPr lang="en-US" sz="2000" dirty="0">
                <a:solidFill>
                  <a:srgbClr val="3C4743"/>
                </a:solidFill>
                <a:latin typeface="Times New Roman"/>
                <a:ea typeface="Times New Roman"/>
                <a:cs typeface="Times New Roman"/>
                <a:sym typeface="Times New Roman"/>
              </a:rPr>
              <a:t>Thursday, January 25		Half Day		Exam 4A &amp; 4B</a:t>
            </a:r>
          </a:p>
          <a:p>
            <a:pPr marL="342900" marR="0" lvl="0" indent="-342900" algn="l" rtl="0">
              <a:spcBef>
                <a:spcPts val="400"/>
              </a:spcBef>
              <a:spcAft>
                <a:spcPts val="0"/>
              </a:spcAft>
              <a:buClr>
                <a:srgbClr val="E5E6DA"/>
              </a:buClr>
              <a:buSzPct val="25000"/>
              <a:buFont typeface="Times New Roman"/>
              <a:buNone/>
            </a:pPr>
            <a:r>
              <a:rPr lang="en-US" sz="2000" dirty="0">
                <a:solidFill>
                  <a:srgbClr val="3C4743"/>
                </a:solidFill>
                <a:latin typeface="Times New Roman"/>
                <a:ea typeface="Times New Roman"/>
                <a:cs typeface="Times New Roman"/>
                <a:sym typeface="Times New Roman"/>
              </a:rPr>
              <a:t>Friday, January 26		Half Day		Exam 5 &amp; 6</a:t>
            </a:r>
          </a:p>
          <a:p>
            <a:pPr marL="342900" marR="0" lvl="0" indent="-342900" algn="l" rtl="0">
              <a:spcBef>
                <a:spcPts val="400"/>
              </a:spcBef>
              <a:spcAft>
                <a:spcPts val="0"/>
              </a:spcAft>
              <a:buClr>
                <a:srgbClr val="E5E6DA"/>
              </a:buClr>
              <a:buSzPct val="25000"/>
              <a:buFont typeface="Times New Roman"/>
              <a:buNone/>
            </a:pPr>
            <a:r>
              <a:rPr lang="en-US" sz="2000" dirty="0">
                <a:solidFill>
                  <a:srgbClr val="3C4743"/>
                </a:solidFill>
                <a:latin typeface="Times New Roman"/>
                <a:ea typeface="Times New Roman"/>
                <a:cs typeface="Times New Roman"/>
                <a:sym typeface="Times New Roman"/>
              </a:rPr>
              <a:t> 				</a:t>
            </a:r>
            <a:r>
              <a:rPr lang="en-US" sz="2800" dirty="0">
                <a:solidFill>
                  <a:srgbClr val="3C4743"/>
                </a:solidFill>
                <a:latin typeface="Times New Roman"/>
                <a:ea typeface="Times New Roman"/>
                <a:cs typeface="Times New Roman"/>
                <a:sym typeface="Times New Roman"/>
              </a:rPr>
              <a:t>		 </a:t>
            </a:r>
          </a:p>
          <a:p>
            <a:pPr marL="342900" marR="0" lvl="0" indent="-342900" rtl="0">
              <a:lnSpc>
                <a:spcPct val="90000"/>
              </a:lnSpc>
              <a:spcBef>
                <a:spcPts val="563"/>
              </a:spcBef>
              <a:spcAft>
                <a:spcPts val="0"/>
              </a:spcAft>
              <a:buClr>
                <a:srgbClr val="E5E6DA"/>
              </a:buClr>
              <a:buSzPct val="25000"/>
              <a:buFont typeface="Times New Roman"/>
              <a:buNone/>
            </a:pPr>
            <a:r>
              <a:rPr lang="en-US" sz="2800" dirty="0">
                <a:solidFill>
                  <a:srgbClr val="3C4743"/>
                </a:solidFill>
                <a:latin typeface="Times New Roman"/>
                <a:ea typeface="Times New Roman"/>
                <a:cs typeface="Times New Roman"/>
                <a:sym typeface="Times New Roman"/>
              </a:rPr>
              <a:t>Wednesday—Friday:</a:t>
            </a:r>
          </a:p>
          <a:p>
            <a:pPr marL="457200" marR="0" lvl="0" indent="-457200" rtl="0">
              <a:lnSpc>
                <a:spcPct val="90000"/>
              </a:lnSpc>
              <a:spcBef>
                <a:spcPts val="563"/>
              </a:spcBef>
              <a:spcAft>
                <a:spcPts val="0"/>
              </a:spcAft>
              <a:buClr>
                <a:schemeClr val="tx1"/>
              </a:buClr>
              <a:buSzPct val="90000"/>
              <a:buFont typeface="Wingdings" charset="2"/>
              <a:buChar char="§"/>
            </a:pPr>
            <a:r>
              <a:rPr lang="en-US" sz="2800" dirty="0" smtClean="0">
                <a:solidFill>
                  <a:srgbClr val="3C4743"/>
                </a:solidFill>
                <a:latin typeface="Times New Roman"/>
                <a:ea typeface="Times New Roman"/>
                <a:cs typeface="Times New Roman"/>
                <a:sym typeface="Times New Roman"/>
              </a:rPr>
              <a:t>Eagle Time between exams</a:t>
            </a:r>
          </a:p>
          <a:p>
            <a:pPr marL="457200" marR="0" lvl="0" indent="-457200" rtl="0">
              <a:lnSpc>
                <a:spcPct val="90000"/>
              </a:lnSpc>
              <a:spcBef>
                <a:spcPts val="563"/>
              </a:spcBef>
              <a:spcAft>
                <a:spcPts val="0"/>
              </a:spcAft>
              <a:buClr>
                <a:schemeClr val="tx1"/>
              </a:buClr>
              <a:buSzPct val="90000"/>
              <a:buFont typeface="Wingdings" charset="2"/>
              <a:buChar char="§"/>
            </a:pPr>
            <a:r>
              <a:rPr lang="en-US" sz="2800" dirty="0" smtClean="0">
                <a:solidFill>
                  <a:srgbClr val="3C4743"/>
                </a:solidFill>
                <a:latin typeface="Times New Roman"/>
                <a:ea typeface="Times New Roman"/>
                <a:cs typeface="Times New Roman"/>
                <a:sym typeface="Times New Roman"/>
              </a:rPr>
              <a:t>Schools </a:t>
            </a:r>
            <a:r>
              <a:rPr lang="en-US" sz="2800" dirty="0">
                <a:solidFill>
                  <a:srgbClr val="3C4743"/>
                </a:solidFill>
                <a:latin typeface="Times New Roman"/>
                <a:ea typeface="Times New Roman"/>
                <a:cs typeface="Times New Roman"/>
                <a:sym typeface="Times New Roman"/>
              </a:rPr>
              <a:t>close 3 hours early</a:t>
            </a:r>
          </a:p>
          <a:p>
            <a:pPr marL="457200" marR="0" lvl="0" indent="-457200" rtl="0">
              <a:lnSpc>
                <a:spcPct val="90000"/>
              </a:lnSpc>
              <a:spcBef>
                <a:spcPts val="563"/>
              </a:spcBef>
              <a:spcAft>
                <a:spcPts val="0"/>
              </a:spcAft>
              <a:buClr>
                <a:schemeClr val="tx1"/>
              </a:buClr>
              <a:buSzPct val="90000"/>
              <a:buFont typeface="Wingdings" charset="2"/>
              <a:buChar char="§"/>
            </a:pPr>
            <a:r>
              <a:rPr lang="en-US" sz="2800" dirty="0">
                <a:solidFill>
                  <a:srgbClr val="3C4743"/>
                </a:solidFill>
                <a:latin typeface="Times New Roman"/>
                <a:ea typeface="Times New Roman"/>
                <a:cs typeface="Times New Roman"/>
                <a:sym typeface="Times New Roman"/>
              </a:rPr>
              <a:t>No extra curricular activities, except 1-½ hour conditioning practices which may begin at 2:45 p.m.</a:t>
            </a: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142129" y="1200208"/>
            <a:ext cx="9001871" cy="1021499"/>
          </a:xfrm>
          <a:prstGeom prst="rect">
            <a:avLst/>
          </a:prstGeom>
        </p:spPr>
        <p:txBody>
          <a:bodyPr lIns="68569" tIns="68569" rIns="68569" bIns="68569" anchor="ctr" anchorCtr="0">
            <a:noAutofit/>
          </a:bodyPr>
          <a:lstStyle/>
          <a:p>
            <a:r>
              <a:rPr lang="en-US" sz="3300" dirty="0">
                <a:solidFill>
                  <a:srgbClr val="FFFFFF"/>
                </a:solidFill>
                <a:latin typeface="Times New Roman"/>
                <a:ea typeface="Times New Roman"/>
                <a:cs typeface="Times New Roman"/>
                <a:sym typeface="Times New Roman"/>
              </a:rPr>
              <a:t>What will the FRENCH midterm exam look like?</a:t>
            </a:r>
          </a:p>
        </p:txBody>
      </p:sp>
      <p:sp>
        <p:nvSpPr>
          <p:cNvPr id="722" name="Shape 722"/>
          <p:cNvSpPr txBox="1">
            <a:spLocks noGrp="1"/>
          </p:cNvSpPr>
          <p:nvPr>
            <p:ph type="body" idx="1"/>
          </p:nvPr>
        </p:nvSpPr>
        <p:spPr>
          <a:xfrm>
            <a:off x="416386" y="2556375"/>
            <a:ext cx="5079953" cy="2246710"/>
          </a:xfrm>
          <a:prstGeom prst="rect">
            <a:avLst/>
          </a:prstGeom>
        </p:spPr>
        <p:txBody>
          <a:bodyPr lIns="68569" tIns="68569" rIns="68569" bIns="68569" anchor="t" anchorCtr="0">
            <a:noAutofit/>
          </a:bodyPr>
          <a:lstStyle/>
          <a:p>
            <a:pPr>
              <a:spcBef>
                <a:spcPts val="0"/>
              </a:spcBef>
              <a:buFont typeface="Arial" panose="020B0604020202020204" pitchFamily="34" charset="0"/>
              <a:buChar char="•"/>
            </a:pPr>
            <a:r>
              <a:rPr lang="en-US" sz="2250" dirty="0">
                <a:latin typeface="Times New Roman" panose="02020603050405020304" pitchFamily="18" charset="0"/>
                <a:cs typeface="Times New Roman" panose="02020603050405020304" pitchFamily="18" charset="0"/>
              </a:rPr>
              <a:t> It will consist of Multiple Choice items,  </a:t>
            </a:r>
          </a:p>
          <a:p>
            <a:pPr marL="104775" indent="0">
              <a:spcBef>
                <a:spcPts val="0"/>
              </a:spcBef>
              <a:buNone/>
            </a:pPr>
            <a:r>
              <a:rPr lang="en-US" sz="2250" dirty="0">
                <a:latin typeface="Times New Roman" panose="02020603050405020304" pitchFamily="18" charset="0"/>
                <a:cs typeface="Times New Roman" panose="02020603050405020304" pitchFamily="18" charset="0"/>
              </a:rPr>
              <a:t>  Short Answer and a Writing portion for </a:t>
            </a:r>
          </a:p>
          <a:p>
            <a:pPr marL="104775" indent="0">
              <a:spcBef>
                <a:spcPts val="0"/>
              </a:spcBef>
              <a:buNone/>
            </a:pPr>
            <a:r>
              <a:rPr lang="en-US" sz="2250" dirty="0">
                <a:latin typeface="Times New Roman" panose="02020603050405020304" pitchFamily="18" charset="0"/>
                <a:cs typeface="Times New Roman" panose="02020603050405020304" pitchFamily="18" charset="0"/>
              </a:rPr>
              <a:t>  honors students.</a:t>
            </a:r>
          </a:p>
          <a:p>
            <a:pPr marL="104775" indent="0">
              <a:spcBef>
                <a:spcPts val="0"/>
              </a:spcBef>
              <a:buNone/>
            </a:pPr>
            <a:endParaRPr lang="en-US" sz="2250"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Char char="•"/>
            </a:pPr>
            <a:r>
              <a:rPr lang="en-US" sz="2250" dirty="0">
                <a:latin typeface="Times New Roman" panose="02020603050405020304" pitchFamily="18" charset="0"/>
                <a:cs typeface="Times New Roman" panose="02020603050405020304" pitchFamily="18" charset="0"/>
              </a:rPr>
              <a:t> All topics can be found on the CHS   </a:t>
            </a:r>
          </a:p>
          <a:p>
            <a:pPr marL="104775" indent="0">
              <a:spcBef>
                <a:spcPts val="0"/>
              </a:spcBef>
              <a:buNone/>
            </a:pPr>
            <a:r>
              <a:rPr lang="en-US" sz="2250" dirty="0">
                <a:latin typeface="Times New Roman" panose="02020603050405020304" pitchFamily="18" charset="0"/>
                <a:cs typeface="Times New Roman" panose="02020603050405020304" pitchFamily="18" charset="0"/>
              </a:rPr>
              <a:t>  website and Mr. Doff and Mrs. Doff will   </a:t>
            </a:r>
          </a:p>
          <a:p>
            <a:pPr marL="104775" indent="0">
              <a:spcBef>
                <a:spcPts val="0"/>
              </a:spcBef>
              <a:buNone/>
            </a:pPr>
            <a:r>
              <a:rPr lang="en-US" sz="2250" dirty="0">
                <a:latin typeface="Times New Roman" panose="02020603050405020304" pitchFamily="18" charset="0"/>
                <a:cs typeface="Times New Roman" panose="02020603050405020304" pitchFamily="18" charset="0"/>
              </a:rPr>
              <a:t>  be available to answer questions.</a:t>
            </a:r>
          </a:p>
        </p:txBody>
      </p:sp>
      <p:pic>
        <p:nvPicPr>
          <p:cNvPr id="9218" name="Picture 2" descr="Image result for french language">
            <a:extLst>
              <a:ext uri="{FF2B5EF4-FFF2-40B4-BE49-F238E27FC236}">
                <a16:creationId xmlns:a16="http://schemas.microsoft.com/office/drawing/2014/main" xmlns="" id="{2863E236-9263-47CC-99F5-CA1CB67D6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888" y="2736055"/>
            <a:ext cx="3102485" cy="206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283870"/>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p:nvPr/>
        </p:nvSpPr>
        <p:spPr>
          <a:xfrm>
            <a:off x="139147" y="1380348"/>
            <a:ext cx="9004853" cy="700088"/>
          </a:xfrm>
          <a:prstGeom prst="rect">
            <a:avLst/>
          </a:prstGeom>
          <a:noFill/>
          <a:ln>
            <a:noFill/>
          </a:ln>
        </p:spPr>
        <p:txBody>
          <a:bodyPr lIns="68569" tIns="34275" rIns="68569" bIns="34275" anchor="ctr" anchorCtr="0">
            <a:noAutofit/>
          </a:bodyPr>
          <a:lstStyle/>
          <a:p>
            <a:pPr>
              <a:buClr>
                <a:srgbClr val="E5E6DA"/>
              </a:buClr>
              <a:buSzPct val="25000"/>
            </a:pPr>
            <a:r>
              <a:rPr lang="en-US" sz="3300" dirty="0">
                <a:solidFill>
                  <a:srgbClr val="FFFFFF"/>
                </a:solidFill>
                <a:latin typeface="Times New Roman"/>
                <a:ea typeface="Times New Roman"/>
                <a:cs typeface="Times New Roman"/>
                <a:sym typeface="Times New Roman"/>
              </a:rPr>
              <a:t>What will the GERMAN midterm exam look like?</a:t>
            </a:r>
          </a:p>
        </p:txBody>
      </p:sp>
      <p:sp>
        <p:nvSpPr>
          <p:cNvPr id="728" name="Shape 728"/>
          <p:cNvSpPr txBox="1"/>
          <p:nvPr/>
        </p:nvSpPr>
        <p:spPr>
          <a:xfrm>
            <a:off x="1475185" y="2422924"/>
            <a:ext cx="5829300" cy="2857499"/>
          </a:xfrm>
          <a:prstGeom prst="rect">
            <a:avLst/>
          </a:prstGeom>
          <a:noFill/>
          <a:ln>
            <a:noFill/>
          </a:ln>
        </p:spPr>
        <p:txBody>
          <a:bodyPr lIns="68569" tIns="34275" rIns="68569" bIns="34275" anchor="t" anchorCtr="0">
            <a:noAutofit/>
          </a:bodyPr>
          <a:lstStyle/>
          <a:p>
            <a:pPr marL="342900" indent="-342900">
              <a:buClr>
                <a:srgbClr val="000000"/>
              </a:buClr>
              <a:buSzPct val="100000"/>
              <a:buFont typeface="Arial" panose="020B0604020202020204" pitchFamily="34" charset="0"/>
              <a:buChar char="•"/>
            </a:pPr>
            <a:r>
              <a:rPr lang="en-US" sz="2400" dirty="0">
                <a:solidFill>
                  <a:srgbClr val="3C4743"/>
                </a:solidFill>
                <a:latin typeface="Times New Roman"/>
                <a:ea typeface="Times New Roman"/>
                <a:cs typeface="Times New Roman"/>
                <a:sym typeface="Times New Roman"/>
              </a:rPr>
              <a:t>Exam format: selected</a:t>
            </a:r>
          </a:p>
          <a:p>
            <a:pPr>
              <a:buClr>
                <a:srgbClr val="000000"/>
              </a:buClr>
              <a:buSzPct val="100000"/>
            </a:pPr>
            <a:r>
              <a:rPr lang="en-US" sz="2400" dirty="0">
                <a:solidFill>
                  <a:srgbClr val="3C4743"/>
                </a:solidFill>
                <a:latin typeface="Times New Roman"/>
                <a:ea typeface="Times New Roman"/>
                <a:cs typeface="Times New Roman"/>
                <a:sym typeface="Times New Roman"/>
              </a:rPr>
              <a:t>    and constructed response</a:t>
            </a:r>
            <a:endParaRPr sz="2400" dirty="0">
              <a:solidFill>
                <a:srgbClr val="3C4743"/>
              </a:solidFill>
              <a:latin typeface="Times New Roman"/>
              <a:ea typeface="Times New Roman"/>
              <a:cs typeface="Times New Roman"/>
              <a:sym typeface="Times New Roman"/>
            </a:endParaRPr>
          </a:p>
          <a:p>
            <a:pPr marL="342900" indent="-342900">
              <a:spcBef>
                <a:spcPts val="479"/>
              </a:spcBef>
              <a:buClr>
                <a:srgbClr val="000000"/>
              </a:buClr>
              <a:buSzPct val="100000"/>
              <a:buFont typeface="Arial" panose="020B0604020202020204" pitchFamily="34" charset="0"/>
              <a:buChar char="•"/>
            </a:pPr>
            <a:r>
              <a:rPr lang="en-US" sz="2400" dirty="0">
                <a:solidFill>
                  <a:srgbClr val="3C4743"/>
                </a:solidFill>
                <a:latin typeface="Times New Roman"/>
                <a:ea typeface="Times New Roman"/>
                <a:cs typeface="Times New Roman"/>
                <a:sym typeface="Times New Roman"/>
              </a:rPr>
              <a:t>Chapters 1A, 1B, 2A </a:t>
            </a:r>
          </a:p>
          <a:p>
            <a:pPr>
              <a:spcBef>
                <a:spcPts val="479"/>
              </a:spcBef>
              <a:buClr>
                <a:srgbClr val="000000"/>
              </a:buClr>
              <a:buSzPct val="100000"/>
            </a:pPr>
            <a:r>
              <a:rPr lang="en-US" sz="2400" dirty="0">
                <a:solidFill>
                  <a:srgbClr val="3C4743"/>
                </a:solidFill>
                <a:latin typeface="Times New Roman"/>
                <a:ea typeface="Times New Roman"/>
                <a:cs typeface="Times New Roman"/>
                <a:sym typeface="Times New Roman"/>
              </a:rPr>
              <a:t>    and 2B from </a:t>
            </a:r>
            <a:r>
              <a:rPr lang="en-US" sz="2400" dirty="0" err="1">
                <a:solidFill>
                  <a:srgbClr val="3C4743"/>
                </a:solidFill>
                <a:latin typeface="Times New Roman"/>
                <a:ea typeface="Times New Roman"/>
                <a:cs typeface="Times New Roman"/>
                <a:sym typeface="Times New Roman"/>
              </a:rPr>
              <a:t>Mosaik</a:t>
            </a:r>
            <a:r>
              <a:rPr lang="en-US" sz="2400" dirty="0">
                <a:solidFill>
                  <a:srgbClr val="3C4743"/>
                </a:solidFill>
                <a:latin typeface="Times New Roman"/>
                <a:ea typeface="Times New Roman"/>
                <a:cs typeface="Times New Roman"/>
                <a:sym typeface="Times New Roman"/>
              </a:rPr>
              <a:t> 1 </a:t>
            </a:r>
          </a:p>
          <a:p>
            <a:pPr>
              <a:spcBef>
                <a:spcPts val="479"/>
              </a:spcBef>
              <a:buClr>
                <a:srgbClr val="000000"/>
              </a:buClr>
              <a:buSzPct val="100000"/>
            </a:pPr>
            <a:r>
              <a:rPr lang="en-US" sz="2400" dirty="0">
                <a:solidFill>
                  <a:srgbClr val="3C4743"/>
                </a:solidFill>
                <a:latin typeface="Times New Roman"/>
                <a:ea typeface="Times New Roman"/>
                <a:cs typeface="Times New Roman"/>
                <a:sym typeface="Times New Roman"/>
              </a:rPr>
              <a:t>    will be covered on the </a:t>
            </a:r>
          </a:p>
          <a:p>
            <a:pPr>
              <a:spcBef>
                <a:spcPts val="479"/>
              </a:spcBef>
              <a:buClr>
                <a:srgbClr val="000000"/>
              </a:buClr>
              <a:buSzPct val="100000"/>
            </a:pPr>
            <a:r>
              <a:rPr lang="en-US" sz="2400" dirty="0">
                <a:solidFill>
                  <a:srgbClr val="3C4743"/>
                </a:solidFill>
                <a:latin typeface="Times New Roman"/>
                <a:ea typeface="Times New Roman"/>
                <a:cs typeface="Times New Roman"/>
                <a:sym typeface="Times New Roman"/>
              </a:rPr>
              <a:t>    exam.</a:t>
            </a:r>
          </a:p>
        </p:txBody>
      </p:sp>
      <p:pic>
        <p:nvPicPr>
          <p:cNvPr id="8196" name="Picture 4" descr="Image result for german language">
            <a:extLst>
              <a:ext uri="{FF2B5EF4-FFF2-40B4-BE49-F238E27FC236}">
                <a16:creationId xmlns:a16="http://schemas.microsoft.com/office/drawing/2014/main" xmlns="" id="{E1A7BCE2-AD64-47A2-A107-8CE05BCB9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029" y="3283743"/>
            <a:ext cx="2995017" cy="199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145728"/>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p:nvPr/>
        </p:nvSpPr>
        <p:spPr>
          <a:xfrm>
            <a:off x="168967" y="1273659"/>
            <a:ext cx="9332843" cy="857250"/>
          </a:xfrm>
          <a:prstGeom prst="rect">
            <a:avLst/>
          </a:prstGeom>
          <a:noFill/>
          <a:ln>
            <a:noFill/>
          </a:ln>
        </p:spPr>
        <p:txBody>
          <a:bodyPr lIns="68569" tIns="34275" rIns="68569" bIns="34275" anchor="ctr" anchorCtr="0">
            <a:noAutofit/>
          </a:bodyPr>
          <a:lstStyle/>
          <a:p>
            <a:pPr>
              <a:buClr>
                <a:srgbClr val="E5E6DA"/>
              </a:buClr>
              <a:buSzPct val="25000"/>
            </a:pPr>
            <a:r>
              <a:rPr lang="en-US" sz="3300" dirty="0">
                <a:solidFill>
                  <a:srgbClr val="FFFFFF"/>
                </a:solidFill>
                <a:latin typeface="Times New Roman"/>
                <a:ea typeface="Times New Roman"/>
                <a:cs typeface="Times New Roman"/>
                <a:sym typeface="Times New Roman"/>
              </a:rPr>
              <a:t>What will the SPANISH midterm exam look like?</a:t>
            </a:r>
          </a:p>
        </p:txBody>
      </p:sp>
      <p:sp>
        <p:nvSpPr>
          <p:cNvPr id="734" name="Shape 734"/>
          <p:cNvSpPr txBox="1"/>
          <p:nvPr/>
        </p:nvSpPr>
        <p:spPr>
          <a:xfrm>
            <a:off x="754443" y="2561761"/>
            <a:ext cx="7355888" cy="2519621"/>
          </a:xfrm>
          <a:prstGeom prst="rect">
            <a:avLst/>
          </a:prstGeom>
          <a:noFill/>
          <a:ln>
            <a:noFill/>
          </a:ln>
        </p:spPr>
        <p:txBody>
          <a:bodyPr lIns="68569" tIns="34275" rIns="68569" bIns="34275" anchor="t" anchorCtr="0">
            <a:noAutofit/>
          </a:bodyPr>
          <a:lstStyle/>
          <a:p>
            <a:pPr marL="257175" indent="-257175">
              <a:buClr>
                <a:srgbClr val="000000"/>
              </a:buClr>
              <a:buSzPct val="100000"/>
              <a:buFont typeface="Times New Roman"/>
              <a:buChar char="•"/>
            </a:pPr>
            <a:r>
              <a:rPr lang="en-US" sz="2400" dirty="0">
                <a:solidFill>
                  <a:srgbClr val="3C4743"/>
                </a:solidFill>
                <a:latin typeface="Times New Roman"/>
                <a:ea typeface="Times New Roman"/>
                <a:cs typeface="Times New Roman"/>
                <a:sym typeface="Times New Roman"/>
              </a:rPr>
              <a:t>Exam format – SCANTRON</a:t>
            </a:r>
          </a:p>
          <a:p>
            <a:pPr marL="257175" indent="-257175">
              <a:buClr>
                <a:srgbClr val="000000"/>
              </a:buClr>
              <a:buSzPct val="100000"/>
              <a:buFont typeface="Times New Roman"/>
              <a:buChar char="•"/>
            </a:pPr>
            <a:r>
              <a:rPr lang="en-US" sz="2400" dirty="0">
                <a:solidFill>
                  <a:srgbClr val="3C4743"/>
                </a:solidFill>
                <a:latin typeface="Times New Roman"/>
                <a:ea typeface="Times New Roman"/>
                <a:cs typeface="Times New Roman"/>
                <a:sym typeface="Times New Roman"/>
              </a:rPr>
              <a:t>Listening section</a:t>
            </a:r>
          </a:p>
          <a:p>
            <a:pPr marL="257175" indent="-257175">
              <a:buClr>
                <a:srgbClr val="000000"/>
              </a:buClr>
              <a:buSzPct val="100000"/>
              <a:buFont typeface="Times New Roman"/>
              <a:buChar char="•"/>
            </a:pPr>
            <a:r>
              <a:rPr lang="en-US" sz="2400" dirty="0">
                <a:solidFill>
                  <a:srgbClr val="3C4743"/>
                </a:solidFill>
                <a:latin typeface="Times New Roman"/>
                <a:ea typeface="Times New Roman"/>
                <a:cs typeface="Times New Roman"/>
                <a:sym typeface="Times New Roman"/>
              </a:rPr>
              <a:t>Reading section </a:t>
            </a:r>
          </a:p>
          <a:p>
            <a:pPr marL="257175" indent="-257175">
              <a:buClr>
                <a:srgbClr val="000000"/>
              </a:buClr>
              <a:buSzPct val="100000"/>
              <a:buFont typeface="Times New Roman"/>
              <a:buChar char="•"/>
            </a:pPr>
            <a:r>
              <a:rPr lang="en-US" sz="2400" dirty="0">
                <a:solidFill>
                  <a:srgbClr val="3C4743"/>
                </a:solidFill>
                <a:latin typeface="Times New Roman"/>
                <a:ea typeface="Times New Roman"/>
                <a:cs typeface="Times New Roman"/>
                <a:sym typeface="Times New Roman"/>
              </a:rPr>
              <a:t>Writing section (BCR or short answer)</a:t>
            </a:r>
          </a:p>
          <a:p>
            <a:pPr marL="257175" indent="-257175">
              <a:buClr>
                <a:srgbClr val="000000"/>
              </a:buClr>
              <a:buSzPct val="100000"/>
              <a:buFont typeface="Times New Roman"/>
              <a:buChar char="•"/>
            </a:pPr>
            <a:r>
              <a:rPr lang="en-US" sz="2400" dirty="0">
                <a:solidFill>
                  <a:srgbClr val="3C4743"/>
                </a:solidFill>
                <a:latin typeface="Times New Roman"/>
                <a:ea typeface="Times New Roman"/>
                <a:cs typeface="Times New Roman"/>
                <a:sym typeface="Times New Roman"/>
              </a:rPr>
              <a:t>*Speaking section-see teacher</a:t>
            </a:r>
            <a:endParaRPr sz="2400" dirty="0">
              <a:solidFill>
                <a:srgbClr val="3C4743"/>
              </a:solidFill>
              <a:latin typeface="Times New Roman"/>
              <a:ea typeface="Times New Roman"/>
              <a:cs typeface="Times New Roman"/>
              <a:sym typeface="Times New Roman"/>
            </a:endParaRPr>
          </a:p>
          <a:p>
            <a:pPr marL="257175" indent="-257175">
              <a:spcBef>
                <a:spcPts val="479"/>
              </a:spcBef>
              <a:buClr>
                <a:srgbClr val="000000"/>
              </a:buClr>
              <a:buSzPct val="100000"/>
              <a:buFont typeface="Times New Roman"/>
              <a:buChar char="•"/>
            </a:pPr>
            <a:r>
              <a:rPr lang="en-US" sz="2400" dirty="0">
                <a:solidFill>
                  <a:srgbClr val="3C4743"/>
                </a:solidFill>
                <a:latin typeface="Times New Roman"/>
                <a:ea typeface="Times New Roman"/>
                <a:cs typeface="Times New Roman"/>
                <a:sym typeface="Times New Roman"/>
              </a:rPr>
              <a:t>Teacher-specific review sheets will be online.</a:t>
            </a:r>
          </a:p>
          <a:p>
            <a:pPr>
              <a:spcBef>
                <a:spcPts val="479"/>
              </a:spcBef>
              <a:buClr>
                <a:srgbClr val="000000"/>
              </a:buClr>
              <a:buSzPct val="100000"/>
            </a:pPr>
            <a:endParaRPr lang="en-US" sz="2400" dirty="0">
              <a:solidFill>
                <a:srgbClr val="3C4743"/>
              </a:solidFill>
              <a:latin typeface="Times New Roman"/>
              <a:ea typeface="Times New Roman"/>
              <a:cs typeface="Times New Roman"/>
              <a:sym typeface="Times New Roman"/>
            </a:endParaRPr>
          </a:p>
        </p:txBody>
      </p:sp>
      <p:pic>
        <p:nvPicPr>
          <p:cNvPr id="7170" name="Picture 2" descr="Image result for spanish language">
            <a:extLst>
              <a:ext uri="{FF2B5EF4-FFF2-40B4-BE49-F238E27FC236}">
                <a16:creationId xmlns:a16="http://schemas.microsoft.com/office/drawing/2014/main" xmlns="" id="{3B56B2B7-CDA2-4083-ABB5-1A800D90F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01" y="2561761"/>
            <a:ext cx="1741987" cy="174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581009"/>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8" name="Rectangle 7">
            <a:extLst>
              <a:ext uri="{FF2B5EF4-FFF2-40B4-BE49-F238E27FC236}">
                <a16:creationId xmlns:a16="http://schemas.microsoft.com/office/drawing/2014/main" xmlns="" id="{8E8A9AF3-57E3-45B9-B062-683197550B26}"/>
              </a:ext>
            </a:extLst>
          </p:cNvPr>
          <p:cNvSpPr/>
          <p:nvPr/>
        </p:nvSpPr>
        <p:spPr>
          <a:xfrm>
            <a:off x="2210098" y="4361259"/>
            <a:ext cx="5010746" cy="100727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solidFill>
                <a:srgbClr val="E5E6DA"/>
              </a:solidFill>
              <a:latin typeface="Arial"/>
            </a:endParaRPr>
          </a:p>
        </p:txBody>
      </p:sp>
      <p:sp>
        <p:nvSpPr>
          <p:cNvPr id="3" name="Rectangle 2">
            <a:extLst>
              <a:ext uri="{FF2B5EF4-FFF2-40B4-BE49-F238E27FC236}">
                <a16:creationId xmlns:a16="http://schemas.microsoft.com/office/drawing/2014/main" xmlns="" id="{661797B4-2D55-40E6-8C23-F9EC043E884B}"/>
              </a:ext>
            </a:extLst>
          </p:cNvPr>
          <p:cNvSpPr/>
          <p:nvPr/>
        </p:nvSpPr>
        <p:spPr>
          <a:xfrm>
            <a:off x="1828203" y="3016447"/>
            <a:ext cx="5679281" cy="134481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solidFill>
                <a:srgbClr val="E5E6DA"/>
              </a:solidFill>
              <a:latin typeface="Arial"/>
            </a:endParaRPr>
          </a:p>
        </p:txBody>
      </p:sp>
      <p:sp>
        <p:nvSpPr>
          <p:cNvPr id="2" name="Rectangle 1">
            <a:extLst>
              <a:ext uri="{FF2B5EF4-FFF2-40B4-BE49-F238E27FC236}">
                <a16:creationId xmlns:a16="http://schemas.microsoft.com/office/drawing/2014/main" xmlns="" id="{883E64AC-6E96-4F4A-B07D-34CA916A3944}"/>
              </a:ext>
            </a:extLst>
          </p:cNvPr>
          <p:cNvSpPr/>
          <p:nvPr/>
        </p:nvSpPr>
        <p:spPr>
          <a:xfrm>
            <a:off x="2906912" y="2228850"/>
            <a:ext cx="3617119" cy="787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solidFill>
                <a:srgbClr val="E5E6DA"/>
              </a:solidFill>
              <a:latin typeface="Arial"/>
            </a:endParaRPr>
          </a:p>
        </p:txBody>
      </p:sp>
      <p:sp>
        <p:nvSpPr>
          <p:cNvPr id="739" name="Shape 739"/>
          <p:cNvSpPr txBox="1">
            <a:spLocks noGrp="1"/>
          </p:cNvSpPr>
          <p:nvPr>
            <p:ph type="title"/>
          </p:nvPr>
        </p:nvSpPr>
        <p:spPr>
          <a:xfrm>
            <a:off x="3114675" y="1207295"/>
            <a:ext cx="4895850" cy="1021556"/>
          </a:xfrm>
          <a:prstGeom prst="rect">
            <a:avLst/>
          </a:prstGeom>
          <a:noFill/>
          <a:ln>
            <a:noFill/>
          </a:ln>
        </p:spPr>
        <p:txBody>
          <a:bodyPr lIns="68569" tIns="34275" rIns="68569" bIns="34275" anchor="ctr" anchorCtr="0">
            <a:noAutofit/>
          </a:bodyPr>
          <a:lstStyle/>
          <a:p>
            <a:pPr>
              <a:buSzPct val="25000"/>
            </a:pPr>
            <a:r>
              <a:rPr lang="en-US" sz="3300" dirty="0">
                <a:solidFill>
                  <a:srgbClr val="FFFFFF"/>
                </a:solidFill>
                <a:latin typeface="Times New Roman"/>
                <a:ea typeface="Times New Roman"/>
                <a:cs typeface="Times New Roman"/>
                <a:sym typeface="Times New Roman"/>
              </a:rPr>
              <a:t>Spanish Midterms</a:t>
            </a:r>
          </a:p>
        </p:txBody>
      </p:sp>
      <p:sp>
        <p:nvSpPr>
          <p:cNvPr id="740" name="Shape 740"/>
          <p:cNvSpPr txBox="1">
            <a:spLocks noGrp="1"/>
          </p:cNvSpPr>
          <p:nvPr>
            <p:ph type="body" idx="1"/>
          </p:nvPr>
        </p:nvSpPr>
        <p:spPr>
          <a:xfrm>
            <a:off x="1959768" y="2228851"/>
            <a:ext cx="5416153" cy="3407569"/>
          </a:xfrm>
          <a:prstGeom prst="rect">
            <a:avLst/>
          </a:prstGeom>
          <a:noFill/>
          <a:ln>
            <a:noFill/>
          </a:ln>
        </p:spPr>
        <p:txBody>
          <a:bodyPr lIns="68569" tIns="34275" rIns="68569" bIns="34275" anchor="t" anchorCtr="0">
            <a:noAutofit/>
          </a:bodyPr>
          <a:lstStyle/>
          <a:p>
            <a:pPr indent="-171450" algn="ctr">
              <a:buNone/>
            </a:pPr>
            <a:r>
              <a:rPr lang="en-US" sz="2100" b="1" dirty="0">
                <a:latin typeface="Times New Roman" panose="02020603050405020304" pitchFamily="18" charset="0"/>
                <a:cs typeface="Times New Roman" panose="02020603050405020304" pitchFamily="18" charset="0"/>
              </a:rPr>
              <a:t>Spanish 1</a:t>
            </a:r>
          </a:p>
          <a:p>
            <a:pPr indent="-171450" algn="ctr">
              <a:buNone/>
            </a:pPr>
            <a:r>
              <a:rPr lang="en-US" sz="1800" dirty="0">
                <a:latin typeface="Times New Roman" panose="02020603050405020304" pitchFamily="18" charset="0"/>
                <a:cs typeface="Times New Roman" panose="02020603050405020304" pitchFamily="18" charset="0"/>
              </a:rPr>
              <a:t>Sra. Alascia</a:t>
            </a:r>
          </a:p>
          <a:p>
            <a:pPr indent="-171450" algn="ctr">
              <a:buNone/>
            </a:pPr>
            <a:r>
              <a:rPr lang="en-US" sz="2100" b="1" dirty="0">
                <a:latin typeface="Times New Roman" panose="02020603050405020304" pitchFamily="18" charset="0"/>
                <a:cs typeface="Times New Roman" panose="02020603050405020304" pitchFamily="18" charset="0"/>
              </a:rPr>
              <a:t>Spanish 2/2H</a:t>
            </a:r>
          </a:p>
          <a:p>
            <a:pPr indent="-171450" algn="ctr">
              <a:spcBef>
                <a:spcPts val="0"/>
              </a:spcBef>
              <a:buNone/>
            </a:pPr>
            <a:r>
              <a:rPr lang="en-US" sz="1800" dirty="0">
                <a:latin typeface="Times New Roman" panose="02020603050405020304" pitchFamily="18" charset="0"/>
                <a:cs typeface="Times New Roman" panose="02020603050405020304" pitchFamily="18" charset="0"/>
              </a:rPr>
              <a:t>Srta. Littmann			Sra. Gerhold</a:t>
            </a:r>
          </a:p>
          <a:p>
            <a:pPr indent="-171450" algn="ctr">
              <a:spcBef>
                <a:spcPts val="0"/>
              </a:spcBef>
              <a:buNone/>
            </a:pPr>
            <a:r>
              <a:rPr lang="en-US" sz="1800" dirty="0">
                <a:latin typeface="Times New Roman" panose="02020603050405020304" pitchFamily="18" charset="0"/>
                <a:cs typeface="Times New Roman" panose="02020603050405020304" pitchFamily="18" charset="0"/>
              </a:rPr>
              <a:t>         Sra. McCarthy	              Sra. Montanez-</a:t>
            </a:r>
            <a:r>
              <a:rPr lang="en-US" sz="1800" dirty="0" err="1">
                <a:latin typeface="Times New Roman" panose="02020603050405020304" pitchFamily="18" charset="0"/>
                <a:cs typeface="Times New Roman" panose="02020603050405020304" pitchFamily="18" charset="0"/>
              </a:rPr>
              <a:t>Comito</a:t>
            </a:r>
            <a:endParaRPr lang="en-US" sz="1800" dirty="0">
              <a:latin typeface="Times New Roman" panose="02020603050405020304" pitchFamily="18" charset="0"/>
              <a:cs typeface="Times New Roman" panose="02020603050405020304" pitchFamily="18" charset="0"/>
            </a:endParaRPr>
          </a:p>
          <a:p>
            <a:pPr indent="-171450" algn="ctr">
              <a:spcBef>
                <a:spcPts val="0"/>
              </a:spcBef>
              <a:buNone/>
            </a:pPr>
            <a:r>
              <a:rPr lang="en-US" sz="1800" dirty="0">
                <a:latin typeface="Times New Roman" panose="02020603050405020304" pitchFamily="18" charset="0"/>
                <a:cs typeface="Times New Roman" panose="02020603050405020304" pitchFamily="18" charset="0"/>
              </a:rPr>
              <a:t>Sra. Grimes			Sra. Alascia</a:t>
            </a:r>
          </a:p>
          <a:p>
            <a:pPr indent="-171450" algn="ctr">
              <a:buNone/>
            </a:pPr>
            <a:r>
              <a:rPr lang="en-US" sz="2100" b="1" dirty="0">
                <a:latin typeface="Times New Roman" panose="02020603050405020304" pitchFamily="18" charset="0"/>
                <a:cs typeface="Times New Roman" panose="02020603050405020304" pitchFamily="18" charset="0"/>
              </a:rPr>
              <a:t>Spanish 3/3H</a:t>
            </a:r>
          </a:p>
          <a:p>
            <a:pPr indent="-171450" algn="ctr">
              <a:spcBef>
                <a:spcPts val="0"/>
              </a:spcBef>
              <a:buNone/>
            </a:pPr>
            <a:r>
              <a:rPr lang="en-US" sz="1800" dirty="0">
                <a:latin typeface="Times New Roman" panose="02020603050405020304" pitchFamily="18" charset="0"/>
                <a:cs typeface="Times New Roman" panose="02020603050405020304" pitchFamily="18" charset="0"/>
              </a:rPr>
              <a:t>Sra. Grimes			Sra. Gerhold</a:t>
            </a:r>
          </a:p>
          <a:p>
            <a:pPr indent="-171450" algn="ctr">
              <a:spcBef>
                <a:spcPts val="0"/>
              </a:spcBef>
              <a:buNone/>
            </a:pPr>
            <a:r>
              <a:rPr lang="en-US" sz="1800" dirty="0">
                <a:latin typeface="Times New Roman" panose="02020603050405020304" pitchFamily="18" charset="0"/>
                <a:cs typeface="Times New Roman" panose="02020603050405020304" pitchFamily="18" charset="0"/>
              </a:rPr>
              <a:t>        Sra. McCarthy	              Sra. Montanez-</a:t>
            </a:r>
            <a:r>
              <a:rPr lang="en-US" sz="1800" dirty="0" err="1">
                <a:latin typeface="Times New Roman" panose="02020603050405020304" pitchFamily="18" charset="0"/>
                <a:cs typeface="Times New Roman" panose="02020603050405020304" pitchFamily="18" charset="0"/>
              </a:rPr>
              <a:t>Comito</a:t>
            </a:r>
            <a:endParaRPr lang="en-US" sz="1800" dirty="0">
              <a:latin typeface="Times New Roman" panose="02020603050405020304" pitchFamily="18" charset="0"/>
              <a:cs typeface="Times New Roman" panose="02020603050405020304" pitchFamily="18" charset="0"/>
            </a:endParaRPr>
          </a:p>
          <a:p>
            <a:pPr indent="-171450" algn="ctr">
              <a:spcBef>
                <a:spcPts val="0"/>
              </a:spcBef>
              <a:buNone/>
            </a:pPr>
            <a:r>
              <a:rPr lang="en-US" sz="1800" dirty="0">
                <a:latin typeface="Times New Roman" panose="02020603050405020304" pitchFamily="18" charset="0"/>
                <a:cs typeface="Times New Roman" panose="02020603050405020304" pitchFamily="18" charset="0"/>
              </a:rPr>
              <a:t>			</a:t>
            </a:r>
          </a:p>
          <a:p>
            <a:pPr indent="-171450" algn="ctr">
              <a:spcBef>
                <a:spcPts val="0"/>
              </a:spcBef>
              <a:buNone/>
            </a:pPr>
            <a:endParaRPr sz="1800" dirty="0"/>
          </a:p>
        </p:txBody>
      </p:sp>
    </p:spTree>
    <p:extLst>
      <p:ext uri="{BB962C8B-B14F-4D97-AF65-F5344CB8AC3E}">
        <p14:creationId xmlns:p14="http://schemas.microsoft.com/office/powerpoint/2010/main" val="776913013"/>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1863329" y="1207295"/>
            <a:ext cx="5815013" cy="1021556"/>
          </a:xfrm>
          <a:prstGeom prst="rect">
            <a:avLst/>
          </a:prstGeom>
          <a:noFill/>
          <a:ln>
            <a:noFill/>
          </a:ln>
        </p:spPr>
        <p:txBody>
          <a:bodyPr lIns="68569" tIns="34275" rIns="68569" bIns="34275" anchor="ctr" anchorCtr="0">
            <a:noAutofit/>
          </a:bodyPr>
          <a:lstStyle/>
          <a:p>
            <a:pPr>
              <a:buSzPct val="25000"/>
            </a:pPr>
            <a:r>
              <a:rPr lang="en-US" sz="3300" dirty="0">
                <a:solidFill>
                  <a:srgbClr val="FFFFFF"/>
                </a:solidFill>
                <a:latin typeface="Times New Roman"/>
                <a:ea typeface="Times New Roman"/>
                <a:cs typeface="Times New Roman"/>
                <a:sym typeface="Times New Roman"/>
              </a:rPr>
              <a:t>Spanish 2/2H &amp; 3/3H Midterms</a:t>
            </a:r>
          </a:p>
        </p:txBody>
      </p:sp>
      <p:sp>
        <p:nvSpPr>
          <p:cNvPr id="746" name="Shape 746"/>
          <p:cNvSpPr txBox="1">
            <a:spLocks noGrp="1"/>
          </p:cNvSpPr>
          <p:nvPr>
            <p:ph type="body" idx="1"/>
          </p:nvPr>
        </p:nvSpPr>
        <p:spPr>
          <a:xfrm>
            <a:off x="586409" y="2228850"/>
            <a:ext cx="7812157" cy="2989659"/>
          </a:xfrm>
          <a:prstGeom prst="rect">
            <a:avLst/>
          </a:prstGeom>
          <a:noFill/>
          <a:ln>
            <a:noFill/>
          </a:ln>
        </p:spPr>
        <p:txBody>
          <a:bodyPr lIns="68569" tIns="34275" rIns="68569" bIns="34275" anchor="t" anchorCtr="0">
            <a:noAutofit/>
          </a:bodyPr>
          <a:lstStyle/>
          <a:p>
            <a:pPr marL="342900" indent="-342900">
              <a:spcBef>
                <a:spcPts val="0"/>
              </a:spcBef>
              <a:buFont typeface="Arial" panose="020B0604020202020204" pitchFamily="34" charset="0"/>
              <a:buChar char="•"/>
            </a:pPr>
            <a:r>
              <a:rPr lang="en-US" sz="2100" dirty="0"/>
              <a:t>Midterm examinations are created in-house and all instructors of the same level collaborate to create the exam.</a:t>
            </a:r>
          </a:p>
          <a:p>
            <a:pPr marL="342900" indent="-342900">
              <a:buFont typeface="Arial" panose="020B0604020202020204" pitchFamily="34" charset="0"/>
              <a:buChar char="•"/>
            </a:pPr>
            <a:r>
              <a:rPr lang="en-US" sz="2100" dirty="0"/>
              <a:t>Midterm examinations are created to challenge students for the maximum exam time AND to assure formal assessment of all topics covered during Semester 1.</a:t>
            </a:r>
          </a:p>
          <a:p>
            <a:pPr marL="342900" indent="-342900">
              <a:buFont typeface="Arial" panose="020B0604020202020204" pitchFamily="34" charset="0"/>
              <a:buChar char="•"/>
            </a:pPr>
            <a:r>
              <a:rPr lang="en-US" sz="2100" dirty="0"/>
              <a:t>Please contact your child’s Spanish teacher for any additional extra-help sessions. </a:t>
            </a:r>
          </a:p>
          <a:p>
            <a:pPr marL="342900" indent="-342900">
              <a:buFont typeface="Arial" panose="020B0604020202020204" pitchFamily="34" charset="0"/>
              <a:buChar char="•"/>
            </a:pPr>
            <a:endParaRPr sz="2100" dirty="0"/>
          </a:p>
        </p:txBody>
      </p:sp>
    </p:spTree>
    <p:extLst>
      <p:ext uri="{BB962C8B-B14F-4D97-AF65-F5344CB8AC3E}">
        <p14:creationId xmlns:p14="http://schemas.microsoft.com/office/powerpoint/2010/main" val="664996144"/>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Shape 757"/>
          <p:cNvSpPr txBox="1"/>
          <p:nvPr/>
        </p:nvSpPr>
        <p:spPr>
          <a:xfrm>
            <a:off x="1657350" y="1257300"/>
            <a:ext cx="5829300" cy="857250"/>
          </a:xfrm>
          <a:prstGeom prst="rect">
            <a:avLst/>
          </a:prstGeom>
          <a:noFill/>
          <a:ln>
            <a:noFill/>
          </a:ln>
        </p:spPr>
        <p:txBody>
          <a:bodyPr lIns="68569" tIns="34275" rIns="68569" bIns="34275" anchor="ctr" anchorCtr="0">
            <a:noAutofit/>
          </a:bodyPr>
          <a:lstStyle/>
          <a:p>
            <a:pPr algn="ctr">
              <a:buClr>
                <a:srgbClr val="E5E6DA"/>
              </a:buClr>
              <a:buSzPct val="25000"/>
            </a:pPr>
            <a:r>
              <a:rPr lang="en-US" sz="3300">
                <a:solidFill>
                  <a:srgbClr val="FFFFFF"/>
                </a:solidFill>
                <a:latin typeface="Times New Roman"/>
                <a:ea typeface="Times New Roman"/>
                <a:cs typeface="Times New Roman"/>
                <a:sym typeface="Times New Roman"/>
              </a:rPr>
              <a:t>Resources</a:t>
            </a:r>
          </a:p>
        </p:txBody>
      </p:sp>
      <p:sp>
        <p:nvSpPr>
          <p:cNvPr id="758" name="Shape 758"/>
          <p:cNvSpPr txBox="1"/>
          <p:nvPr/>
        </p:nvSpPr>
        <p:spPr>
          <a:xfrm>
            <a:off x="1425179" y="2274094"/>
            <a:ext cx="5772149" cy="3543300"/>
          </a:xfrm>
          <a:prstGeom prst="rect">
            <a:avLst/>
          </a:prstGeom>
          <a:noFill/>
          <a:ln>
            <a:noFill/>
          </a:ln>
        </p:spPr>
        <p:txBody>
          <a:bodyPr lIns="68569" tIns="34275" rIns="68569" bIns="34275" anchor="t" anchorCtr="0">
            <a:noAutofit/>
          </a:bodyPr>
          <a:lstStyle/>
          <a:p>
            <a:pPr marL="257175" indent="-257175">
              <a:buClr>
                <a:srgbClr val="E5E6DA"/>
              </a:buClr>
              <a:buSzPct val="100000"/>
              <a:buFont typeface="Times New Roman"/>
              <a:buChar char="•"/>
            </a:pPr>
            <a:r>
              <a:rPr lang="en-US" sz="2400" dirty="0">
                <a:solidFill>
                  <a:srgbClr val="3C4743"/>
                </a:solidFill>
                <a:latin typeface="Times New Roman"/>
                <a:ea typeface="Times New Roman"/>
                <a:cs typeface="Times New Roman"/>
                <a:sym typeface="Times New Roman"/>
              </a:rPr>
              <a:t>Check your teacher’s website and/or…</a:t>
            </a:r>
          </a:p>
          <a:p>
            <a:pPr marL="257175" indent="-257175" algn="ctr">
              <a:spcBef>
                <a:spcPts val="479"/>
              </a:spcBef>
              <a:buClr>
                <a:srgbClr val="E5E6DA"/>
              </a:buClr>
              <a:buSzPct val="100000"/>
              <a:buFont typeface="Times New Roman"/>
              <a:buChar char="•"/>
            </a:pPr>
            <a:r>
              <a:rPr lang="en-US" sz="2400" u="sng" dirty="0">
                <a:solidFill>
                  <a:srgbClr val="6488A3"/>
                </a:solidFill>
                <a:latin typeface="Times New Roman"/>
                <a:ea typeface="Times New Roman"/>
                <a:cs typeface="Times New Roman"/>
                <a:sym typeface="Times New Roman"/>
                <a:hlinkClick r:id="rId3"/>
              </a:rPr>
              <a:t>http://french.about.com</a:t>
            </a:r>
            <a:endParaRPr lang="en-US" sz="2400" u="sng" dirty="0">
              <a:solidFill>
                <a:srgbClr val="6488A3"/>
              </a:solidFill>
              <a:latin typeface="Times New Roman"/>
              <a:ea typeface="Times New Roman"/>
              <a:cs typeface="Times New Roman"/>
              <a:sym typeface="Times New Roman"/>
            </a:endParaRPr>
          </a:p>
          <a:p>
            <a:pPr marL="257175" indent="-257175" algn="ctr">
              <a:spcBef>
                <a:spcPts val="479"/>
              </a:spcBef>
              <a:buClr>
                <a:srgbClr val="E5E6DA"/>
              </a:buClr>
              <a:buSzPct val="100000"/>
              <a:buFont typeface="Times New Roman"/>
              <a:buChar char="•"/>
            </a:pPr>
            <a:r>
              <a:rPr lang="en-US" sz="2400" dirty="0">
                <a:solidFill>
                  <a:srgbClr val="3C4743"/>
                </a:solidFill>
                <a:latin typeface="Times New Roman"/>
                <a:ea typeface="Times New Roman"/>
                <a:cs typeface="Times New Roman"/>
                <a:sym typeface="Times New Roman"/>
                <a:hlinkClick r:id="rId4"/>
              </a:rPr>
              <a:t>http://studyspanish.com</a:t>
            </a:r>
            <a:endParaRPr lang="en-US" sz="2400" dirty="0">
              <a:solidFill>
                <a:srgbClr val="3C4743"/>
              </a:solidFill>
              <a:latin typeface="Times New Roman"/>
              <a:ea typeface="Times New Roman"/>
              <a:cs typeface="Times New Roman"/>
              <a:sym typeface="Times New Roman"/>
            </a:endParaRPr>
          </a:p>
          <a:p>
            <a:pPr marL="257175" indent="-257175" algn="ctr">
              <a:spcBef>
                <a:spcPts val="479"/>
              </a:spcBef>
              <a:buClr>
                <a:srgbClr val="E5E6DA"/>
              </a:buClr>
              <a:buSzPct val="100000"/>
              <a:buFont typeface="Times New Roman"/>
              <a:buChar char="•"/>
            </a:pPr>
            <a:r>
              <a:rPr lang="en-US" sz="2400" u="sng" dirty="0">
                <a:solidFill>
                  <a:srgbClr val="6488A3"/>
                </a:solidFill>
                <a:latin typeface="Times New Roman"/>
                <a:ea typeface="Times New Roman"/>
                <a:cs typeface="Times New Roman"/>
                <a:sym typeface="Times New Roman"/>
                <a:hlinkClick r:id="rId5"/>
              </a:rPr>
              <a:t>http://www.flashcardexchange.com</a:t>
            </a:r>
          </a:p>
          <a:p>
            <a:pPr marL="257175" indent="-257175" algn="ctr">
              <a:spcBef>
                <a:spcPts val="479"/>
              </a:spcBef>
              <a:buClr>
                <a:srgbClr val="E5E6DA"/>
              </a:buClr>
              <a:buSzPct val="100000"/>
              <a:buFont typeface="Times New Roman"/>
              <a:buChar char="•"/>
            </a:pPr>
            <a:r>
              <a:rPr lang="en-US" sz="2400" u="sng" dirty="0">
                <a:solidFill>
                  <a:srgbClr val="6488A3"/>
                </a:solidFill>
                <a:latin typeface="Times New Roman"/>
                <a:ea typeface="Times New Roman"/>
                <a:cs typeface="Times New Roman"/>
                <a:sym typeface="Times New Roman"/>
                <a:hlinkClick r:id="rId6"/>
              </a:rPr>
              <a:t>http://www.conjuguemos.com</a:t>
            </a:r>
          </a:p>
          <a:p>
            <a:pPr marL="257175" indent="-257175" algn="ctr">
              <a:spcBef>
                <a:spcPts val="479"/>
              </a:spcBef>
              <a:buClr>
                <a:srgbClr val="E5E6DA"/>
              </a:buClr>
              <a:buSzPct val="100000"/>
              <a:buFont typeface="Times New Roman"/>
              <a:buChar char="•"/>
            </a:pPr>
            <a:r>
              <a:rPr lang="en-US" sz="2400" u="sng" dirty="0">
                <a:solidFill>
                  <a:srgbClr val="6488A3"/>
                </a:solidFill>
                <a:latin typeface="Times New Roman"/>
                <a:ea typeface="Times New Roman"/>
                <a:cs typeface="Times New Roman"/>
                <a:sym typeface="Times New Roman"/>
                <a:hlinkClick r:id="rId7"/>
              </a:rPr>
              <a:t>http://www.classzone.com/french.cfm</a:t>
            </a:r>
          </a:p>
          <a:p>
            <a:pPr marL="257175" indent="-257175" algn="ctr">
              <a:spcBef>
                <a:spcPts val="479"/>
              </a:spcBef>
              <a:buClr>
                <a:srgbClr val="E5E6DA"/>
              </a:buClr>
              <a:buSzPct val="100000"/>
              <a:buFont typeface="Times New Roman"/>
              <a:buChar char="•"/>
            </a:pPr>
            <a:r>
              <a:rPr lang="en-US" sz="2400" u="sng" dirty="0">
                <a:solidFill>
                  <a:srgbClr val="6488A3"/>
                </a:solidFill>
                <a:latin typeface="Times New Roman"/>
                <a:ea typeface="Times New Roman"/>
                <a:cs typeface="Times New Roman"/>
                <a:sym typeface="Times New Roman"/>
                <a:hlinkClick r:id="rId8"/>
              </a:rPr>
              <a:t>www.PHSchool.com</a:t>
            </a:r>
            <a:r>
              <a:rPr lang="en-US" sz="2400" dirty="0">
                <a:solidFill>
                  <a:srgbClr val="3C4743"/>
                </a:solidFill>
                <a:latin typeface="Times New Roman"/>
                <a:ea typeface="Times New Roman"/>
                <a:cs typeface="Times New Roman"/>
                <a:sym typeface="Times New Roman"/>
              </a:rPr>
              <a:t>   </a:t>
            </a:r>
          </a:p>
          <a:p>
            <a:pPr marL="257175" indent="-257175" algn="ctr">
              <a:spcBef>
                <a:spcPts val="479"/>
              </a:spcBef>
              <a:buClr>
                <a:srgbClr val="E5E6DA"/>
              </a:buClr>
              <a:buSzPct val="100000"/>
              <a:buFont typeface="Times New Roman"/>
              <a:buChar char="•"/>
            </a:pPr>
            <a:r>
              <a:rPr lang="en-US" sz="1800" dirty="0">
                <a:solidFill>
                  <a:srgbClr val="3C4743"/>
                </a:solidFill>
                <a:latin typeface="Times New Roman"/>
                <a:ea typeface="Times New Roman"/>
                <a:cs typeface="Times New Roman"/>
                <a:sym typeface="Times New Roman"/>
              </a:rPr>
              <a:t>(this is a Spanish textbook site)</a:t>
            </a:r>
          </a:p>
        </p:txBody>
      </p:sp>
    </p:spTree>
    <p:extLst>
      <p:ext uri="{BB962C8B-B14F-4D97-AF65-F5344CB8AC3E}">
        <p14:creationId xmlns:p14="http://schemas.microsoft.com/office/powerpoint/2010/main" val="1944534569"/>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p:nvPr/>
        </p:nvSpPr>
        <p:spPr>
          <a:xfrm>
            <a:off x="685800" y="458800"/>
            <a:ext cx="7772400" cy="1544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Quattrocento"/>
              <a:buNone/>
            </a:pPr>
            <a:r>
              <a:rPr lang="en-US" sz="4400">
                <a:solidFill>
                  <a:srgbClr val="D6DBD9"/>
                </a:solidFill>
                <a:latin typeface="Quattrocento"/>
                <a:ea typeface="Quattrocento"/>
                <a:cs typeface="Quattrocento"/>
                <a:sym typeface="Quattrocento"/>
              </a:rPr>
              <a:t>Science   Mid-term    Info</a:t>
            </a:r>
          </a:p>
        </p:txBody>
      </p:sp>
      <p:sp>
        <p:nvSpPr>
          <p:cNvPr id="644" name="Shape 644"/>
          <p:cNvSpPr txBox="1"/>
          <p:nvPr/>
        </p:nvSpPr>
        <p:spPr>
          <a:xfrm>
            <a:off x="1155700" y="2189163"/>
            <a:ext cx="6934199" cy="3276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25000"/>
              <a:buFont typeface="Times New Roman"/>
              <a:buNone/>
            </a:pPr>
            <a:r>
              <a:rPr lang="en-US" sz="4800" dirty="0">
                <a:solidFill>
                  <a:srgbClr val="3C4743"/>
                </a:solidFill>
                <a:latin typeface="Times New Roman"/>
                <a:ea typeface="Times New Roman"/>
                <a:cs typeface="Times New Roman"/>
                <a:sym typeface="Times New Roman"/>
              </a:rPr>
              <a:t>Earth &amp; </a:t>
            </a:r>
            <a:r>
              <a:rPr lang="en-US" sz="4800" dirty="0" smtClean="0">
                <a:solidFill>
                  <a:srgbClr val="3C4743"/>
                </a:solidFill>
                <a:latin typeface="Times New Roman"/>
                <a:ea typeface="Times New Roman"/>
                <a:cs typeface="Times New Roman"/>
                <a:sym typeface="Times New Roman"/>
              </a:rPr>
              <a:t>Space</a:t>
            </a:r>
            <a:endParaRPr lang="en-US" sz="4800" dirty="0">
              <a:solidFill>
                <a:srgbClr val="3C4743"/>
              </a:solidFill>
              <a:latin typeface="Times New Roman"/>
              <a:ea typeface="Times New Roman"/>
              <a:cs typeface="Times New Roman"/>
              <a:sym typeface="Times New Roman"/>
            </a:endParaRPr>
          </a:p>
          <a:p>
            <a:pPr marL="342900" marR="0" lvl="0" indent="-342900" algn="l" rtl="0">
              <a:spcBef>
                <a:spcPts val="800"/>
              </a:spcBef>
              <a:spcAft>
                <a:spcPts val="0"/>
              </a:spcAft>
              <a:buClr>
                <a:srgbClr val="E5E6DA"/>
              </a:buClr>
              <a:buSzPct val="25000"/>
              <a:buFont typeface="Times New Roman"/>
              <a:buNone/>
            </a:pPr>
            <a:r>
              <a:rPr lang="en-US" sz="4800" dirty="0" smtClean="0">
                <a:solidFill>
                  <a:srgbClr val="3C4743"/>
                </a:solidFill>
                <a:latin typeface="Times New Roman"/>
                <a:ea typeface="Times New Roman"/>
                <a:cs typeface="Times New Roman"/>
                <a:sym typeface="Times New Roman"/>
              </a:rPr>
              <a:t>Biology GT</a:t>
            </a:r>
            <a:endParaRPr lang="en-US" sz="4800" dirty="0">
              <a:solidFill>
                <a:srgbClr val="3C4743"/>
              </a:solidFill>
              <a:latin typeface="Times New Roman"/>
              <a:ea typeface="Times New Roman"/>
              <a:cs typeface="Times New Roman"/>
              <a:sym typeface="Times New Roman"/>
            </a:endParaRPr>
          </a:p>
        </p:txBody>
      </p:sp>
      <p:pic>
        <p:nvPicPr>
          <p:cNvPr id="645" name="Shape 645"/>
          <p:cNvPicPr preferRelativeResize="0"/>
          <p:nvPr/>
        </p:nvPicPr>
        <p:blipFill rotWithShape="1">
          <a:blip r:embed="rId3">
            <a:alphaModFix/>
          </a:blip>
          <a:srcRect/>
          <a:stretch/>
        </p:blipFill>
        <p:spPr>
          <a:xfrm>
            <a:off x="1963738" y="4787900"/>
            <a:ext cx="4787900" cy="1701799"/>
          </a:xfrm>
          <a:prstGeom prst="rect">
            <a:avLst/>
          </a:prstGeom>
          <a:noFill/>
          <a:ln>
            <a:noFill/>
          </a:ln>
        </p:spPr>
      </p:pic>
    </p:spTree>
    <p:extLst>
      <p:ext uri="{BB962C8B-B14F-4D97-AF65-F5344CB8AC3E}">
        <p14:creationId xmlns:p14="http://schemas.microsoft.com/office/powerpoint/2010/main" val="1071828634"/>
      </p:ext>
    </p:extLst>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p:nvPr/>
        </p:nvSpPr>
        <p:spPr>
          <a:xfrm>
            <a:off x="685800" y="685800"/>
            <a:ext cx="7772400" cy="1904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a:solidFill>
                  <a:schemeClr val="lt2"/>
                </a:solidFill>
                <a:latin typeface="Times New Roman"/>
                <a:ea typeface="Times New Roman"/>
                <a:cs typeface="Times New Roman"/>
                <a:sym typeface="Times New Roman"/>
              </a:rPr>
              <a:t>Study Materials</a:t>
            </a:r>
          </a:p>
          <a:p>
            <a:pPr marL="0" marR="0" lvl="0" indent="0" algn="ctr" rtl="0">
              <a:spcBef>
                <a:spcPts val="0"/>
              </a:spcBef>
              <a:spcAft>
                <a:spcPts val="0"/>
              </a:spcAft>
              <a:buClr>
                <a:srgbClr val="E5E6DA"/>
              </a:buClr>
              <a:buSzPct val="25000"/>
              <a:buFont typeface="Times New Roman"/>
              <a:buNone/>
            </a:pPr>
            <a:r>
              <a:rPr lang="en-US" sz="4000">
                <a:solidFill>
                  <a:schemeClr val="lt2"/>
                </a:solidFill>
                <a:latin typeface="Times New Roman"/>
                <a:ea typeface="Times New Roman"/>
                <a:cs typeface="Times New Roman"/>
                <a:sym typeface="Times New Roman"/>
              </a:rPr>
              <a:t/>
            </a:r>
            <a:br>
              <a:rPr lang="en-US" sz="4000">
                <a:solidFill>
                  <a:schemeClr val="lt2"/>
                </a:solidFill>
                <a:latin typeface="Times New Roman"/>
                <a:ea typeface="Times New Roman"/>
                <a:cs typeface="Times New Roman"/>
                <a:sym typeface="Times New Roman"/>
              </a:rPr>
            </a:br>
            <a:r>
              <a:rPr lang="en-US" sz="4000" b="1">
                <a:solidFill>
                  <a:schemeClr val="dk1"/>
                </a:solidFill>
                <a:latin typeface="Times New Roman"/>
                <a:ea typeface="Times New Roman"/>
                <a:cs typeface="Times New Roman"/>
                <a:sym typeface="Times New Roman"/>
              </a:rPr>
              <a:t>   Earth &amp; Space Science</a:t>
            </a:r>
          </a:p>
        </p:txBody>
      </p:sp>
      <p:sp>
        <p:nvSpPr>
          <p:cNvPr id="651" name="Shape 651"/>
          <p:cNvSpPr txBox="1"/>
          <p:nvPr/>
        </p:nvSpPr>
        <p:spPr>
          <a:xfrm>
            <a:off x="533400" y="2971800"/>
            <a:ext cx="7086600" cy="2743199"/>
          </a:xfrm>
          <a:prstGeom prst="rect">
            <a:avLst/>
          </a:prstGeom>
          <a:noFill/>
          <a:ln>
            <a:noFill/>
          </a:ln>
        </p:spPr>
        <p:txBody>
          <a:bodyPr lIns="91425" tIns="45700" rIns="91425" bIns="45700" anchor="t" anchorCtr="0">
            <a:noAutofit/>
          </a:bodyPr>
          <a:lstStyle/>
          <a:p>
            <a:pPr marL="342900" marR="0" lvl="0" indent="-342900" algn="l" rtl="0">
              <a:lnSpc>
                <a:spcPct val="75000"/>
              </a:lnSpc>
              <a:spcBef>
                <a:spcPts val="0"/>
              </a:spcBef>
              <a:spcAft>
                <a:spcPts val="0"/>
              </a:spcAft>
              <a:buClr>
                <a:schemeClr val="lt1"/>
              </a:buClr>
              <a:buSzPct val="100000"/>
              <a:buFont typeface="Times New Roman"/>
              <a:buChar char="•"/>
            </a:pPr>
            <a:r>
              <a:rPr lang="en-US" sz="3000" b="1" dirty="0">
                <a:solidFill>
                  <a:srgbClr val="3C4743"/>
                </a:solidFill>
                <a:latin typeface="Times New Roman"/>
                <a:ea typeface="Times New Roman"/>
                <a:cs typeface="Times New Roman"/>
                <a:sym typeface="Times New Roman"/>
              </a:rPr>
              <a:t>Midterm Review Packet</a:t>
            </a:r>
          </a:p>
          <a:p>
            <a:pPr marL="342900" marR="0" lvl="0" indent="-342900" algn="l" rtl="0">
              <a:lnSpc>
                <a:spcPct val="75000"/>
              </a:lnSpc>
              <a:spcBef>
                <a:spcPts val="600"/>
              </a:spcBef>
              <a:spcAft>
                <a:spcPts val="0"/>
              </a:spcAft>
              <a:buClr>
                <a:schemeClr val="lt1"/>
              </a:buClr>
              <a:buSzPct val="100000"/>
              <a:buFont typeface="Times New Roman"/>
              <a:buChar char="•"/>
            </a:pPr>
            <a:r>
              <a:rPr lang="en-US" sz="3000" b="1" dirty="0">
                <a:solidFill>
                  <a:srgbClr val="3C4743"/>
                </a:solidFill>
                <a:latin typeface="Times New Roman"/>
                <a:ea typeface="Times New Roman"/>
                <a:cs typeface="Times New Roman"/>
                <a:sym typeface="Times New Roman"/>
              </a:rPr>
              <a:t>Previous Tests &amp; Quizzes</a:t>
            </a:r>
            <a:endParaRPr lang="en-US" sz="3000" b="1" dirty="0">
              <a:solidFill>
                <a:srgbClr val="3C4743"/>
              </a:solidFill>
              <a:latin typeface="Times New Roman"/>
              <a:ea typeface="Times New Roman"/>
              <a:cs typeface="Times New Roman"/>
            </a:endParaRPr>
          </a:p>
          <a:p>
            <a:pPr marL="342900" indent="-342900">
              <a:lnSpc>
                <a:spcPct val="75000"/>
              </a:lnSpc>
              <a:spcBef>
                <a:spcPts val="600"/>
              </a:spcBef>
              <a:buClr>
                <a:schemeClr val="lt1"/>
              </a:buClr>
              <a:buSzPct val="100000"/>
              <a:buFont typeface="Times New Roman"/>
              <a:buChar char="•"/>
            </a:pPr>
            <a:r>
              <a:rPr lang="en-US" sz="3000" b="1" dirty="0">
                <a:solidFill>
                  <a:srgbClr val="3C4743"/>
                </a:solidFill>
                <a:latin typeface="Times New Roman"/>
                <a:ea typeface="Times New Roman"/>
                <a:cs typeface="Times New Roman"/>
                <a:sym typeface="Times New Roman"/>
              </a:rPr>
              <a:t>Chapters 4 (surface processes), 5 (meteorology), and 6 (climate)  </a:t>
            </a:r>
            <a:endParaRPr lang="en-US" sz="3000" b="1" dirty="0">
              <a:solidFill>
                <a:srgbClr val="3C4743"/>
              </a:solidFill>
              <a:latin typeface="Times New Roman"/>
              <a:ea typeface="Times New Roman"/>
              <a:cs typeface="Times New Roman"/>
            </a:endParaRPr>
          </a:p>
          <a:p>
            <a:pPr marL="342900" indent="-342900">
              <a:lnSpc>
                <a:spcPct val="75000"/>
              </a:lnSpc>
              <a:spcBef>
                <a:spcPts val="600"/>
              </a:spcBef>
              <a:buClr>
                <a:schemeClr val="lt1"/>
              </a:buClr>
              <a:buSzPct val="100000"/>
              <a:buFont typeface="Times New Roman"/>
              <a:buChar char="•"/>
            </a:pPr>
            <a:r>
              <a:rPr lang="en-US" sz="3000" b="1" dirty="0">
                <a:solidFill>
                  <a:srgbClr val="3C4743"/>
                </a:solidFill>
                <a:latin typeface="Times New Roman"/>
                <a:ea typeface="Times New Roman"/>
                <a:cs typeface="Times New Roman"/>
                <a:sym typeface="Times New Roman"/>
              </a:rPr>
              <a:t>Drawings, Warm-ups, &amp; Drills </a:t>
            </a:r>
            <a:endParaRPr lang="en-US" sz="3000" b="1" dirty="0">
              <a:solidFill>
                <a:srgbClr val="3C4743"/>
              </a:solidFill>
              <a:latin typeface="Times New Roman"/>
              <a:ea typeface="Times New Roman"/>
              <a:cs typeface="Times New Roman"/>
            </a:endParaRPr>
          </a:p>
          <a:p>
            <a:pPr marL="342900" marR="0" lvl="0" indent="-342900" algn="l" rtl="0">
              <a:lnSpc>
                <a:spcPct val="75000"/>
              </a:lnSpc>
              <a:spcBef>
                <a:spcPts val="600"/>
              </a:spcBef>
              <a:spcAft>
                <a:spcPts val="0"/>
              </a:spcAft>
              <a:buClr>
                <a:schemeClr val="lt1"/>
              </a:buClr>
              <a:buSzPct val="100000"/>
              <a:buFont typeface="Times New Roman"/>
              <a:buChar char="•"/>
            </a:pPr>
            <a:r>
              <a:rPr lang="en-US" sz="3000" b="1" dirty="0">
                <a:solidFill>
                  <a:srgbClr val="3C4743"/>
                </a:solidFill>
                <a:latin typeface="Times New Roman"/>
                <a:ea typeface="Times New Roman"/>
                <a:cs typeface="Times New Roman"/>
                <a:sym typeface="Times New Roman"/>
              </a:rPr>
              <a:t>Lab Activities</a:t>
            </a:r>
            <a:endParaRPr lang="en-US" sz="3000" b="1" dirty="0">
              <a:solidFill>
                <a:srgbClr val="3C4743"/>
              </a:solidFill>
              <a:latin typeface="Times New Roman"/>
              <a:ea typeface="Times New Roman"/>
              <a:cs typeface="Times New Roman"/>
            </a:endParaRPr>
          </a:p>
          <a:p>
            <a:pPr marL="342900" marR="0" lvl="0" indent="-342900" algn="l" rtl="0">
              <a:lnSpc>
                <a:spcPct val="75000"/>
              </a:lnSpc>
              <a:spcBef>
                <a:spcPts val="600"/>
              </a:spcBef>
              <a:spcAft>
                <a:spcPts val="0"/>
              </a:spcAft>
              <a:buClr>
                <a:schemeClr val="lt1"/>
              </a:buClr>
              <a:buSzPct val="100000"/>
              <a:buFont typeface="Times New Roman"/>
              <a:buChar char="•"/>
            </a:pPr>
            <a:r>
              <a:rPr lang="en-US" sz="3000" b="1" dirty="0">
                <a:solidFill>
                  <a:srgbClr val="3C4743"/>
                </a:solidFill>
                <a:latin typeface="Times New Roman"/>
                <a:ea typeface="Times New Roman"/>
                <a:cs typeface="Times New Roman"/>
                <a:sym typeface="Times New Roman"/>
              </a:rPr>
              <a:t>End of chapter review questions</a:t>
            </a:r>
            <a:endParaRPr lang="en-US" sz="3000" b="1" dirty="0">
              <a:solidFill>
                <a:srgbClr val="3C4743"/>
              </a:solidFill>
              <a:latin typeface="Times New Roman"/>
              <a:ea typeface="Times New Roman"/>
              <a:cs typeface="Times New Roman"/>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652" name="Shape 652"/>
          <p:cNvPicPr preferRelativeResize="0"/>
          <p:nvPr/>
        </p:nvPicPr>
        <p:blipFill rotWithShape="1">
          <a:blip r:embed="rId3">
            <a:alphaModFix/>
          </a:blip>
          <a:srcRect/>
          <a:stretch/>
        </p:blipFill>
        <p:spPr>
          <a:xfrm>
            <a:off x="7023100" y="4230687"/>
            <a:ext cx="1952624" cy="2286000"/>
          </a:xfrm>
          <a:prstGeom prst="rect">
            <a:avLst/>
          </a:prstGeom>
          <a:noFill/>
          <a:ln>
            <a:noFill/>
          </a:ln>
        </p:spPr>
      </p:pic>
    </p:spTree>
    <p:extLst>
      <p:ext uri="{BB962C8B-B14F-4D97-AF65-F5344CB8AC3E}">
        <p14:creationId xmlns:p14="http://schemas.microsoft.com/office/powerpoint/2010/main" val="2005219680"/>
      </p:ext>
    </p:extLst>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p:nvPr/>
        </p:nvSpPr>
        <p:spPr>
          <a:xfrm>
            <a:off x="2514600" y="685800"/>
            <a:ext cx="4038599" cy="8381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658" name="Shape 658"/>
          <p:cNvSpPr txBox="1"/>
          <p:nvPr/>
        </p:nvSpPr>
        <p:spPr>
          <a:xfrm>
            <a:off x="533400" y="1676400"/>
            <a:ext cx="7924799" cy="4038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659" name="Shape 659"/>
          <p:cNvSpPr txBox="1"/>
          <p:nvPr/>
        </p:nvSpPr>
        <p:spPr>
          <a:xfrm>
            <a:off x="685800" y="685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a:solidFill>
                  <a:schemeClr val="lt1"/>
                </a:solidFill>
                <a:latin typeface="Times New Roman"/>
                <a:ea typeface="Times New Roman"/>
                <a:cs typeface="Times New Roman"/>
                <a:sym typeface="Times New Roman"/>
              </a:rPr>
              <a:t>Format</a:t>
            </a:r>
          </a:p>
        </p:txBody>
      </p:sp>
      <p:sp>
        <p:nvSpPr>
          <p:cNvPr id="660" name="Shape 660"/>
          <p:cNvSpPr txBox="1"/>
          <p:nvPr/>
        </p:nvSpPr>
        <p:spPr>
          <a:xfrm>
            <a:off x="1143000" y="1676400"/>
            <a:ext cx="6950074" cy="4343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Font typeface="Times New Roman"/>
              <a:buNone/>
            </a:pPr>
            <a:endParaRPr sz="2800" dirty="0">
              <a:solidFill>
                <a:srgbClr val="3C4743"/>
              </a:solidFill>
              <a:latin typeface="Times New Roman"/>
              <a:ea typeface="Times New Roman"/>
              <a:cs typeface="Times New Roman"/>
              <a:sym typeface="Times New Roman"/>
            </a:endParaRPr>
          </a:p>
          <a:p>
            <a:pPr marL="342900" marR="0" lvl="0" indent="-342900" algn="l" rtl="0">
              <a:lnSpc>
                <a:spcPct val="90000"/>
              </a:lnSpc>
              <a:spcBef>
                <a:spcPts val="0"/>
              </a:spcBef>
              <a:spcAft>
                <a:spcPts val="0"/>
              </a:spcAft>
              <a:buClr>
                <a:schemeClr val="folHlink"/>
              </a:buClr>
              <a:buFont typeface="Times New Roman"/>
              <a:buNone/>
            </a:pPr>
            <a:endParaRPr sz="2400" b="1" dirty="0">
              <a:solidFill>
                <a:srgbClr val="3C4743"/>
              </a:solidFill>
              <a:latin typeface="Times New Roman"/>
              <a:ea typeface="Times New Roman"/>
              <a:cs typeface="Times New Roman"/>
              <a:sym typeface="Times New Roman"/>
            </a:endParaRPr>
          </a:p>
          <a:p>
            <a:pPr marL="342900" marR="0" lvl="0" indent="-342900" algn="l" rtl="0">
              <a:lnSpc>
                <a:spcPct val="90000"/>
              </a:lnSpc>
              <a:spcBef>
                <a:spcPts val="0"/>
              </a:spcBef>
              <a:spcAft>
                <a:spcPts val="0"/>
              </a:spcAft>
              <a:buClr>
                <a:schemeClr val="folHlink"/>
              </a:buClr>
              <a:buSzPct val="100000"/>
              <a:buFont typeface="Times New Roman"/>
              <a:buChar char="▪"/>
            </a:pPr>
            <a:r>
              <a:rPr lang="en-US" sz="2800" b="1" dirty="0">
                <a:solidFill>
                  <a:srgbClr val="3C4743"/>
                </a:solidFill>
                <a:latin typeface="Times New Roman"/>
                <a:ea typeface="Times New Roman"/>
                <a:cs typeface="Times New Roman"/>
                <a:sym typeface="Times New Roman"/>
              </a:rPr>
              <a:t>Earth and Space Science Midterm</a:t>
            </a:r>
          </a:p>
          <a:p>
            <a:pPr marL="742950" lvl="1" indent="-285750">
              <a:lnSpc>
                <a:spcPct val="90000"/>
              </a:lnSpc>
              <a:spcBef>
                <a:spcPts val="475"/>
              </a:spcBef>
              <a:buClr>
                <a:srgbClr val="E5E6DA"/>
              </a:buClr>
              <a:buSzPct val="25000"/>
              <a:buFont typeface="Times New Roman"/>
            </a:pPr>
            <a:r>
              <a:rPr lang="en-US" sz="2800" b="1" dirty="0">
                <a:solidFill>
                  <a:srgbClr val="3C4743"/>
                </a:solidFill>
                <a:latin typeface="Times New Roman"/>
                <a:ea typeface="Times New Roman"/>
                <a:cs typeface="Times New Roman"/>
                <a:sym typeface="Times New Roman"/>
              </a:rPr>
              <a:t> 	</a:t>
            </a:r>
            <a:r>
              <a:rPr lang="en-US" sz="2800" b="1" i="0" u="none" strike="noStrike" cap="none" dirty="0">
                <a:solidFill>
                  <a:srgbClr val="3C4743"/>
                </a:solidFill>
                <a:latin typeface="Times New Roman"/>
                <a:ea typeface="Times New Roman"/>
                <a:cs typeface="Times New Roman"/>
                <a:sym typeface="Times New Roman"/>
              </a:rPr>
              <a:t>Format will be </a:t>
            </a:r>
            <a:r>
              <a:rPr lang="en-US" sz="2800" b="1" dirty="0">
                <a:solidFill>
                  <a:srgbClr val="3C4743"/>
                </a:solidFill>
                <a:latin typeface="Times New Roman"/>
                <a:ea typeface="Times New Roman"/>
                <a:cs typeface="Times New Roman"/>
                <a:sym typeface="Times New Roman"/>
              </a:rPr>
              <a:t>100 selected response questions </a:t>
            </a:r>
            <a:r>
              <a:rPr lang="en-US" sz="2800" b="1" i="0" u="none" strike="noStrike" cap="none" dirty="0">
                <a:solidFill>
                  <a:srgbClr val="3C4743"/>
                </a:solidFill>
                <a:latin typeface="Times New Roman"/>
                <a:ea typeface="Times New Roman"/>
                <a:cs typeface="Times New Roman"/>
                <a:sym typeface="Times New Roman"/>
              </a:rPr>
              <a:t>(</a:t>
            </a:r>
            <a:r>
              <a:rPr lang="en-US" sz="2800" b="1" dirty="0">
                <a:solidFill>
                  <a:srgbClr val="3C4743"/>
                </a:solidFill>
                <a:latin typeface="Times New Roman"/>
                <a:ea typeface="Times New Roman"/>
                <a:cs typeface="Times New Roman"/>
                <a:sym typeface="Times New Roman"/>
              </a:rPr>
              <a:t>true/false, multiple choice, and matching)</a:t>
            </a:r>
            <a:r>
              <a:rPr lang="en-US" sz="2800" b="1" dirty="0">
                <a:solidFill>
                  <a:srgbClr val="3C4743"/>
                </a:solidFill>
                <a:latin typeface="Times New Roman"/>
                <a:ea typeface="Times New Roman"/>
                <a:cs typeface="Times New Roman"/>
              </a:rPr>
              <a:t> </a:t>
            </a:r>
            <a:endParaRPr lang="en-US" sz="2800" b="1" i="0" u="none" strike="noStrike" cap="none" dirty="0">
              <a:solidFill>
                <a:srgbClr val="3C4743"/>
              </a:solidFill>
              <a:latin typeface="Times New Roman"/>
              <a:ea typeface="Times New Roman"/>
              <a:cs typeface="Times New Roman"/>
            </a:endParaRPr>
          </a:p>
          <a:p>
            <a:pPr marL="342900" marR="0" lvl="0" indent="-342900" algn="l" rtl="0">
              <a:spcBef>
                <a:spcPts val="0"/>
              </a:spcBef>
              <a:spcAft>
                <a:spcPts val="0"/>
              </a:spcAft>
              <a:buNone/>
            </a:pPr>
            <a:endParaRPr sz="2800" b="1" dirty="0">
              <a:solidFill>
                <a:srgbClr val="000000"/>
              </a:solidFill>
              <a:latin typeface="Arial"/>
              <a:ea typeface="Arial"/>
              <a:cs typeface="Arial"/>
              <a:sym typeface="Arial"/>
            </a:endParaRPr>
          </a:p>
          <a:p>
            <a:pPr marL="342900" marR="0" lvl="0" indent="-342900" algn="l" rtl="0">
              <a:lnSpc>
                <a:spcPct val="90000"/>
              </a:lnSpc>
              <a:spcBef>
                <a:spcPts val="475"/>
              </a:spcBef>
              <a:spcAft>
                <a:spcPts val="0"/>
              </a:spcAft>
              <a:buClr>
                <a:schemeClr val="folHlink"/>
              </a:buClr>
              <a:buSzPct val="100000"/>
              <a:buFont typeface="Times New Roman"/>
              <a:buChar char="▪"/>
            </a:pPr>
            <a:r>
              <a:rPr lang="en-US" sz="2800" b="1" dirty="0">
                <a:solidFill>
                  <a:srgbClr val="3C4743"/>
                </a:solidFill>
                <a:latin typeface="Times New Roman"/>
                <a:ea typeface="Times New Roman"/>
                <a:cs typeface="Times New Roman"/>
                <a:sym typeface="Times New Roman"/>
              </a:rPr>
              <a:t>Exam covers first and second quarter material.</a:t>
            </a:r>
          </a:p>
          <a:p>
            <a:pPr marL="342900" marR="0" lvl="0" indent="-342900" algn="l" rtl="0">
              <a:spcBef>
                <a:spcPts val="0"/>
              </a:spcBef>
              <a:spcAft>
                <a:spcPts val="0"/>
              </a:spcAft>
              <a:buNone/>
            </a:pPr>
            <a:endParaRPr sz="2400" b="1"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62819153"/>
      </p:ext>
    </p:extLst>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title"/>
          </p:nvPr>
        </p:nvSpPr>
        <p:spPr>
          <a:xfrm>
            <a:off x="685800" y="685800"/>
            <a:ext cx="7772400" cy="1143000"/>
          </a:xfrm>
          <a:prstGeom prst="rect">
            <a:avLst/>
          </a:prstGeom>
          <a:noFill/>
          <a:ln>
            <a:noFill/>
          </a:ln>
        </p:spPr>
        <p:txBody>
          <a:bodyPr lIns="91425" tIns="91425" rIns="91425" bIns="91425" anchor="ctr" anchorCtr="0">
            <a:noAutofit/>
          </a:bodyPr>
          <a:lstStyle/>
          <a:p>
            <a:pPr marL="0" marR="0" lvl="0" indent="0" algn="ctr" rtl="0">
              <a:lnSpc>
                <a:spcPct val="95000"/>
              </a:lnSpc>
              <a:spcBef>
                <a:spcPts val="0"/>
              </a:spcBef>
              <a:spcAft>
                <a:spcPts val="0"/>
              </a:spcAft>
              <a:buSzPct val="25000"/>
              <a:buNone/>
            </a:pPr>
            <a:r>
              <a:rPr lang="en-US" sz="4400" b="1" i="0" u="none" strike="noStrike" cap="none">
                <a:solidFill>
                  <a:schemeClr val="lt2"/>
                </a:solidFill>
                <a:latin typeface="Times New Roman"/>
                <a:ea typeface="Times New Roman"/>
                <a:cs typeface="Times New Roman"/>
                <a:sym typeface="Times New Roman"/>
              </a:rPr>
              <a:t>Earth/Space Review</a:t>
            </a:r>
          </a:p>
        </p:txBody>
      </p:sp>
      <p:sp>
        <p:nvSpPr>
          <p:cNvPr id="666" name="Shape 666"/>
          <p:cNvSpPr txBox="1">
            <a:spLocks noGrp="1"/>
          </p:cNvSpPr>
          <p:nvPr>
            <p:ph type="body" idx="1"/>
          </p:nvPr>
        </p:nvSpPr>
        <p:spPr>
          <a:xfrm>
            <a:off x="685800" y="1905000"/>
            <a:ext cx="7772400" cy="3809999"/>
          </a:xfrm>
          <a:prstGeom prst="rect">
            <a:avLst/>
          </a:prstGeom>
          <a:noFill/>
          <a:ln>
            <a:noFill/>
          </a:ln>
        </p:spPr>
        <p:txBody>
          <a:bodyPr lIns="91425" tIns="91425" rIns="91425" bIns="91425" anchor="t" anchorCtr="0">
            <a:noAutofit/>
          </a:bodyPr>
          <a:lstStyle/>
          <a:p>
            <a:pPr marL="342900" marR="0" lvl="0" indent="-139700" algn="l" rtl="0">
              <a:spcBef>
                <a:spcPts val="0"/>
              </a:spcBef>
              <a:spcAft>
                <a:spcPts val="0"/>
              </a:spcAft>
              <a:buClr>
                <a:srgbClr val="3C4743"/>
              </a:buClr>
              <a:buSzPct val="25000"/>
              <a:buFont typeface="Times New Roman"/>
              <a:buNone/>
            </a:pPr>
            <a:endParaRPr sz="3200" b="0" i="0" u="none" strike="noStrike" cap="none" dirty="0">
              <a:solidFill>
                <a:srgbClr val="3C4743"/>
              </a:solidFill>
              <a:latin typeface="Times New Roman"/>
              <a:ea typeface="Times New Roman"/>
              <a:cs typeface="Times New Roman"/>
              <a:sym typeface="Times New Roman"/>
            </a:endParaRPr>
          </a:p>
          <a:p>
            <a:pPr marL="342900" marR="0" lvl="0" indent="-139700" algn="l" rtl="0">
              <a:spcBef>
                <a:spcPts val="638"/>
              </a:spcBef>
              <a:spcAft>
                <a:spcPts val="0"/>
              </a:spcAft>
              <a:buClr>
                <a:srgbClr val="3C4743"/>
              </a:buClr>
              <a:buSzPct val="100000"/>
              <a:buFont typeface="Times New Roman"/>
              <a:buChar char="•"/>
            </a:pPr>
            <a:r>
              <a:rPr lang="en-US" sz="2800" b="0" i="0" u="none" strike="noStrike" cap="none" dirty="0">
                <a:solidFill>
                  <a:srgbClr val="3C4743"/>
                </a:solidFill>
                <a:latin typeface="Times New Roman"/>
                <a:ea typeface="Times New Roman"/>
                <a:cs typeface="Times New Roman"/>
                <a:sym typeface="Times New Roman"/>
              </a:rPr>
              <a:t>Students are encouraged to complete the available study packets.</a:t>
            </a:r>
          </a:p>
          <a:p>
            <a:pPr indent="-139700">
              <a:spcBef>
                <a:spcPts val="638"/>
              </a:spcBef>
              <a:buClr>
                <a:srgbClr val="3C4743"/>
              </a:buClr>
            </a:pPr>
            <a:r>
              <a:rPr lang="en-US" sz="2800" b="0" i="0" u="none" strike="noStrike" cap="none" dirty="0">
                <a:solidFill>
                  <a:srgbClr val="3C4743"/>
                </a:solidFill>
                <a:latin typeface="Times New Roman"/>
                <a:ea typeface="Times New Roman"/>
                <a:cs typeface="Times New Roman"/>
                <a:sym typeface="Times New Roman"/>
              </a:rPr>
              <a:t>After school help is available </a:t>
            </a:r>
            <a:r>
              <a:rPr lang="en-US" sz="2800" dirty="0">
                <a:solidFill>
                  <a:srgbClr val="3C4743"/>
                </a:solidFill>
              </a:rPr>
              <a:t>after school during "Midterm Mastery" week </a:t>
            </a:r>
            <a:r>
              <a:rPr lang="en-US" sz="2800">
                <a:solidFill>
                  <a:srgbClr val="3C4743"/>
                </a:solidFill>
              </a:rPr>
              <a:t>or</a:t>
            </a:r>
            <a:r>
              <a:rPr lang="en-US" sz="2800" b="0" i="0" u="none" strike="noStrike" cap="none">
                <a:solidFill>
                  <a:srgbClr val="3C4743"/>
                </a:solidFill>
                <a:latin typeface="Times New Roman"/>
                <a:ea typeface="Times New Roman"/>
                <a:cs typeface="Times New Roman"/>
                <a:sym typeface="Times New Roman"/>
              </a:rPr>
              <a:t> </a:t>
            </a:r>
            <a:r>
              <a:rPr lang="en-US" sz="2800">
                <a:solidFill>
                  <a:srgbClr val="3C4743"/>
                </a:solidFill>
              </a:rPr>
              <a:t>by </a:t>
            </a:r>
            <a:r>
              <a:rPr lang="en-US" sz="2800" b="0" i="0" u="none" strike="noStrike" cap="none">
                <a:solidFill>
                  <a:srgbClr val="3C4743"/>
                </a:solidFill>
                <a:latin typeface="Times New Roman"/>
                <a:ea typeface="Times New Roman"/>
                <a:cs typeface="Times New Roman"/>
                <a:sym typeface="Times New Roman"/>
              </a:rPr>
              <a:t>sending your questions via e-mail to </a:t>
            </a:r>
            <a:r>
              <a:rPr lang="en-US" sz="2800" b="0" i="0" u="sng" strike="noStrike" cap="none" dirty="0">
                <a:solidFill>
                  <a:schemeClr val="hlink"/>
                </a:solidFill>
                <a:latin typeface="Times New Roman"/>
                <a:ea typeface="Times New Roman"/>
                <a:cs typeface="Times New Roman"/>
                <a:sym typeface="Times New Roman"/>
                <a:hlinkClick r:id="rId3"/>
              </a:rPr>
              <a:t>lori_griffith</a:t>
            </a:r>
            <a:r>
              <a:rPr lang="en-US" sz="2800" u="sng" dirty="0">
                <a:solidFill>
                  <a:schemeClr val="hlink"/>
                </a:solidFill>
                <a:hlinkClick r:id="rId3"/>
              </a:rPr>
              <a:t>s@hcpss.org</a:t>
            </a:r>
            <a:r>
              <a:rPr lang="en-US" sz="2800" dirty="0">
                <a:solidFill>
                  <a:srgbClr val="3C4743"/>
                </a:solidFill>
              </a:rPr>
              <a:t> or </a:t>
            </a:r>
            <a:r>
              <a:rPr lang="en-US" sz="2800" u="sng" dirty="0">
                <a:solidFill>
                  <a:schemeClr val="hlink"/>
                </a:solidFill>
                <a:hlinkClick r:id="rId4"/>
              </a:rPr>
              <a:t>todd_rosenfeld@hcpss.org</a:t>
            </a:r>
            <a:r>
              <a:rPr lang="en-US" sz="2800" dirty="0">
                <a:solidFill>
                  <a:srgbClr val="3C4743"/>
                </a:solidFill>
              </a:rPr>
              <a:t> </a:t>
            </a:r>
          </a:p>
        </p:txBody>
      </p:sp>
    </p:spTree>
    <p:extLst>
      <p:ext uri="{BB962C8B-B14F-4D97-AF65-F5344CB8AC3E}">
        <p14:creationId xmlns:p14="http://schemas.microsoft.com/office/powerpoint/2010/main" val="1648186750"/>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685800" y="619125"/>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Midterm Review/Support</a:t>
            </a:r>
          </a:p>
        </p:txBody>
      </p:sp>
      <p:sp>
        <p:nvSpPr>
          <p:cNvPr id="137" name="Shape 137"/>
          <p:cNvSpPr txBox="1"/>
          <p:nvPr/>
        </p:nvSpPr>
        <p:spPr>
          <a:xfrm>
            <a:off x="990600" y="2140125"/>
            <a:ext cx="8153399" cy="4717800"/>
          </a:xfrm>
          <a:prstGeom prst="rect">
            <a:avLst/>
          </a:prstGeom>
          <a:noFill/>
          <a:ln>
            <a:noFill/>
          </a:ln>
        </p:spPr>
        <p:txBody>
          <a:bodyPr lIns="91425" tIns="45700" rIns="91425" bIns="45700" anchor="t" anchorCtr="0">
            <a:noAutofit/>
          </a:bodyPr>
          <a:lstStyle/>
          <a:p>
            <a:pPr marL="457200" lvl="0" indent="-431800" rtl="0">
              <a:spcBef>
                <a:spcPts val="638"/>
              </a:spcBef>
              <a:buClr>
                <a:srgbClr val="3C4743"/>
              </a:buClr>
              <a:buSzPct val="100000"/>
              <a:buFont typeface="Times New Roman"/>
              <a:buChar char="●"/>
            </a:pPr>
            <a:r>
              <a:rPr lang="en-US" sz="3200" dirty="0">
                <a:solidFill>
                  <a:srgbClr val="3C4743"/>
                </a:solidFill>
                <a:latin typeface="Times New Roman"/>
                <a:ea typeface="Times New Roman"/>
                <a:cs typeface="Times New Roman"/>
                <a:sym typeface="Times New Roman"/>
              </a:rPr>
              <a:t>Extra Review with </a:t>
            </a:r>
            <a:r>
              <a:rPr lang="en-US" sz="3200" dirty="0" smtClean="0">
                <a:solidFill>
                  <a:srgbClr val="3C4743"/>
                </a:solidFill>
                <a:latin typeface="Times New Roman"/>
                <a:ea typeface="Times New Roman"/>
                <a:cs typeface="Times New Roman"/>
                <a:sym typeface="Times New Roman"/>
              </a:rPr>
              <a:t>Teachers &amp; Study Hall</a:t>
            </a:r>
            <a:endParaRPr lang="en-US" sz="3200" dirty="0">
              <a:solidFill>
                <a:srgbClr val="3C4743"/>
              </a:solidFill>
              <a:latin typeface="Times New Roman"/>
              <a:ea typeface="Times New Roman"/>
              <a:cs typeface="Times New Roman"/>
              <a:sym typeface="Times New Roman"/>
            </a:endParaRPr>
          </a:p>
          <a:p>
            <a:pPr marL="342900" marR="0" lvl="0" indent="-342900" algn="l" rtl="0">
              <a:spcBef>
                <a:spcPts val="0"/>
              </a:spcBef>
              <a:spcAft>
                <a:spcPts val="0"/>
              </a:spcAft>
              <a:buClr>
                <a:srgbClr val="E5E6DA"/>
              </a:buClr>
              <a:buSzPct val="100000"/>
              <a:buFont typeface="Times New Roman"/>
              <a:buChar char="•"/>
            </a:pPr>
            <a:r>
              <a:rPr lang="en-US" sz="3200" dirty="0" smtClean="0">
                <a:solidFill>
                  <a:srgbClr val="3C4743"/>
                </a:solidFill>
                <a:latin typeface="Times New Roman"/>
                <a:ea typeface="Times New Roman"/>
                <a:cs typeface="Times New Roman"/>
                <a:sym typeface="Times New Roman"/>
              </a:rPr>
              <a:t> </a:t>
            </a:r>
            <a:r>
              <a:rPr lang="en-US" sz="2800" dirty="0">
                <a:solidFill>
                  <a:srgbClr val="3C4743"/>
                </a:solidFill>
                <a:latin typeface="Times New Roman"/>
                <a:ea typeface="Times New Roman"/>
                <a:cs typeface="Times New Roman"/>
                <a:sym typeface="Times New Roman"/>
              </a:rPr>
              <a:t>Tuesday – Thursday, Jan. 16</a:t>
            </a:r>
            <a:r>
              <a:rPr lang="en-US" sz="2800" baseline="30000" dirty="0">
                <a:solidFill>
                  <a:srgbClr val="3C4743"/>
                </a:solidFill>
                <a:latin typeface="Times New Roman"/>
                <a:ea typeface="Times New Roman"/>
                <a:cs typeface="Times New Roman"/>
                <a:sym typeface="Times New Roman"/>
              </a:rPr>
              <a:t>th</a:t>
            </a:r>
            <a:r>
              <a:rPr lang="en-US" sz="2800" dirty="0">
                <a:solidFill>
                  <a:srgbClr val="3C4743"/>
                </a:solidFill>
                <a:latin typeface="Times New Roman"/>
                <a:ea typeface="Times New Roman"/>
                <a:cs typeface="Times New Roman"/>
                <a:sym typeface="Times New Roman"/>
              </a:rPr>
              <a:t> – 18</a:t>
            </a:r>
            <a:r>
              <a:rPr lang="en-US" sz="2800" baseline="30000" dirty="0">
                <a:solidFill>
                  <a:srgbClr val="3C4743"/>
                </a:solidFill>
                <a:latin typeface="Times New Roman"/>
                <a:ea typeface="Times New Roman"/>
                <a:cs typeface="Times New Roman"/>
                <a:sym typeface="Times New Roman"/>
              </a:rPr>
              <a:t>th</a:t>
            </a:r>
          </a:p>
          <a:p>
            <a:pPr marL="342900" marR="0" lvl="0" indent="-342900" algn="l" rtl="0">
              <a:spcBef>
                <a:spcPts val="638"/>
              </a:spcBef>
              <a:spcAft>
                <a:spcPts val="0"/>
              </a:spcAft>
              <a:buClr>
                <a:srgbClr val="E5E6DA"/>
              </a:buClr>
              <a:buSzPct val="25000"/>
              <a:buFont typeface="Times New Roman"/>
              <a:buNone/>
            </a:pPr>
            <a:r>
              <a:rPr lang="en-US" sz="2800" dirty="0">
                <a:solidFill>
                  <a:srgbClr val="3C4743"/>
                </a:solidFill>
                <a:latin typeface="Times New Roman"/>
                <a:ea typeface="Times New Roman"/>
                <a:cs typeface="Times New Roman"/>
                <a:sym typeface="Times New Roman"/>
              </a:rPr>
              <a:t>			2:15pm – </a:t>
            </a:r>
            <a:r>
              <a:rPr lang="en-US" sz="2800" dirty="0" smtClean="0">
                <a:solidFill>
                  <a:srgbClr val="3C4743"/>
                </a:solidFill>
                <a:latin typeface="Times New Roman"/>
                <a:ea typeface="Times New Roman"/>
                <a:cs typeface="Times New Roman"/>
                <a:sym typeface="Times New Roman"/>
              </a:rPr>
              <a:t>3:45pm</a:t>
            </a:r>
            <a:endParaRPr lang="en-US" sz="2800" dirty="0">
              <a:solidFill>
                <a:srgbClr val="3C4743"/>
              </a:solidFill>
              <a:latin typeface="Times New Roman"/>
              <a:ea typeface="Times New Roman"/>
              <a:cs typeface="Times New Roman"/>
              <a:sym typeface="Times New Roman"/>
            </a:endParaRPr>
          </a:p>
          <a:p>
            <a:pPr marL="342900" marR="0" lvl="0" indent="-342900" algn="l" rtl="0">
              <a:spcBef>
                <a:spcPts val="638"/>
              </a:spcBef>
              <a:spcAft>
                <a:spcPts val="0"/>
              </a:spcAft>
              <a:buClr>
                <a:srgbClr val="E5E6DA"/>
              </a:buClr>
              <a:buSzPct val="25000"/>
              <a:buFont typeface="Times New Roman"/>
              <a:buNone/>
            </a:pPr>
            <a:endParaRPr lang="en-US" sz="2800" dirty="0">
              <a:solidFill>
                <a:srgbClr val="3C4743"/>
              </a:solidFill>
              <a:latin typeface="Times New Roman"/>
              <a:ea typeface="Times New Roman"/>
              <a:cs typeface="Times New Roman"/>
              <a:sym typeface="Times New Roman"/>
            </a:endParaRPr>
          </a:p>
          <a:p>
            <a:pPr marL="342900" marR="0" lvl="0" indent="-342900" algn="l" rtl="0">
              <a:spcBef>
                <a:spcPts val="638"/>
              </a:spcBef>
              <a:spcAft>
                <a:spcPts val="0"/>
              </a:spcAft>
              <a:buClr>
                <a:srgbClr val="E5E6DA"/>
              </a:buClr>
              <a:buSzPct val="25000"/>
              <a:buFont typeface="Times New Roman"/>
              <a:buNone/>
            </a:pPr>
            <a:r>
              <a:rPr lang="en-US" sz="2400" i="1" dirty="0">
                <a:solidFill>
                  <a:schemeClr val="dk1"/>
                </a:solidFill>
                <a:latin typeface="Times New Roman"/>
                <a:ea typeface="Times New Roman"/>
                <a:cs typeface="Times New Roman"/>
                <a:sym typeface="Times New Roman"/>
              </a:rPr>
              <a:t>**Reserve seats </a:t>
            </a:r>
            <a:r>
              <a:rPr lang="en-US" sz="2400" i="1" dirty="0" smtClean="0">
                <a:solidFill>
                  <a:schemeClr val="dk1"/>
                </a:solidFill>
                <a:latin typeface="Times New Roman"/>
                <a:ea typeface="Times New Roman"/>
                <a:cs typeface="Times New Roman"/>
                <a:sym typeface="Times New Roman"/>
              </a:rPr>
              <a:t>for </a:t>
            </a:r>
            <a:r>
              <a:rPr lang="en-US" sz="2400" i="1" dirty="0">
                <a:solidFill>
                  <a:schemeClr val="dk1"/>
                </a:solidFill>
                <a:latin typeface="Times New Roman"/>
                <a:ea typeface="Times New Roman"/>
                <a:cs typeface="Times New Roman"/>
                <a:sym typeface="Times New Roman"/>
              </a:rPr>
              <a:t>the Activity Bus </a:t>
            </a:r>
            <a:r>
              <a:rPr lang="en-US" sz="2400" i="1" dirty="0" smtClean="0">
                <a:solidFill>
                  <a:schemeClr val="dk1"/>
                </a:solidFill>
                <a:latin typeface="Times New Roman"/>
                <a:ea typeface="Times New Roman"/>
                <a:cs typeface="Times New Roman"/>
                <a:sym typeface="Times New Roman"/>
              </a:rPr>
              <a:t>in advance by picking up a bus pass from the front office.</a:t>
            </a:r>
            <a:endParaRPr lang="en-US" sz="2400" i="1"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638"/>
              </a:spcBef>
              <a:spcAft>
                <a:spcPts val="0"/>
              </a:spcAft>
              <a:buClr>
                <a:srgbClr val="E5E6DA"/>
              </a:buClr>
              <a:buFont typeface="Times New Roman"/>
              <a:buChar char="•"/>
            </a:pPr>
            <a:endParaRPr dirty="0"/>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p:nvPr/>
        </p:nvSpPr>
        <p:spPr>
          <a:xfrm>
            <a:off x="780069" y="572678"/>
            <a:ext cx="7772400" cy="1904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dirty="0">
                <a:solidFill>
                  <a:srgbClr val="FFFFFF"/>
                </a:solidFill>
                <a:latin typeface="Times New Roman"/>
                <a:ea typeface="Times New Roman"/>
                <a:cs typeface="Times New Roman"/>
                <a:sym typeface="Times New Roman"/>
              </a:rPr>
              <a:t>Study Materials</a:t>
            </a:r>
          </a:p>
          <a:p>
            <a:pPr marL="0" marR="0" lvl="0" indent="0" algn="ctr" rtl="0">
              <a:spcBef>
                <a:spcPts val="0"/>
              </a:spcBef>
              <a:spcAft>
                <a:spcPts val="0"/>
              </a:spcAft>
              <a:buClr>
                <a:srgbClr val="E5E6DA"/>
              </a:buClr>
              <a:buSzPct val="25000"/>
              <a:buFont typeface="Times New Roman"/>
              <a:buNone/>
            </a:pPr>
            <a:r>
              <a:rPr lang="en-US" sz="4000" dirty="0">
                <a:solidFill>
                  <a:srgbClr val="3F6FDC"/>
                </a:solidFill>
                <a:latin typeface="Times New Roman"/>
                <a:ea typeface="Times New Roman"/>
                <a:cs typeface="Times New Roman"/>
                <a:sym typeface="Times New Roman"/>
              </a:rPr>
              <a:t/>
            </a:r>
            <a:br>
              <a:rPr lang="en-US" sz="4000" dirty="0">
                <a:solidFill>
                  <a:srgbClr val="3F6FDC"/>
                </a:solidFill>
                <a:latin typeface="Times New Roman"/>
                <a:ea typeface="Times New Roman"/>
                <a:cs typeface="Times New Roman"/>
                <a:sym typeface="Times New Roman"/>
              </a:rPr>
            </a:br>
            <a:r>
              <a:rPr lang="en-US" sz="4000" b="1" dirty="0">
                <a:solidFill>
                  <a:schemeClr val="dk1"/>
                </a:solidFill>
                <a:latin typeface="Times New Roman"/>
                <a:ea typeface="Times New Roman"/>
                <a:cs typeface="Times New Roman"/>
                <a:sym typeface="Times New Roman"/>
              </a:rPr>
              <a:t>Biology GT    </a:t>
            </a:r>
          </a:p>
        </p:txBody>
      </p:sp>
      <p:sp>
        <p:nvSpPr>
          <p:cNvPr id="672" name="Shape 672"/>
          <p:cNvSpPr txBox="1"/>
          <p:nvPr/>
        </p:nvSpPr>
        <p:spPr>
          <a:xfrm>
            <a:off x="301657" y="2658359"/>
            <a:ext cx="8550111" cy="306775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000"/>
              <a:buFont typeface="Times New Roman"/>
              <a:buChar char="•"/>
            </a:pPr>
            <a:r>
              <a:rPr lang="en-US" sz="2600" dirty="0">
                <a:solidFill>
                  <a:srgbClr val="3C4743"/>
                </a:solidFill>
                <a:latin typeface="Times New Roman"/>
                <a:ea typeface="Times New Roman"/>
                <a:cs typeface="Times New Roman"/>
                <a:sym typeface="Times New Roman"/>
              </a:rPr>
              <a:t>* Midterm Study Guide</a:t>
            </a:r>
          </a:p>
          <a:p>
            <a:pPr marL="342900" marR="0" lvl="0" indent="-342900" algn="l" rtl="0">
              <a:lnSpc>
                <a:spcPct val="90000"/>
              </a:lnSpc>
              <a:spcBef>
                <a:spcPts val="640"/>
              </a:spcBef>
              <a:spcAft>
                <a:spcPts val="0"/>
              </a:spcAft>
              <a:buClr>
                <a:schemeClr val="lt1"/>
              </a:buClr>
              <a:buSzPct val="100000"/>
              <a:buFont typeface="Times New Roman"/>
              <a:buChar char="•"/>
            </a:pPr>
            <a:endParaRPr lang="en-US" sz="2600" dirty="0">
              <a:solidFill>
                <a:srgbClr val="3C4743"/>
              </a:solidFill>
              <a:latin typeface="Times New Roman"/>
              <a:ea typeface="Times New Roman"/>
              <a:cs typeface="Times New Roman"/>
              <a:sym typeface="Times New Roman"/>
            </a:endParaRPr>
          </a:p>
          <a:p>
            <a:pPr marL="342900" marR="0" lvl="0" indent="-342900" algn="l" rtl="0">
              <a:lnSpc>
                <a:spcPct val="90000"/>
              </a:lnSpc>
              <a:spcBef>
                <a:spcPts val="640"/>
              </a:spcBef>
              <a:spcAft>
                <a:spcPts val="0"/>
              </a:spcAft>
              <a:buClr>
                <a:schemeClr val="lt1"/>
              </a:buClr>
              <a:buSzPct val="100000"/>
              <a:buFont typeface="Times New Roman"/>
              <a:buChar char="•"/>
            </a:pPr>
            <a:r>
              <a:rPr lang="en-US" sz="2600" dirty="0">
                <a:solidFill>
                  <a:srgbClr val="3C4743"/>
                </a:solidFill>
                <a:latin typeface="Times New Roman"/>
                <a:ea typeface="Times New Roman"/>
                <a:cs typeface="Times New Roman"/>
                <a:sym typeface="Times New Roman"/>
              </a:rPr>
              <a:t>* Previous Tests &amp; Quizzes</a:t>
            </a:r>
          </a:p>
          <a:p>
            <a:pPr marL="342900" marR="0" lvl="0" indent="-342900" algn="l" rtl="0">
              <a:lnSpc>
                <a:spcPct val="90000"/>
              </a:lnSpc>
              <a:spcBef>
                <a:spcPts val="640"/>
              </a:spcBef>
              <a:spcAft>
                <a:spcPts val="0"/>
              </a:spcAft>
              <a:buClr>
                <a:schemeClr val="lt1"/>
              </a:buClr>
              <a:buSzPct val="100000"/>
              <a:buFont typeface="Times New Roman"/>
              <a:buChar char="•"/>
            </a:pPr>
            <a:endParaRPr lang="en-US" sz="2600" dirty="0">
              <a:solidFill>
                <a:srgbClr val="3C4743"/>
              </a:solidFill>
              <a:latin typeface="Times New Roman"/>
              <a:ea typeface="Times New Roman"/>
              <a:cs typeface="Times New Roman"/>
              <a:sym typeface="Times New Roman"/>
            </a:endParaRPr>
          </a:p>
          <a:p>
            <a:pPr marL="342900" marR="0" lvl="0" indent="-342900" algn="l" rtl="0">
              <a:lnSpc>
                <a:spcPct val="90000"/>
              </a:lnSpc>
              <a:spcBef>
                <a:spcPts val="640"/>
              </a:spcBef>
              <a:spcAft>
                <a:spcPts val="0"/>
              </a:spcAft>
              <a:buClr>
                <a:schemeClr val="lt1"/>
              </a:buClr>
              <a:buSzPct val="100000"/>
              <a:buFont typeface="Times New Roman"/>
              <a:buChar char="•"/>
            </a:pPr>
            <a:r>
              <a:rPr lang="en-US" sz="2600" dirty="0">
                <a:solidFill>
                  <a:srgbClr val="3C4743"/>
                </a:solidFill>
                <a:latin typeface="Times New Roman"/>
                <a:ea typeface="Times New Roman"/>
                <a:cs typeface="Times New Roman"/>
                <a:sym typeface="Times New Roman"/>
              </a:rPr>
              <a:t>* Appropriate Chapters in the Textbook</a:t>
            </a:r>
          </a:p>
          <a:p>
            <a:pPr marL="342900" marR="0" lvl="0" indent="-342900" algn="l" rtl="0">
              <a:lnSpc>
                <a:spcPct val="90000"/>
              </a:lnSpc>
              <a:spcBef>
                <a:spcPts val="640"/>
              </a:spcBef>
              <a:spcAft>
                <a:spcPts val="0"/>
              </a:spcAft>
              <a:buClr>
                <a:schemeClr val="lt1"/>
              </a:buClr>
              <a:buSzPct val="100000"/>
              <a:buFont typeface="Times New Roman"/>
              <a:buChar char="•"/>
            </a:pPr>
            <a:endParaRPr lang="en-US" sz="2600" dirty="0">
              <a:solidFill>
                <a:srgbClr val="3C4743"/>
              </a:solidFill>
              <a:latin typeface="Times New Roman"/>
              <a:ea typeface="Times New Roman"/>
              <a:cs typeface="Times New Roman"/>
              <a:sym typeface="Times New Roman"/>
            </a:endParaRPr>
          </a:p>
          <a:p>
            <a:pPr marL="342900" marR="0" lvl="0" indent="-342900" algn="l" rtl="0">
              <a:lnSpc>
                <a:spcPct val="90000"/>
              </a:lnSpc>
              <a:spcBef>
                <a:spcPts val="640"/>
              </a:spcBef>
              <a:spcAft>
                <a:spcPts val="0"/>
              </a:spcAft>
              <a:buClr>
                <a:schemeClr val="lt1"/>
              </a:buClr>
              <a:buSzPct val="100000"/>
              <a:buFont typeface="Times New Roman"/>
              <a:buChar char="•"/>
            </a:pPr>
            <a:r>
              <a:rPr lang="en-US" sz="2600" dirty="0">
                <a:solidFill>
                  <a:srgbClr val="3C4743"/>
                </a:solidFill>
                <a:latin typeface="Times New Roman"/>
                <a:ea typeface="Times New Roman"/>
                <a:cs typeface="Times New Roman"/>
                <a:sym typeface="Times New Roman"/>
              </a:rPr>
              <a:t>* Drawings, Warm-ups, &amp; Drills </a:t>
            </a:r>
          </a:p>
          <a:p>
            <a:pPr marL="342900" marR="0" lvl="0" indent="-342900" algn="l" rtl="0">
              <a:lnSpc>
                <a:spcPct val="90000"/>
              </a:lnSpc>
              <a:spcBef>
                <a:spcPts val="640"/>
              </a:spcBef>
              <a:spcAft>
                <a:spcPts val="0"/>
              </a:spcAft>
              <a:buClr>
                <a:schemeClr val="lt1"/>
              </a:buClr>
              <a:buSzPct val="100000"/>
              <a:buFont typeface="Times New Roman"/>
              <a:buChar char="•"/>
            </a:pPr>
            <a:endParaRPr lang="en-US" sz="2600" dirty="0">
              <a:solidFill>
                <a:srgbClr val="3C4743"/>
              </a:solidFill>
              <a:latin typeface="Times New Roman"/>
              <a:ea typeface="Times New Roman"/>
              <a:cs typeface="Times New Roman"/>
              <a:sym typeface="Times New Roman"/>
            </a:endParaRPr>
          </a:p>
          <a:p>
            <a:pPr marL="342900" marR="0" lvl="0" indent="-342900" algn="l" rtl="0">
              <a:lnSpc>
                <a:spcPct val="90000"/>
              </a:lnSpc>
              <a:spcBef>
                <a:spcPts val="640"/>
              </a:spcBef>
              <a:spcAft>
                <a:spcPts val="0"/>
              </a:spcAft>
              <a:buClr>
                <a:schemeClr val="lt1"/>
              </a:buClr>
              <a:buSzPct val="100000"/>
              <a:buFont typeface="Times New Roman"/>
              <a:buChar char="•"/>
            </a:pPr>
            <a:r>
              <a:rPr lang="en-US" sz="2600" dirty="0">
                <a:solidFill>
                  <a:srgbClr val="3C4743"/>
                </a:solidFill>
                <a:latin typeface="Times New Roman"/>
                <a:ea typeface="Times New Roman"/>
                <a:cs typeface="Times New Roman"/>
                <a:sym typeface="Times New Roman"/>
              </a:rPr>
              <a:t>* Lab Activities</a:t>
            </a: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71352231"/>
      </p:ext>
    </p:extLst>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p:nvPr/>
        </p:nvSpPr>
        <p:spPr>
          <a:xfrm>
            <a:off x="2514600" y="685800"/>
            <a:ext cx="4038599" cy="8381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678" name="Shape 678"/>
          <p:cNvSpPr txBox="1"/>
          <p:nvPr/>
        </p:nvSpPr>
        <p:spPr>
          <a:xfrm>
            <a:off x="533400" y="1676400"/>
            <a:ext cx="7924799" cy="4038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679" name="Shape 679"/>
          <p:cNvSpPr txBox="1"/>
          <p:nvPr/>
        </p:nvSpPr>
        <p:spPr>
          <a:xfrm>
            <a:off x="685800" y="5334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GT Biology</a:t>
            </a:r>
          </a:p>
        </p:txBody>
      </p:sp>
      <p:sp>
        <p:nvSpPr>
          <p:cNvPr id="680" name="Shape 680"/>
          <p:cNvSpPr txBox="1"/>
          <p:nvPr/>
        </p:nvSpPr>
        <p:spPr>
          <a:xfrm>
            <a:off x="453229" y="1090758"/>
            <a:ext cx="8407967" cy="43434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5E6DA"/>
              </a:buClr>
              <a:buFont typeface="Times New Roman"/>
              <a:buNone/>
            </a:pPr>
            <a:endParaRPr sz="2800" u="sng" dirty="0">
              <a:solidFill>
                <a:srgbClr val="3C4743"/>
              </a:solidFill>
              <a:latin typeface="Times New Roman"/>
              <a:ea typeface="Times New Roman"/>
              <a:cs typeface="Times New Roman"/>
              <a:sym typeface="Times New Roman"/>
            </a:endParaRPr>
          </a:p>
          <a:p>
            <a:pPr marL="0" marR="0" lvl="0" indent="0" algn="l" rtl="0">
              <a:lnSpc>
                <a:spcPct val="90000"/>
              </a:lnSpc>
              <a:spcBef>
                <a:spcPts val="475"/>
              </a:spcBef>
              <a:spcAft>
                <a:spcPts val="0"/>
              </a:spcAft>
              <a:buClr>
                <a:srgbClr val="E5E6DA"/>
              </a:buClr>
              <a:buFont typeface="Times New Roman"/>
              <a:buNone/>
            </a:pPr>
            <a:endParaRPr sz="2800" u="sng" dirty="0">
              <a:solidFill>
                <a:srgbClr val="3C4743"/>
              </a:solidFill>
              <a:latin typeface="Times New Roman"/>
              <a:ea typeface="Times New Roman"/>
              <a:cs typeface="Times New Roman"/>
              <a:sym typeface="Times New Roman"/>
            </a:endParaRPr>
          </a:p>
          <a:p>
            <a:pPr marL="0" marR="0" lvl="0" indent="0" algn="l" rtl="0">
              <a:lnSpc>
                <a:spcPct val="90000"/>
              </a:lnSpc>
              <a:spcBef>
                <a:spcPts val="475"/>
              </a:spcBef>
              <a:spcAft>
                <a:spcPts val="0"/>
              </a:spcAft>
              <a:buClr>
                <a:srgbClr val="E5E6DA"/>
              </a:buClr>
              <a:buSzPct val="25000"/>
              <a:buFont typeface="Times New Roman"/>
              <a:buNone/>
            </a:pPr>
            <a:r>
              <a:rPr lang="en-US" sz="2800" u="sng" dirty="0">
                <a:solidFill>
                  <a:srgbClr val="3C4743"/>
                </a:solidFill>
                <a:latin typeface="Times New Roman"/>
                <a:ea typeface="Times New Roman"/>
                <a:cs typeface="Times New Roman"/>
                <a:sym typeface="Times New Roman"/>
              </a:rPr>
              <a:t>Format</a:t>
            </a:r>
          </a:p>
          <a:p>
            <a:pPr lvl="0">
              <a:lnSpc>
                <a:spcPct val="90000"/>
              </a:lnSpc>
              <a:spcBef>
                <a:spcPts val="475"/>
              </a:spcBef>
              <a:buSzPct val="25000"/>
            </a:pPr>
            <a:endParaRPr lang="en-US" sz="2800" b="1" dirty="0">
              <a:solidFill>
                <a:srgbClr val="3C4743"/>
              </a:solidFill>
              <a:latin typeface="Times New Roman"/>
              <a:ea typeface="Times New Roman"/>
              <a:cs typeface="Times New Roman"/>
              <a:sym typeface="Times New Roman"/>
            </a:endParaRPr>
          </a:p>
          <a:p>
            <a:pPr lvl="0">
              <a:lnSpc>
                <a:spcPct val="90000"/>
              </a:lnSpc>
              <a:spcBef>
                <a:spcPts val="475"/>
              </a:spcBef>
              <a:buSzPct val="25000"/>
            </a:pPr>
            <a:r>
              <a:rPr lang="en-US" sz="2800" b="1">
                <a:solidFill>
                  <a:srgbClr val="3C4743"/>
                </a:solidFill>
                <a:latin typeface="Times New Roman"/>
                <a:ea typeface="Times New Roman"/>
                <a:cs typeface="Times New Roman"/>
                <a:sym typeface="Times New Roman"/>
              </a:rPr>
              <a:t>* </a:t>
            </a:r>
            <a:r>
              <a:rPr lang="en-US" sz="2800">
                <a:solidFill>
                  <a:srgbClr val="3C4743"/>
                </a:solidFill>
                <a:latin typeface="Times New Roman"/>
                <a:ea typeface="Times New Roman"/>
                <a:cs typeface="Times New Roman"/>
                <a:sym typeface="Times New Roman"/>
              </a:rPr>
              <a:t>50 </a:t>
            </a:r>
            <a:r>
              <a:rPr lang="en-US" sz="2800" dirty="0">
                <a:solidFill>
                  <a:srgbClr val="3C4743"/>
                </a:solidFill>
                <a:latin typeface="Times New Roman"/>
                <a:ea typeface="Times New Roman"/>
                <a:cs typeface="Times New Roman"/>
                <a:sym typeface="Times New Roman"/>
              </a:rPr>
              <a:t>-100 multiple choice questions</a:t>
            </a:r>
          </a:p>
          <a:p>
            <a:pPr lvl="0">
              <a:lnSpc>
                <a:spcPct val="90000"/>
              </a:lnSpc>
              <a:spcBef>
                <a:spcPts val="475"/>
              </a:spcBef>
              <a:buSzPct val="25000"/>
            </a:pPr>
            <a:endParaRPr lang="en-US" sz="2800" dirty="0">
              <a:solidFill>
                <a:srgbClr val="3C4743"/>
              </a:solidFill>
              <a:latin typeface="Times New Roman"/>
              <a:ea typeface="Times New Roman"/>
              <a:cs typeface="Times New Roman"/>
              <a:sym typeface="Times New Roman"/>
            </a:endParaRPr>
          </a:p>
          <a:p>
            <a:pPr>
              <a:lnSpc>
                <a:spcPct val="90000"/>
              </a:lnSpc>
              <a:spcBef>
                <a:spcPts val="475"/>
              </a:spcBef>
              <a:buSzPct val="25000"/>
            </a:pPr>
            <a:r>
              <a:rPr lang="en-US" sz="2800" dirty="0">
                <a:solidFill>
                  <a:srgbClr val="3C4743"/>
                </a:solidFill>
                <a:latin typeface="Times New Roman"/>
                <a:ea typeface="Times New Roman"/>
                <a:cs typeface="Times New Roman"/>
                <a:sym typeface="Times New Roman"/>
              </a:rPr>
              <a:t>* Exam covers first and second quarter material.</a:t>
            </a:r>
          </a:p>
          <a:p>
            <a:pPr lvl="0">
              <a:lnSpc>
                <a:spcPct val="90000"/>
              </a:lnSpc>
              <a:spcBef>
                <a:spcPts val="475"/>
              </a:spcBef>
              <a:buSzPct val="25000"/>
            </a:pPr>
            <a:endParaRPr lang="en-US" sz="2800" dirty="0">
              <a:solidFill>
                <a:srgbClr val="3C4743"/>
              </a:solidFill>
              <a:latin typeface="Times New Roman"/>
              <a:ea typeface="Times New Roman"/>
              <a:cs typeface="Times New Roman"/>
              <a:sym typeface="Times New Roman"/>
            </a:endParaRPr>
          </a:p>
          <a:p>
            <a:pPr marL="0" marR="0" lvl="0" indent="0" algn="l" rtl="0">
              <a:lnSpc>
                <a:spcPct val="90000"/>
              </a:lnSpc>
              <a:spcBef>
                <a:spcPts val="475"/>
              </a:spcBef>
              <a:spcAft>
                <a:spcPts val="0"/>
              </a:spcAft>
              <a:buClr>
                <a:srgbClr val="E5E6DA"/>
              </a:buClr>
              <a:buSzPct val="25000"/>
              <a:buFont typeface="Times New Roman"/>
              <a:buNone/>
            </a:pPr>
            <a:r>
              <a:rPr lang="en-US" sz="2800" u="sng" dirty="0">
                <a:solidFill>
                  <a:srgbClr val="3C4743"/>
                </a:solidFill>
                <a:latin typeface="Times New Roman"/>
                <a:ea typeface="Times New Roman"/>
                <a:cs typeface="Times New Roman"/>
                <a:sym typeface="Times New Roman"/>
              </a:rPr>
              <a:t>Review Sessions </a:t>
            </a:r>
            <a:r>
              <a:rPr lang="en-US" sz="2800" dirty="0">
                <a:solidFill>
                  <a:srgbClr val="3C4743"/>
                </a:solidFill>
                <a:latin typeface="Times New Roman"/>
                <a:ea typeface="Times New Roman"/>
                <a:cs typeface="Times New Roman"/>
                <a:sym typeface="Times New Roman"/>
              </a:rPr>
              <a:t> </a:t>
            </a:r>
          </a:p>
          <a:p>
            <a:pPr marL="0" marR="0" lvl="0" indent="0" algn="l" rtl="0">
              <a:lnSpc>
                <a:spcPct val="90000"/>
              </a:lnSpc>
              <a:spcBef>
                <a:spcPts val="475"/>
              </a:spcBef>
              <a:spcAft>
                <a:spcPts val="0"/>
              </a:spcAft>
              <a:buClr>
                <a:srgbClr val="E5E6DA"/>
              </a:buClr>
              <a:buSzPct val="25000"/>
              <a:buFont typeface="Times New Roman"/>
              <a:buNone/>
            </a:pPr>
            <a:endParaRPr lang="en-US" sz="2800" dirty="0">
              <a:solidFill>
                <a:srgbClr val="3C4743"/>
              </a:solidFill>
              <a:latin typeface="Times New Roman"/>
              <a:ea typeface="Times New Roman"/>
              <a:cs typeface="Times New Roman"/>
              <a:sym typeface="Times New Roman"/>
            </a:endParaRPr>
          </a:p>
          <a:p>
            <a:pPr marL="0" marR="0" lvl="0" indent="0" algn="l" rtl="0">
              <a:lnSpc>
                <a:spcPct val="90000"/>
              </a:lnSpc>
              <a:spcBef>
                <a:spcPts val="475"/>
              </a:spcBef>
              <a:spcAft>
                <a:spcPts val="0"/>
              </a:spcAft>
              <a:buClr>
                <a:srgbClr val="E5E6DA"/>
              </a:buClr>
              <a:buSzPct val="25000"/>
              <a:buFont typeface="Times New Roman"/>
              <a:buNone/>
            </a:pPr>
            <a:r>
              <a:rPr lang="en-US" sz="2800" dirty="0">
                <a:solidFill>
                  <a:srgbClr val="3C4743"/>
                </a:solidFill>
                <a:latin typeface="Times New Roman"/>
                <a:ea typeface="Times New Roman"/>
                <a:cs typeface="Times New Roman"/>
                <a:sym typeface="Times New Roman"/>
              </a:rPr>
              <a:t>* Bring suggested study materials to review sessions as </a:t>
            </a:r>
          </a:p>
          <a:p>
            <a:pPr marL="0" marR="0" lvl="0" indent="0" algn="l" rtl="0">
              <a:lnSpc>
                <a:spcPct val="90000"/>
              </a:lnSpc>
              <a:spcBef>
                <a:spcPts val="475"/>
              </a:spcBef>
              <a:spcAft>
                <a:spcPts val="0"/>
              </a:spcAft>
              <a:buClr>
                <a:srgbClr val="E5E6DA"/>
              </a:buClr>
              <a:buSzPct val="25000"/>
              <a:buFont typeface="Times New Roman"/>
              <a:buNone/>
            </a:pPr>
            <a:r>
              <a:rPr lang="en-US" sz="2800" dirty="0">
                <a:solidFill>
                  <a:srgbClr val="3C4743"/>
                </a:solidFill>
                <a:latin typeface="Times New Roman"/>
                <a:ea typeface="Times New Roman"/>
                <a:cs typeface="Times New Roman"/>
                <a:sym typeface="Times New Roman"/>
              </a:rPr>
              <a:t>   well as specific questions you have about the material! </a:t>
            </a: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45911707"/>
      </p:ext>
    </p:extLst>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p:nvPr/>
        </p:nvSpPr>
        <p:spPr>
          <a:xfrm>
            <a:off x="1647825" y="3541712"/>
            <a:ext cx="7772400" cy="282257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dirty="0">
                <a:solidFill>
                  <a:srgbClr val="3C4743"/>
                </a:solidFill>
                <a:latin typeface="Times New Roman"/>
                <a:ea typeface="Times New Roman"/>
                <a:cs typeface="Times New Roman"/>
                <a:sym typeface="Times New Roman"/>
              </a:rPr>
              <a:t>Foundations of Technology</a:t>
            </a:r>
          </a:p>
          <a:p>
            <a:pPr marL="0" marR="0" lvl="0" indent="0" algn="ctr" rtl="0">
              <a:spcBef>
                <a:spcPts val="0"/>
              </a:spcBef>
              <a:spcAft>
                <a:spcPts val="0"/>
              </a:spcAft>
              <a:buClr>
                <a:srgbClr val="E5E6DA"/>
              </a:buClr>
              <a:buSzPct val="25000"/>
              <a:buFont typeface="Times New Roman"/>
              <a:buNone/>
            </a:pPr>
            <a:r>
              <a:rPr lang="en-US" sz="4000" dirty="0">
                <a:solidFill>
                  <a:srgbClr val="3C4743"/>
                </a:solidFill>
                <a:latin typeface="Times New Roman"/>
                <a:ea typeface="Times New Roman"/>
                <a:cs typeface="Times New Roman"/>
                <a:sym typeface="Times New Roman"/>
              </a:rPr>
              <a:t>PLTW ED G/T</a:t>
            </a:r>
          </a:p>
        </p:txBody>
      </p:sp>
      <p:sp>
        <p:nvSpPr>
          <p:cNvPr id="686" name="Shape 686"/>
          <p:cNvSpPr txBox="1"/>
          <p:nvPr/>
        </p:nvSpPr>
        <p:spPr>
          <a:xfrm>
            <a:off x="2363788" y="2078038"/>
            <a:ext cx="6400799" cy="25590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3C4743"/>
                </a:solidFill>
                <a:latin typeface="Times New Roman"/>
                <a:ea typeface="Times New Roman"/>
                <a:cs typeface="Times New Roman"/>
                <a:sym typeface="Times New Roman"/>
              </a:rPr>
              <a:t>Midterm exams</a:t>
            </a:r>
          </a:p>
          <a:p>
            <a:pPr marL="0" marR="0" lvl="0" indent="0" algn="ctr" rtl="0">
              <a:spcBef>
                <a:spcPts val="638"/>
              </a:spcBef>
              <a:spcAft>
                <a:spcPts val="0"/>
              </a:spcAft>
              <a:buClr>
                <a:srgbClr val="E5E6DA"/>
              </a:buClr>
              <a:buSzPct val="25000"/>
              <a:buFont typeface="Times New Roman"/>
              <a:buNone/>
            </a:pPr>
            <a:r>
              <a:rPr lang="en-US" sz="4400">
                <a:solidFill>
                  <a:srgbClr val="3C4743"/>
                </a:solidFill>
                <a:latin typeface="Times New Roman"/>
                <a:ea typeface="Times New Roman"/>
                <a:cs typeface="Times New Roman"/>
                <a:sym typeface="Times New Roman"/>
              </a:rPr>
              <a:t>for</a:t>
            </a:r>
          </a:p>
        </p:txBody>
      </p:sp>
    </p:spTree>
    <p:extLst>
      <p:ext uri="{BB962C8B-B14F-4D97-AF65-F5344CB8AC3E}">
        <p14:creationId xmlns:p14="http://schemas.microsoft.com/office/powerpoint/2010/main" val="1300681408"/>
      </p:ext>
    </p:extLst>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1743075" y="466725"/>
            <a:ext cx="7221538" cy="1362075"/>
          </a:xfrm>
          <a:prstGeom prst="rect">
            <a:avLst/>
          </a:prstGeom>
          <a:noFill/>
          <a:ln>
            <a:noFill/>
          </a:ln>
        </p:spPr>
        <p:txBody>
          <a:bodyPr lIns="91425" tIns="45700" rIns="91425" bIns="45700" anchor="ctr" anchorCtr="0">
            <a:noAutofit/>
          </a:bodyPr>
          <a:lstStyle/>
          <a:p>
            <a:pPr marL="0" marR="0" lvl="0" indent="0" algn="l" rtl="0">
              <a:lnSpc>
                <a:spcPct val="95000"/>
              </a:lnSpc>
              <a:spcBef>
                <a:spcPts val="0"/>
              </a:spcBef>
              <a:spcAft>
                <a:spcPts val="0"/>
              </a:spcAft>
              <a:buSzPct val="25000"/>
              <a:buNone/>
            </a:pPr>
            <a:r>
              <a:rPr lang="en-US" sz="4400" dirty="0" err="1">
                <a:solidFill>
                  <a:srgbClr val="FFFFFF"/>
                </a:solidFill>
                <a:latin typeface="Times New Roman"/>
                <a:ea typeface="Times New Roman"/>
                <a:cs typeface="Times New Roman"/>
                <a:sym typeface="Times New Roman"/>
              </a:rPr>
              <a:t>FoT</a:t>
            </a:r>
            <a:r>
              <a:rPr lang="en-US" sz="4400" dirty="0">
                <a:solidFill>
                  <a:srgbClr val="FFFFFF"/>
                </a:solidFill>
                <a:latin typeface="Times New Roman"/>
                <a:ea typeface="Times New Roman"/>
                <a:cs typeface="Times New Roman"/>
                <a:sym typeface="Times New Roman"/>
              </a:rPr>
              <a:t> &amp; PLTW - ED</a:t>
            </a:r>
            <a:endParaRPr lang="en-US" sz="4400" i="0" u="none" strike="noStrike" cap="none" dirty="0">
              <a:solidFill>
                <a:srgbClr val="FFFFFF"/>
              </a:solidFill>
              <a:latin typeface="Times New Roman"/>
              <a:ea typeface="Times New Roman"/>
              <a:cs typeface="Times New Roman"/>
              <a:sym typeface="Times New Roman"/>
            </a:endParaRPr>
          </a:p>
        </p:txBody>
      </p:sp>
      <p:sp>
        <p:nvSpPr>
          <p:cNvPr id="752" name="Shape 752"/>
          <p:cNvSpPr txBox="1">
            <a:spLocks noGrp="1"/>
          </p:cNvSpPr>
          <p:nvPr>
            <p:ph type="body" idx="1"/>
          </p:nvPr>
        </p:nvSpPr>
        <p:spPr>
          <a:xfrm>
            <a:off x="597877" y="1968500"/>
            <a:ext cx="7584097" cy="4203700"/>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chemeClr val="dk1"/>
              </a:buClr>
              <a:buSzPct val="25000"/>
              <a:buFont typeface="Noto Sans Symbols"/>
              <a:buNone/>
            </a:pPr>
            <a:endParaRPr lang="en-US" sz="2600" b="1" i="0" u="none" strike="noStrike" cap="none"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ct val="25000"/>
              <a:buFont typeface="Noto Sans Symbols"/>
              <a:buNone/>
            </a:pPr>
            <a:r>
              <a:rPr lang="en-US" sz="2600" b="1" i="0" u="none" strike="noStrike" cap="none" dirty="0">
                <a:solidFill>
                  <a:schemeClr val="dk1"/>
                </a:solidFill>
                <a:latin typeface="Calibri"/>
                <a:ea typeface="Calibri"/>
                <a:cs typeface="Calibri"/>
                <a:sym typeface="Calibri"/>
              </a:rPr>
              <a:t>Exams are composed of:</a:t>
            </a:r>
          </a:p>
          <a:p>
            <a:pPr marL="457200" indent="-457200">
              <a:buSzPct val="25000"/>
            </a:pPr>
            <a:r>
              <a:rPr lang="en-US" sz="2600" b="0" i="0" u="none" strike="noStrike" cap="none" dirty="0">
                <a:solidFill>
                  <a:schemeClr val="dk1"/>
                </a:solidFill>
                <a:latin typeface="Noto Sans Symbols"/>
                <a:ea typeface="Noto Sans Symbols"/>
                <a:cs typeface="Noto Sans Symbols"/>
                <a:sym typeface="Noto Sans Symbols"/>
              </a:rPr>
              <a:t>• </a:t>
            </a:r>
            <a:r>
              <a:rPr lang="en-US" sz="2600" dirty="0">
                <a:ea typeface="Noto Sans Symbols"/>
                <a:cs typeface="Noto Sans Symbols"/>
              </a:rPr>
              <a:t>S</a:t>
            </a:r>
            <a:r>
              <a:rPr lang="en-US" sz="2600" b="0" i="0" u="none" strike="noStrike" cap="none" dirty="0">
                <a:solidFill>
                  <a:schemeClr val="dk1"/>
                </a:solidFill>
                <a:latin typeface="Calibri"/>
                <a:ea typeface="Calibri"/>
                <a:cs typeface="Calibri"/>
                <a:sym typeface="Calibri"/>
              </a:rPr>
              <a:t>elected-response (select BEST)</a:t>
            </a:r>
          </a:p>
          <a:p>
            <a:pPr marL="457200" indent="-457200">
              <a:buSzPct val="25000"/>
            </a:pPr>
            <a:r>
              <a:rPr lang="en-US" sz="2600" dirty="0">
                <a:latin typeface="Noto Sans Symbols"/>
                <a:ea typeface="Noto Sans Symbols"/>
                <a:cs typeface="Noto Sans Symbols"/>
                <a:sym typeface="Noto Sans Symbols"/>
              </a:rPr>
              <a:t>• </a:t>
            </a:r>
            <a:r>
              <a:rPr lang="en-US" sz="2600" dirty="0">
                <a:ea typeface="Noto Sans Symbols"/>
                <a:cs typeface="Noto Sans Symbols"/>
              </a:rPr>
              <a:t>M</a:t>
            </a:r>
            <a:r>
              <a:rPr lang="en-US" sz="2600" dirty="0"/>
              <a:t>ultiple- response (select ALL appropriate)</a:t>
            </a:r>
          </a:p>
          <a:p>
            <a:pPr marL="457200" indent="-457200">
              <a:buSzPct val="25000"/>
            </a:pPr>
            <a:r>
              <a:rPr lang="en-US" sz="2600" dirty="0">
                <a:latin typeface="Noto Sans Symbols"/>
                <a:ea typeface="Noto Sans Symbols"/>
                <a:cs typeface="Noto Sans Symbols"/>
                <a:sym typeface="Noto Sans Symbols"/>
              </a:rPr>
              <a:t>• </a:t>
            </a:r>
            <a:r>
              <a:rPr lang="en-US" sz="2600" dirty="0"/>
              <a:t>True/False</a:t>
            </a:r>
          </a:p>
          <a:p>
            <a:pPr marL="457200" indent="-457200">
              <a:buSzPct val="25000"/>
            </a:pPr>
            <a:r>
              <a:rPr lang="en-US" sz="2600" dirty="0">
                <a:latin typeface="Noto Sans Symbols"/>
                <a:ea typeface="Noto Sans Symbols"/>
                <a:cs typeface="Noto Sans Symbols"/>
                <a:sym typeface="Noto Sans Symbols"/>
              </a:rPr>
              <a:t>• </a:t>
            </a:r>
            <a:r>
              <a:rPr lang="en-US" sz="2600" dirty="0"/>
              <a:t>Matching</a:t>
            </a:r>
          </a:p>
          <a:p>
            <a:pPr marL="457200" indent="-457200">
              <a:buSzPct val="25000"/>
            </a:pPr>
            <a:r>
              <a:rPr lang="en-US" sz="2600" b="0" i="0" u="none" strike="noStrike" cap="none" dirty="0">
                <a:solidFill>
                  <a:schemeClr val="dk1"/>
                </a:solidFill>
                <a:latin typeface="Noto Sans Symbols"/>
                <a:ea typeface="Noto Sans Symbols"/>
                <a:cs typeface="Noto Sans Symbols"/>
                <a:sym typeface="Noto Sans Symbols"/>
              </a:rPr>
              <a:t>• </a:t>
            </a:r>
            <a:r>
              <a:rPr lang="en-US" sz="2600" dirty="0">
                <a:ea typeface="Noto Sans Symbols"/>
                <a:cs typeface="Noto Sans Symbols"/>
              </a:rPr>
              <a:t>Short answer (terms, numeric response)</a:t>
            </a:r>
          </a:p>
          <a:p>
            <a:pPr marL="228600" marR="0" lvl="0" indent="-228600" algn="l" rtl="0">
              <a:spcBef>
                <a:spcPts val="1500"/>
              </a:spcBef>
              <a:spcAft>
                <a:spcPts val="0"/>
              </a:spcAft>
              <a:buClr>
                <a:schemeClr val="dk1"/>
              </a:buClr>
              <a:buSzPct val="25000"/>
              <a:buFont typeface="Noto Sans Symbols"/>
              <a:buNone/>
            </a:pPr>
            <a:endParaRPr lang="en-US" sz="2600" dirty="0">
              <a:ea typeface="Noto Sans Symbols"/>
              <a:cs typeface="Noto Sans Symbols"/>
            </a:endParaRPr>
          </a:p>
          <a:p>
            <a:pPr marL="228600" marR="0" lvl="0" indent="-228600" algn="l" rtl="0">
              <a:spcBef>
                <a:spcPts val="1500"/>
              </a:spcBef>
              <a:spcAft>
                <a:spcPts val="0"/>
              </a:spcAft>
              <a:buClr>
                <a:schemeClr val="dk1"/>
              </a:buClr>
              <a:buSzPct val="25000"/>
              <a:buFont typeface="Noto Sans Symbols"/>
              <a:buNone/>
            </a:pPr>
            <a:endParaRPr lang="en-US" sz="2600" b="0" i="0" u="none" strike="noStrike" cap="none" dirty="0">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25000"/>
              <a:buFont typeface="Noto Sans Symbols"/>
              <a:buNone/>
            </a:pPr>
            <a:endParaRPr lang="en-US" sz="2600" b="0" i="0" u="none" strike="noStrike" cap="none" dirty="0">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25000"/>
              <a:buFont typeface="Noto Sans Symbols"/>
              <a:buNone/>
            </a:pPr>
            <a:endParaRPr sz="2600" b="0" i="0" u="none" strike="noStrike" cap="none" dirty="0">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100000"/>
              <a:buFont typeface="Noto Sans Symbols"/>
              <a:buNone/>
            </a:pPr>
            <a:endParaRPr sz="2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3662211"/>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p:nvPr/>
        </p:nvSpPr>
        <p:spPr>
          <a:xfrm>
            <a:off x="685800" y="587375"/>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dirty="0">
                <a:solidFill>
                  <a:srgbClr val="E5E6DA"/>
                </a:solidFill>
                <a:latin typeface="Times New Roman"/>
                <a:ea typeface="Times New Roman"/>
                <a:cs typeface="Times New Roman"/>
                <a:sym typeface="Times New Roman"/>
              </a:rPr>
              <a:t>Study Materials</a:t>
            </a:r>
            <a:br>
              <a:rPr lang="en-US" sz="4400" dirty="0">
                <a:solidFill>
                  <a:srgbClr val="E5E6DA"/>
                </a:solidFill>
                <a:latin typeface="Times New Roman"/>
                <a:ea typeface="Times New Roman"/>
                <a:cs typeface="Times New Roman"/>
                <a:sym typeface="Times New Roman"/>
              </a:rPr>
            </a:br>
            <a:r>
              <a:rPr lang="en-US" sz="4400" dirty="0">
                <a:solidFill>
                  <a:srgbClr val="E5E6DA"/>
                </a:solidFill>
                <a:latin typeface="Times New Roman"/>
                <a:ea typeface="Times New Roman"/>
                <a:cs typeface="Times New Roman"/>
                <a:sym typeface="Times New Roman"/>
              </a:rPr>
              <a:t>for </a:t>
            </a:r>
            <a:r>
              <a:rPr lang="en-US" sz="4400" dirty="0" err="1">
                <a:solidFill>
                  <a:srgbClr val="E5E6DA"/>
                </a:solidFill>
                <a:latin typeface="Times New Roman"/>
                <a:ea typeface="Times New Roman"/>
                <a:cs typeface="Times New Roman"/>
                <a:sym typeface="Times New Roman"/>
              </a:rPr>
              <a:t>FoT</a:t>
            </a:r>
            <a:r>
              <a:rPr lang="en-US" sz="4400" dirty="0">
                <a:solidFill>
                  <a:srgbClr val="E5E6DA"/>
                </a:solidFill>
                <a:latin typeface="Times New Roman"/>
                <a:ea typeface="Times New Roman"/>
                <a:cs typeface="Times New Roman"/>
                <a:sym typeface="Times New Roman"/>
              </a:rPr>
              <a:t>/PLTW ED</a:t>
            </a:r>
          </a:p>
        </p:txBody>
      </p:sp>
      <p:sp>
        <p:nvSpPr>
          <p:cNvPr id="482" name="Shape 482"/>
          <p:cNvSpPr txBox="1"/>
          <p:nvPr/>
        </p:nvSpPr>
        <p:spPr>
          <a:xfrm>
            <a:off x="685800" y="2327275"/>
            <a:ext cx="7772400" cy="38099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800" dirty="0">
                <a:solidFill>
                  <a:srgbClr val="000000"/>
                </a:solidFill>
                <a:latin typeface="Times New Roman"/>
                <a:ea typeface="Times New Roman"/>
                <a:cs typeface="Times New Roman"/>
                <a:sym typeface="Times New Roman"/>
              </a:rPr>
              <a:t>*</a:t>
            </a:r>
            <a:r>
              <a:rPr lang="en-US" sz="2800" dirty="0">
                <a:latin typeface="Times New Roman"/>
                <a:ea typeface="Times New Roman"/>
                <a:cs typeface="Times New Roman"/>
                <a:sym typeface="Times New Roman"/>
              </a:rPr>
              <a:t>Midterm</a:t>
            </a:r>
            <a:r>
              <a:rPr lang="en-US" sz="2800" dirty="0">
                <a:solidFill>
                  <a:srgbClr val="000000"/>
                </a:solidFill>
                <a:latin typeface="Times New Roman"/>
                <a:ea typeface="Times New Roman"/>
                <a:cs typeface="Times New Roman"/>
                <a:sym typeface="Times New Roman"/>
              </a:rPr>
              <a:t> Exam Content</a:t>
            </a:r>
          </a:p>
          <a:p>
            <a:pPr marL="742950" marR="0" lvl="1" indent="-285750" algn="l" rtl="0">
              <a:lnSpc>
                <a:spcPct val="90000"/>
              </a:lnSpc>
              <a:spcBef>
                <a:spcPts val="475"/>
              </a:spcBef>
              <a:spcAft>
                <a:spcPts val="0"/>
              </a:spcAft>
              <a:buClr>
                <a:schemeClr val="dk2"/>
              </a:buClr>
              <a:buSzPct val="100000"/>
              <a:buFont typeface="Times New Roman"/>
              <a:buChar char="–"/>
            </a:pPr>
            <a:r>
              <a:rPr lang="en-US" sz="2400" dirty="0">
                <a:latin typeface="Times New Roman"/>
                <a:ea typeface="Times New Roman"/>
                <a:cs typeface="Times New Roman"/>
                <a:sym typeface="Times New Roman"/>
              </a:rPr>
              <a:t>Located on Canvas as a Student</a:t>
            </a:r>
            <a:endParaRPr sz="2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90000"/>
              </a:lnSpc>
              <a:spcBef>
                <a:spcPts val="563"/>
              </a:spcBef>
              <a:spcAft>
                <a:spcPts val="0"/>
              </a:spcAft>
              <a:buSzPct val="25000"/>
              <a:buNone/>
            </a:pPr>
            <a:r>
              <a:rPr lang="en-US" sz="2800" dirty="0">
                <a:solidFill>
                  <a:srgbClr val="000000"/>
                </a:solidFill>
                <a:latin typeface="Times New Roman"/>
                <a:ea typeface="Times New Roman"/>
                <a:cs typeface="Times New Roman"/>
                <a:sym typeface="Times New Roman"/>
              </a:rPr>
              <a:t>*Review Classroom Assignments</a:t>
            </a:r>
          </a:p>
          <a:p>
            <a:pPr marL="742950" marR="0" lvl="1" indent="-285750" algn="l" rtl="0">
              <a:lnSpc>
                <a:spcPct val="90000"/>
              </a:lnSpc>
              <a:spcBef>
                <a:spcPts val="475"/>
              </a:spcBef>
              <a:spcAft>
                <a:spcPts val="0"/>
              </a:spcAft>
              <a:buClr>
                <a:schemeClr val="dk2"/>
              </a:buClr>
              <a:buSzPct val="100000"/>
              <a:buFont typeface="Times New Roman"/>
              <a:buChar char="–"/>
            </a:pPr>
            <a:r>
              <a:rPr lang="en-US" sz="2400" b="0" i="0" u="none" strike="noStrike" cap="none" dirty="0">
                <a:solidFill>
                  <a:srgbClr val="000000"/>
                </a:solidFill>
                <a:latin typeface="Times New Roman"/>
                <a:ea typeface="Times New Roman"/>
                <a:cs typeface="Times New Roman"/>
                <a:sym typeface="Times New Roman"/>
              </a:rPr>
              <a:t>Vocabulary terms, Notes, Class Activities,</a:t>
            </a:r>
          </a:p>
          <a:p>
            <a:pPr marL="742950" marR="0" lvl="1" indent="-285750" algn="l" rtl="0">
              <a:lnSpc>
                <a:spcPct val="90000"/>
              </a:lnSpc>
              <a:spcBef>
                <a:spcPts val="475"/>
              </a:spcBef>
              <a:spcAft>
                <a:spcPts val="0"/>
              </a:spcAft>
              <a:buSzPct val="25000"/>
              <a:buNone/>
            </a:pPr>
            <a:r>
              <a:rPr lang="en-US" sz="2400" b="0" i="0" u="none" strike="noStrike" cap="none" dirty="0">
                <a:solidFill>
                  <a:srgbClr val="000000"/>
                </a:solidFill>
                <a:latin typeface="Times New Roman"/>
                <a:ea typeface="Times New Roman"/>
                <a:cs typeface="Times New Roman"/>
                <a:sym typeface="Times New Roman"/>
              </a:rPr>
              <a:t>    Tests, quizzes, and projects.</a:t>
            </a:r>
          </a:p>
          <a:p>
            <a:pPr marL="742950" marR="0" lvl="1" indent="-285750" algn="l" rtl="0">
              <a:lnSpc>
                <a:spcPct val="90000"/>
              </a:lnSpc>
              <a:spcBef>
                <a:spcPts val="475"/>
              </a:spcBef>
              <a:spcAft>
                <a:spcPts val="0"/>
              </a:spcAft>
              <a:buClr>
                <a:schemeClr val="dk2"/>
              </a:buClr>
              <a:buSzPct val="100000"/>
              <a:buFont typeface="Times New Roman"/>
              <a:buChar char="–"/>
            </a:pPr>
            <a:r>
              <a:rPr lang="en-US" sz="2400" dirty="0">
                <a:latin typeface="Times New Roman"/>
                <a:ea typeface="Times New Roman"/>
                <a:cs typeface="Times New Roman"/>
                <a:sym typeface="Times New Roman"/>
              </a:rPr>
              <a:t>N</a:t>
            </a:r>
            <a:r>
              <a:rPr lang="en-US" sz="2400" b="0" i="0" u="none" strike="noStrike" cap="none" dirty="0">
                <a:solidFill>
                  <a:srgbClr val="000000"/>
                </a:solidFill>
                <a:latin typeface="Times New Roman"/>
                <a:ea typeface="Times New Roman"/>
                <a:cs typeface="Times New Roman"/>
                <a:sym typeface="Times New Roman"/>
              </a:rPr>
              <a:t>otebook may be taken home to study.</a:t>
            </a:r>
          </a:p>
          <a:p>
            <a:pPr marL="457200">
              <a:lnSpc>
                <a:spcPct val="90000"/>
              </a:lnSpc>
              <a:spcBef>
                <a:spcPts val="475"/>
              </a:spcBef>
              <a:buClr>
                <a:schemeClr val="dk2"/>
              </a:buClr>
              <a:buSzPct val="100000"/>
            </a:pPr>
            <a:endParaRPr lang="en-US" sz="2400" b="0" i="0" u="none" strike="noStrike" cap="none"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46381107"/>
      </p:ext>
    </p:extLst>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1743075" y="466725"/>
            <a:ext cx="7221538" cy="1362075"/>
          </a:xfrm>
          <a:prstGeom prst="rect">
            <a:avLst/>
          </a:prstGeom>
          <a:noFill/>
          <a:ln>
            <a:noFill/>
          </a:ln>
        </p:spPr>
        <p:txBody>
          <a:bodyPr lIns="91425" tIns="45700" rIns="91425" bIns="45700" anchor="ctr" anchorCtr="0">
            <a:noAutofit/>
          </a:bodyPr>
          <a:lstStyle/>
          <a:p>
            <a:pPr marL="0" marR="0" lvl="0" indent="0" algn="l" rtl="0">
              <a:lnSpc>
                <a:spcPct val="95000"/>
              </a:lnSpc>
              <a:spcBef>
                <a:spcPts val="0"/>
              </a:spcBef>
              <a:spcAft>
                <a:spcPts val="0"/>
              </a:spcAft>
              <a:buSzPct val="25000"/>
              <a:buNone/>
            </a:pPr>
            <a:r>
              <a:rPr lang="en-US" sz="4400" dirty="0">
                <a:solidFill>
                  <a:srgbClr val="FFFFFF"/>
                </a:solidFill>
                <a:latin typeface="Times New Roman"/>
                <a:ea typeface="Times New Roman"/>
                <a:cs typeface="Times New Roman"/>
                <a:sym typeface="Times New Roman"/>
              </a:rPr>
              <a:t>FOT &amp; PLTW - ED</a:t>
            </a:r>
            <a:endParaRPr lang="en-US" sz="4400" i="0" u="none" strike="noStrike" cap="none" dirty="0">
              <a:solidFill>
                <a:srgbClr val="FFFFFF"/>
              </a:solidFill>
              <a:latin typeface="Times New Roman"/>
              <a:ea typeface="Times New Roman"/>
              <a:cs typeface="Times New Roman"/>
              <a:sym typeface="Times New Roman"/>
            </a:endParaRPr>
          </a:p>
        </p:txBody>
      </p:sp>
      <p:sp>
        <p:nvSpPr>
          <p:cNvPr id="752" name="Shape 752"/>
          <p:cNvSpPr txBox="1">
            <a:spLocks noGrp="1"/>
          </p:cNvSpPr>
          <p:nvPr>
            <p:ph type="body" idx="1"/>
          </p:nvPr>
        </p:nvSpPr>
        <p:spPr>
          <a:xfrm>
            <a:off x="597877" y="1968500"/>
            <a:ext cx="7948246" cy="4361962"/>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Clr>
                <a:schemeClr val="dk1"/>
              </a:buClr>
              <a:buSzPct val="25000"/>
              <a:buFont typeface="Noto Sans Symbols"/>
              <a:buNone/>
            </a:pPr>
            <a:endParaRPr lang="en-US" sz="2600" b="1" i="0" u="none" strike="noStrike" cap="none" dirty="0">
              <a:solidFill>
                <a:schemeClr val="dk1"/>
              </a:solidFill>
              <a:latin typeface="Calibri"/>
              <a:ea typeface="Calibri"/>
              <a:cs typeface="Calibri"/>
              <a:sym typeface="Calibri"/>
            </a:endParaRPr>
          </a:p>
          <a:p>
            <a:pPr lvl="0" indent="-228600">
              <a:buSzPct val="25000"/>
              <a:buNone/>
            </a:pPr>
            <a:r>
              <a:rPr lang="en-US" sz="2600" b="1" dirty="0"/>
              <a:t>Students may effectively prepare by:</a:t>
            </a:r>
          </a:p>
          <a:p>
            <a:pPr marL="457200" indent="-457200">
              <a:buSzPct val="25000"/>
            </a:pPr>
            <a:r>
              <a:rPr lang="en-US" sz="2600" dirty="0">
                <a:latin typeface="Noto Sans Symbols"/>
                <a:ea typeface="Noto Sans Symbols"/>
                <a:cs typeface="Noto Sans Symbols"/>
                <a:sym typeface="Noto Sans Symbols"/>
              </a:rPr>
              <a:t>• </a:t>
            </a:r>
            <a:r>
              <a:rPr lang="en-US" sz="2600" dirty="0"/>
              <a:t>working with a study partner</a:t>
            </a:r>
          </a:p>
          <a:p>
            <a:pPr marL="457200" indent="-457200">
              <a:buSzPct val="25000"/>
            </a:pPr>
            <a:r>
              <a:rPr lang="en-US" sz="2600" dirty="0">
                <a:latin typeface="Noto Sans Symbols"/>
                <a:ea typeface="Noto Sans Symbols"/>
                <a:cs typeface="Noto Sans Symbols"/>
                <a:sym typeface="Noto Sans Symbols"/>
              </a:rPr>
              <a:t>• </a:t>
            </a:r>
            <a:r>
              <a:rPr lang="en-US" sz="2600" dirty="0"/>
              <a:t>consulting Canvas on-line resources</a:t>
            </a:r>
          </a:p>
          <a:p>
            <a:pPr marL="457200" indent="-457200">
              <a:buSzPct val="25000"/>
            </a:pPr>
            <a:r>
              <a:rPr lang="en-US" sz="2600" dirty="0">
                <a:latin typeface="Noto Sans Symbols"/>
                <a:ea typeface="Noto Sans Symbols"/>
                <a:cs typeface="Noto Sans Symbols"/>
                <a:sym typeface="Noto Sans Symbols"/>
              </a:rPr>
              <a:t>• </a:t>
            </a:r>
            <a:r>
              <a:rPr lang="en-US" sz="2600" dirty="0"/>
              <a:t>coming after school for extra help</a:t>
            </a:r>
          </a:p>
          <a:p>
            <a:pPr marL="457200" indent="-457200">
              <a:buSzPct val="25000"/>
            </a:pPr>
            <a:r>
              <a:rPr lang="en-US" sz="2600" dirty="0">
                <a:latin typeface="Noto Sans Symbols"/>
                <a:ea typeface="Noto Sans Symbols"/>
                <a:cs typeface="Noto Sans Symbols"/>
                <a:sym typeface="Noto Sans Symbols"/>
              </a:rPr>
              <a:t>• </a:t>
            </a:r>
            <a:r>
              <a:rPr lang="en-US" sz="2600" dirty="0"/>
              <a:t>reviewing old assignments, projects, quizzes &amp;  tests</a:t>
            </a:r>
            <a:endParaRPr lang="en-US" sz="2600" dirty="0">
              <a:ea typeface="Noto Sans Symbols"/>
              <a:cs typeface="Noto Sans Symbols"/>
            </a:endParaRPr>
          </a:p>
          <a:p>
            <a:pPr marL="228600" marR="0" lvl="0" indent="-228600" algn="l" rtl="0">
              <a:spcBef>
                <a:spcPts val="1500"/>
              </a:spcBef>
              <a:spcAft>
                <a:spcPts val="0"/>
              </a:spcAft>
              <a:buClr>
                <a:schemeClr val="dk1"/>
              </a:buClr>
              <a:buSzPct val="25000"/>
              <a:buFont typeface="Noto Sans Symbols"/>
              <a:buNone/>
            </a:pPr>
            <a:endParaRPr lang="en-US" sz="2600" b="0" i="0" u="none" strike="noStrike" cap="none" dirty="0">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25000"/>
              <a:buFont typeface="Noto Sans Symbols"/>
              <a:buNone/>
            </a:pPr>
            <a:endParaRPr lang="en-US" sz="2600" b="0" i="0" u="none" strike="noStrike" cap="none" dirty="0">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25000"/>
              <a:buFont typeface="Noto Sans Symbols"/>
              <a:buNone/>
            </a:pPr>
            <a:endParaRPr sz="2600" b="0" i="0" u="none" strike="noStrike" cap="none" dirty="0">
              <a:solidFill>
                <a:schemeClr val="dk1"/>
              </a:solidFill>
              <a:latin typeface="Calibri"/>
              <a:ea typeface="Calibri"/>
              <a:cs typeface="Calibri"/>
              <a:sym typeface="Calibri"/>
            </a:endParaRPr>
          </a:p>
          <a:p>
            <a:pPr marL="228600" marR="0" lvl="0" indent="-228600" algn="l" rtl="0">
              <a:spcBef>
                <a:spcPts val="1500"/>
              </a:spcBef>
              <a:spcAft>
                <a:spcPts val="0"/>
              </a:spcAft>
              <a:buClr>
                <a:schemeClr val="dk1"/>
              </a:buClr>
              <a:buSzPct val="100000"/>
              <a:buFont typeface="Noto Sans Symbols"/>
              <a:buNone/>
            </a:pPr>
            <a:endParaRPr sz="2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8741102"/>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p:nvPr/>
        </p:nvSpPr>
        <p:spPr>
          <a:xfrm>
            <a:off x="2153675" y="4471305"/>
            <a:ext cx="6990300" cy="10707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3200" dirty="0">
                <a:latin typeface="Times New Roman"/>
                <a:ea typeface="Times New Roman"/>
                <a:cs typeface="Times New Roman"/>
                <a:sym typeface="Times New Roman"/>
              </a:rPr>
              <a:t>Next: Course Selection and computing final grades</a:t>
            </a:r>
          </a:p>
        </p:txBody>
      </p:sp>
      <p:sp>
        <p:nvSpPr>
          <p:cNvPr id="764" name="Shape 764"/>
          <p:cNvSpPr txBox="1"/>
          <p:nvPr/>
        </p:nvSpPr>
        <p:spPr>
          <a:xfrm>
            <a:off x="2344738" y="2116138"/>
            <a:ext cx="6400799" cy="1600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3200">
                <a:solidFill>
                  <a:srgbClr val="3C4743"/>
                </a:solidFill>
                <a:latin typeface="Times New Roman"/>
                <a:ea typeface="Times New Roman"/>
                <a:cs typeface="Times New Roman"/>
                <a:sym typeface="Times New Roman"/>
              </a:rPr>
              <a:t> </a:t>
            </a:r>
            <a:r>
              <a:rPr lang="en-US" sz="6000">
                <a:solidFill>
                  <a:srgbClr val="3C4743"/>
                </a:solidFill>
                <a:latin typeface="Times New Roman"/>
                <a:ea typeface="Times New Roman"/>
                <a:cs typeface="Times New Roman"/>
                <a:sym typeface="Times New Roman"/>
              </a:rPr>
              <a:t>Any Questions? </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1647825" y="3541712"/>
            <a:ext cx="7772400" cy="28227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3C4743"/>
                </a:solidFill>
                <a:latin typeface="Times New Roman"/>
                <a:ea typeface="Times New Roman"/>
                <a:cs typeface="Times New Roman"/>
                <a:sym typeface="Times New Roman"/>
              </a:rPr>
              <a:t>Computing Final Grades</a:t>
            </a:r>
          </a:p>
        </p:txBody>
      </p:sp>
      <p:sp>
        <p:nvSpPr>
          <p:cNvPr id="275" name="Shape 275"/>
          <p:cNvSpPr txBox="1"/>
          <p:nvPr/>
        </p:nvSpPr>
        <p:spPr>
          <a:xfrm>
            <a:off x="2363788" y="2078038"/>
            <a:ext cx="6400799" cy="25589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3C4743"/>
                </a:solidFill>
                <a:latin typeface="Times New Roman"/>
                <a:ea typeface="Times New Roman"/>
                <a:cs typeface="Times New Roman"/>
                <a:sym typeface="Times New Roman"/>
              </a:rPr>
              <a:t>Midterm Grades</a:t>
            </a:r>
          </a:p>
        </p:txBody>
      </p:sp>
    </p:spTree>
    <p:extLst>
      <p:ext uri="{BB962C8B-B14F-4D97-AF65-F5344CB8AC3E}">
        <p14:creationId xmlns:p14="http://schemas.microsoft.com/office/powerpoint/2010/main" val="1134454321"/>
      </p:ext>
    </p:extLst>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p:nvPr/>
        </p:nvSpPr>
        <p:spPr>
          <a:xfrm>
            <a:off x="1978025" y="1604962"/>
            <a:ext cx="7369174" cy="18081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rgbClr val="000000"/>
                </a:solidFill>
                <a:latin typeface="Times New Roman"/>
                <a:ea typeface="Times New Roman"/>
                <a:cs typeface="Times New Roman"/>
                <a:sym typeface="Times New Roman"/>
              </a:rPr>
              <a:t>Do my grades on midterm exams affect my eligibility for extracurricular activities?</a:t>
            </a:r>
          </a:p>
        </p:txBody>
      </p:sp>
      <p:grpSp>
        <p:nvGrpSpPr>
          <p:cNvPr id="287" name="Shape 287"/>
          <p:cNvGrpSpPr/>
          <p:nvPr/>
        </p:nvGrpSpPr>
        <p:grpSpPr>
          <a:xfrm>
            <a:off x="6486525" y="233362"/>
            <a:ext cx="1809750" cy="793750"/>
            <a:chOff x="0" y="15650"/>
            <a:chExt cx="2978550" cy="2956974"/>
          </a:xfrm>
        </p:grpSpPr>
        <p:sp>
          <p:nvSpPr>
            <p:cNvPr id="288" name="Shape 288"/>
            <p:cNvSpPr/>
            <p:nvPr/>
          </p:nvSpPr>
          <p:spPr>
            <a:xfrm>
              <a:off x="44925" y="35200"/>
              <a:ext cx="2891749" cy="2887850"/>
            </a:xfrm>
            <a:custGeom>
              <a:avLst/>
              <a:gdLst/>
              <a:ahLst/>
              <a:cxnLst/>
              <a:rect l="0" t="0" r="0" b="0"/>
              <a:pathLst>
                <a:path w="120000" h="120000" extrusionOk="0">
                  <a:moveTo>
                    <a:pt x="1" y="14092"/>
                  </a:moveTo>
                  <a:lnTo>
                    <a:pt x="9961" y="12303"/>
                  </a:lnTo>
                  <a:lnTo>
                    <a:pt x="35394" y="3577"/>
                  </a:lnTo>
                  <a:lnTo>
                    <a:pt x="45652" y="813"/>
                  </a:lnTo>
                  <a:lnTo>
                    <a:pt x="51840" y="1"/>
                  </a:lnTo>
                  <a:lnTo>
                    <a:pt x="54171" y="2602"/>
                  </a:lnTo>
                  <a:lnTo>
                    <a:pt x="61928" y="2602"/>
                  </a:lnTo>
                  <a:lnTo>
                    <a:pt x="74348" y="5583"/>
                  </a:lnTo>
                  <a:lnTo>
                    <a:pt x="93592" y="10732"/>
                  </a:lnTo>
                  <a:lnTo>
                    <a:pt x="91896" y="21247"/>
                  </a:lnTo>
                  <a:lnTo>
                    <a:pt x="104612" y="29431"/>
                  </a:lnTo>
                  <a:lnTo>
                    <a:pt x="120000" y="42710"/>
                  </a:lnTo>
                  <a:lnTo>
                    <a:pt x="98552" y="95175"/>
                  </a:lnTo>
                  <a:lnTo>
                    <a:pt x="94228" y="108671"/>
                  </a:lnTo>
                  <a:lnTo>
                    <a:pt x="90498" y="120000"/>
                  </a:lnTo>
                  <a:lnTo>
                    <a:pt x="46118" y="99348"/>
                  </a:lnTo>
                  <a:lnTo>
                    <a:pt x="48111" y="94579"/>
                  </a:lnTo>
                  <a:lnTo>
                    <a:pt x="42091" y="92790"/>
                  </a:lnTo>
                  <a:lnTo>
                    <a:pt x="26874" y="95989"/>
                  </a:lnTo>
                  <a:lnTo>
                    <a:pt x="17083" y="99729"/>
                  </a:lnTo>
                  <a:lnTo>
                    <a:pt x="10554" y="83252"/>
                  </a:lnTo>
                  <a:lnTo>
                    <a:pt x="3137" y="33767"/>
                  </a:lnTo>
                  <a:lnTo>
                    <a:pt x="1" y="14092"/>
                  </a:lnTo>
                  <a:close/>
                </a:path>
              </a:pathLst>
            </a:custGeom>
            <a:solidFill>
              <a:srgbClr val="FFFCE5"/>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89" name="Shape 289"/>
            <p:cNvSpPr/>
            <p:nvPr/>
          </p:nvSpPr>
          <p:spPr>
            <a:xfrm>
              <a:off x="1151150" y="211300"/>
              <a:ext cx="1187974" cy="2281324"/>
            </a:xfrm>
            <a:custGeom>
              <a:avLst/>
              <a:gdLst/>
              <a:ahLst/>
              <a:cxnLst/>
              <a:rect l="0" t="0" r="0" b="0"/>
              <a:pathLst>
                <a:path w="120000" h="120000" extrusionOk="0">
                  <a:moveTo>
                    <a:pt x="2" y="107992"/>
                  </a:moveTo>
                  <a:lnTo>
                    <a:pt x="6192" y="109502"/>
                  </a:lnTo>
                  <a:lnTo>
                    <a:pt x="3303" y="113138"/>
                  </a:lnTo>
                  <a:lnTo>
                    <a:pt x="26003" y="115334"/>
                  </a:lnTo>
                  <a:lnTo>
                    <a:pt x="56854" y="119518"/>
                  </a:lnTo>
                  <a:lnTo>
                    <a:pt x="86981" y="119998"/>
                  </a:lnTo>
                  <a:lnTo>
                    <a:pt x="95443" y="94819"/>
                  </a:lnTo>
                  <a:lnTo>
                    <a:pt x="104936" y="53036"/>
                  </a:lnTo>
                  <a:lnTo>
                    <a:pt x="119999" y="22024"/>
                  </a:lnTo>
                  <a:lnTo>
                    <a:pt x="111540" y="17358"/>
                  </a:lnTo>
                  <a:lnTo>
                    <a:pt x="88118" y="77735"/>
                  </a:lnTo>
                  <a:lnTo>
                    <a:pt x="80688" y="111423"/>
                  </a:lnTo>
                  <a:lnTo>
                    <a:pt x="61291" y="113138"/>
                  </a:lnTo>
                  <a:lnTo>
                    <a:pt x="37455" y="111216"/>
                  </a:lnTo>
                  <a:lnTo>
                    <a:pt x="48806" y="107306"/>
                  </a:lnTo>
                  <a:lnTo>
                    <a:pt x="40344" y="86516"/>
                  </a:lnTo>
                  <a:lnTo>
                    <a:pt x="32710" y="26894"/>
                  </a:lnTo>
                  <a:lnTo>
                    <a:pt x="28273" y="1234"/>
                  </a:lnTo>
                  <a:lnTo>
                    <a:pt x="21258" y="0"/>
                  </a:lnTo>
                  <a:lnTo>
                    <a:pt x="25280" y="31767"/>
                  </a:lnTo>
                  <a:lnTo>
                    <a:pt x="29306" y="66757"/>
                  </a:lnTo>
                  <a:lnTo>
                    <a:pt x="38488" y="102915"/>
                  </a:lnTo>
                  <a:lnTo>
                    <a:pt x="25280" y="104356"/>
                  </a:lnTo>
                  <a:lnTo>
                    <a:pt x="4439" y="106277"/>
                  </a:lnTo>
                  <a:lnTo>
                    <a:pt x="2" y="107992"/>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0" name="Shape 290"/>
            <p:cNvSpPr/>
            <p:nvPr/>
          </p:nvSpPr>
          <p:spPr>
            <a:xfrm>
              <a:off x="1120525" y="520425"/>
              <a:ext cx="1858025" cy="2452199"/>
            </a:xfrm>
            <a:custGeom>
              <a:avLst/>
              <a:gdLst/>
              <a:ahLst/>
              <a:cxnLst/>
              <a:rect l="0" t="0" r="0" b="0"/>
              <a:pathLst>
                <a:path w="120000" h="120000" extrusionOk="0">
                  <a:moveTo>
                    <a:pt x="74546" y="0"/>
                  </a:moveTo>
                  <a:lnTo>
                    <a:pt x="93413" y="9510"/>
                  </a:lnTo>
                  <a:lnTo>
                    <a:pt x="112677" y="21000"/>
                  </a:lnTo>
                  <a:lnTo>
                    <a:pt x="120000" y="25787"/>
                  </a:lnTo>
                  <a:lnTo>
                    <a:pt x="115117" y="36957"/>
                  </a:lnTo>
                  <a:lnTo>
                    <a:pt x="103572" y="57637"/>
                  </a:lnTo>
                  <a:lnTo>
                    <a:pt x="88862" y="85084"/>
                  </a:lnTo>
                  <a:lnTo>
                    <a:pt x="78702" y="105063"/>
                  </a:lnTo>
                  <a:lnTo>
                    <a:pt x="72434" y="119998"/>
                  </a:lnTo>
                  <a:lnTo>
                    <a:pt x="41628" y="108765"/>
                  </a:lnTo>
                  <a:lnTo>
                    <a:pt x="12600" y="97594"/>
                  </a:lnTo>
                  <a:lnTo>
                    <a:pt x="0" y="93190"/>
                  </a:lnTo>
                  <a:lnTo>
                    <a:pt x="2441" y="86425"/>
                  </a:lnTo>
                  <a:lnTo>
                    <a:pt x="8378" y="86425"/>
                  </a:lnTo>
                  <a:lnTo>
                    <a:pt x="4222" y="92170"/>
                  </a:lnTo>
                  <a:lnTo>
                    <a:pt x="14712" y="95233"/>
                  </a:lnTo>
                  <a:lnTo>
                    <a:pt x="37074" y="103722"/>
                  </a:lnTo>
                  <a:lnTo>
                    <a:pt x="64717" y="113552"/>
                  </a:lnTo>
                  <a:lnTo>
                    <a:pt x="71380" y="115211"/>
                  </a:lnTo>
                  <a:lnTo>
                    <a:pt x="76591" y="99318"/>
                  </a:lnTo>
                  <a:lnTo>
                    <a:pt x="87806" y="78957"/>
                  </a:lnTo>
                  <a:lnTo>
                    <a:pt x="104233" y="48128"/>
                  </a:lnTo>
                  <a:lnTo>
                    <a:pt x="115448" y="26744"/>
                  </a:lnTo>
                  <a:lnTo>
                    <a:pt x="108455" y="21702"/>
                  </a:lnTo>
                  <a:lnTo>
                    <a:pt x="89918" y="11170"/>
                  </a:lnTo>
                  <a:lnTo>
                    <a:pt x="73095" y="3383"/>
                  </a:lnTo>
                  <a:lnTo>
                    <a:pt x="74546"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1" name="Shape 291"/>
            <p:cNvSpPr/>
            <p:nvPr/>
          </p:nvSpPr>
          <p:spPr>
            <a:xfrm>
              <a:off x="1394275" y="363900"/>
              <a:ext cx="776324" cy="210024"/>
            </a:xfrm>
            <a:custGeom>
              <a:avLst/>
              <a:gdLst/>
              <a:ahLst/>
              <a:cxnLst/>
              <a:rect l="0" t="0" r="0" b="0"/>
              <a:pathLst>
                <a:path w="120000" h="120000" extrusionOk="0">
                  <a:moveTo>
                    <a:pt x="0" y="14"/>
                  </a:moveTo>
                  <a:lnTo>
                    <a:pt x="38052" y="21625"/>
                  </a:lnTo>
                  <a:lnTo>
                    <a:pt x="80525" y="43237"/>
                  </a:lnTo>
                  <a:lnTo>
                    <a:pt x="105786" y="73048"/>
                  </a:lnTo>
                  <a:lnTo>
                    <a:pt x="119996" y="94660"/>
                  </a:lnTo>
                  <a:lnTo>
                    <a:pt x="117627" y="119999"/>
                  </a:lnTo>
                  <a:lnTo>
                    <a:pt x="104998" y="98374"/>
                  </a:lnTo>
                  <a:lnTo>
                    <a:pt x="74524" y="61864"/>
                  </a:lnTo>
                  <a:lnTo>
                    <a:pt x="33473" y="40252"/>
                  </a:lnTo>
                  <a:lnTo>
                    <a:pt x="0" y="25339"/>
                  </a:lnTo>
                  <a:lnTo>
                    <a:pt x="0" y="14"/>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2" name="Shape 292"/>
            <p:cNvSpPr/>
            <p:nvPr/>
          </p:nvSpPr>
          <p:spPr>
            <a:xfrm>
              <a:off x="1399375" y="491725"/>
              <a:ext cx="755899" cy="210024"/>
            </a:xfrm>
            <a:custGeom>
              <a:avLst/>
              <a:gdLst/>
              <a:ahLst/>
              <a:cxnLst/>
              <a:rect l="0" t="0" r="0" b="0"/>
              <a:pathLst>
                <a:path w="120000" h="120000" extrusionOk="0">
                  <a:moveTo>
                    <a:pt x="0" y="14"/>
                  </a:moveTo>
                  <a:lnTo>
                    <a:pt x="34377" y="10441"/>
                  </a:lnTo>
                  <a:lnTo>
                    <a:pt x="78808" y="40252"/>
                  </a:lnTo>
                  <a:lnTo>
                    <a:pt x="107026" y="72291"/>
                  </a:lnTo>
                  <a:lnTo>
                    <a:pt x="119996" y="87203"/>
                  </a:lnTo>
                  <a:lnTo>
                    <a:pt x="118539" y="119999"/>
                  </a:lnTo>
                  <a:lnTo>
                    <a:pt x="104755" y="94660"/>
                  </a:lnTo>
                  <a:lnTo>
                    <a:pt x="70378" y="54407"/>
                  </a:lnTo>
                  <a:lnTo>
                    <a:pt x="25947" y="32796"/>
                  </a:lnTo>
                  <a:lnTo>
                    <a:pt x="650" y="25339"/>
                  </a:lnTo>
                  <a:lnTo>
                    <a:pt x="0" y="14"/>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3" name="Shape 293"/>
            <p:cNvSpPr/>
            <p:nvPr/>
          </p:nvSpPr>
          <p:spPr>
            <a:xfrm>
              <a:off x="1408575" y="593475"/>
              <a:ext cx="708900" cy="204800"/>
            </a:xfrm>
            <a:custGeom>
              <a:avLst/>
              <a:gdLst/>
              <a:ahLst/>
              <a:cxnLst/>
              <a:rect l="0" t="0" r="0" b="0"/>
              <a:pathLst>
                <a:path w="120000" h="120000" extrusionOk="0">
                  <a:moveTo>
                    <a:pt x="0" y="0"/>
                  </a:moveTo>
                  <a:lnTo>
                    <a:pt x="38387" y="14516"/>
                  </a:lnTo>
                  <a:lnTo>
                    <a:pt x="77465" y="45087"/>
                  </a:lnTo>
                  <a:lnTo>
                    <a:pt x="103571" y="71074"/>
                  </a:lnTo>
                  <a:lnTo>
                    <a:pt x="119999" y="97060"/>
                  </a:lnTo>
                  <a:lnTo>
                    <a:pt x="118269" y="119985"/>
                  </a:lnTo>
                  <a:lnTo>
                    <a:pt x="96309" y="97060"/>
                  </a:lnTo>
                  <a:lnTo>
                    <a:pt x="55505" y="48911"/>
                  </a:lnTo>
                  <a:lnTo>
                    <a:pt x="22822" y="33632"/>
                  </a:lnTo>
                  <a:lnTo>
                    <a:pt x="1557" y="25986"/>
                  </a:lnTo>
                  <a:lnTo>
                    <a:pt x="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4" name="Shape 294"/>
            <p:cNvSpPr/>
            <p:nvPr/>
          </p:nvSpPr>
          <p:spPr>
            <a:xfrm>
              <a:off x="1379975" y="262150"/>
              <a:ext cx="804925" cy="223075"/>
            </a:xfrm>
            <a:custGeom>
              <a:avLst/>
              <a:gdLst/>
              <a:ahLst/>
              <a:cxnLst/>
              <a:rect l="0" t="0" r="0" b="0"/>
              <a:pathLst>
                <a:path w="120000" h="120000" extrusionOk="0">
                  <a:moveTo>
                    <a:pt x="0" y="20360"/>
                  </a:moveTo>
                  <a:lnTo>
                    <a:pt x="28020" y="33688"/>
                  </a:lnTo>
                  <a:lnTo>
                    <a:pt x="71115" y="64565"/>
                  </a:lnTo>
                  <a:lnTo>
                    <a:pt x="101267" y="92632"/>
                  </a:lnTo>
                  <a:lnTo>
                    <a:pt x="119235" y="120000"/>
                  </a:lnTo>
                  <a:lnTo>
                    <a:pt x="119996" y="102449"/>
                  </a:lnTo>
                  <a:lnTo>
                    <a:pt x="99896" y="64565"/>
                  </a:lnTo>
                  <a:lnTo>
                    <a:pt x="60303" y="37198"/>
                  </a:lnTo>
                  <a:lnTo>
                    <a:pt x="22995" y="2824"/>
                  </a:lnTo>
                  <a:lnTo>
                    <a:pt x="1371" y="13"/>
                  </a:lnTo>
                  <a:lnTo>
                    <a:pt x="0" y="2036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5" name="Shape 295"/>
            <p:cNvSpPr/>
            <p:nvPr/>
          </p:nvSpPr>
          <p:spPr>
            <a:xfrm>
              <a:off x="1417750" y="950850"/>
              <a:ext cx="622099" cy="229599"/>
            </a:xfrm>
            <a:custGeom>
              <a:avLst/>
              <a:gdLst/>
              <a:ahLst/>
              <a:cxnLst/>
              <a:rect l="0" t="0" r="0" b="0"/>
              <a:pathLst>
                <a:path w="120000" h="120000" extrusionOk="0">
                  <a:moveTo>
                    <a:pt x="4" y="13"/>
                  </a:moveTo>
                  <a:lnTo>
                    <a:pt x="44732" y="40230"/>
                  </a:lnTo>
                  <a:lnTo>
                    <a:pt x="82954" y="66820"/>
                  </a:lnTo>
                  <a:lnTo>
                    <a:pt x="119995" y="103628"/>
                  </a:lnTo>
                  <a:lnTo>
                    <a:pt x="117236" y="119986"/>
                  </a:lnTo>
                  <a:lnTo>
                    <a:pt x="87487" y="96807"/>
                  </a:lnTo>
                  <a:lnTo>
                    <a:pt x="47490" y="70230"/>
                  </a:lnTo>
                  <a:lnTo>
                    <a:pt x="1977" y="23192"/>
                  </a:lnTo>
                  <a:lnTo>
                    <a:pt x="4" y="13"/>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6" name="Shape 296"/>
            <p:cNvSpPr/>
            <p:nvPr/>
          </p:nvSpPr>
          <p:spPr>
            <a:xfrm>
              <a:off x="1422875" y="1072150"/>
              <a:ext cx="616974" cy="223075"/>
            </a:xfrm>
            <a:custGeom>
              <a:avLst/>
              <a:gdLst/>
              <a:ahLst/>
              <a:cxnLst/>
              <a:rect l="0" t="0" r="0" b="0"/>
              <a:pathLst>
                <a:path w="120000" h="120000" extrusionOk="0">
                  <a:moveTo>
                    <a:pt x="0" y="13"/>
                  </a:moveTo>
                  <a:lnTo>
                    <a:pt x="29203" y="27380"/>
                  </a:lnTo>
                  <a:lnTo>
                    <a:pt x="75892" y="54748"/>
                  </a:lnTo>
                  <a:lnTo>
                    <a:pt x="119995" y="99652"/>
                  </a:lnTo>
                  <a:lnTo>
                    <a:pt x="118210" y="120000"/>
                  </a:lnTo>
                  <a:lnTo>
                    <a:pt x="85428" y="89122"/>
                  </a:lnTo>
                  <a:lnTo>
                    <a:pt x="43110" y="54748"/>
                  </a:lnTo>
                  <a:lnTo>
                    <a:pt x="25430" y="51937"/>
                  </a:lnTo>
                  <a:lnTo>
                    <a:pt x="3778" y="34387"/>
                  </a:lnTo>
                  <a:lnTo>
                    <a:pt x="0" y="13"/>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7" name="Shape 297"/>
            <p:cNvSpPr/>
            <p:nvPr/>
          </p:nvSpPr>
          <p:spPr>
            <a:xfrm>
              <a:off x="1433075" y="1180425"/>
              <a:ext cx="587374" cy="242625"/>
            </a:xfrm>
            <a:custGeom>
              <a:avLst/>
              <a:gdLst/>
              <a:ahLst/>
              <a:cxnLst/>
              <a:rect l="0" t="0" r="0" b="0"/>
              <a:pathLst>
                <a:path w="120000" h="120000" extrusionOk="0">
                  <a:moveTo>
                    <a:pt x="5" y="0"/>
                  </a:moveTo>
                  <a:lnTo>
                    <a:pt x="40277" y="31616"/>
                  </a:lnTo>
                  <a:lnTo>
                    <a:pt x="77633" y="47740"/>
                  </a:lnTo>
                  <a:lnTo>
                    <a:pt x="119994" y="91610"/>
                  </a:lnTo>
                  <a:lnTo>
                    <a:pt x="119162" y="120000"/>
                  </a:lnTo>
                  <a:lnTo>
                    <a:pt x="88486" y="82584"/>
                  </a:lnTo>
                  <a:lnTo>
                    <a:pt x="46120" y="56778"/>
                  </a:lnTo>
                  <a:lnTo>
                    <a:pt x="837" y="21935"/>
                  </a:lnTo>
                  <a:lnTo>
                    <a:pt x="5"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8" name="Shape 298"/>
            <p:cNvSpPr/>
            <p:nvPr/>
          </p:nvSpPr>
          <p:spPr>
            <a:xfrm>
              <a:off x="1437175" y="1276950"/>
              <a:ext cx="574074" cy="229575"/>
            </a:xfrm>
            <a:custGeom>
              <a:avLst/>
              <a:gdLst/>
              <a:ahLst/>
              <a:cxnLst/>
              <a:rect l="0" t="0" r="0" b="0"/>
              <a:pathLst>
                <a:path w="120000" h="120000" extrusionOk="0">
                  <a:moveTo>
                    <a:pt x="0" y="0"/>
                  </a:moveTo>
                  <a:lnTo>
                    <a:pt x="47403" y="36824"/>
                  </a:lnTo>
                  <a:lnTo>
                    <a:pt x="96724" y="72956"/>
                  </a:lnTo>
                  <a:lnTo>
                    <a:pt x="119994" y="102959"/>
                  </a:lnTo>
                  <a:lnTo>
                    <a:pt x="118928" y="120000"/>
                  </a:lnTo>
                  <a:lnTo>
                    <a:pt x="88822" y="93407"/>
                  </a:lnTo>
                  <a:lnTo>
                    <a:pt x="33309" y="42953"/>
                  </a:lnTo>
                  <a:lnTo>
                    <a:pt x="2137" y="23181"/>
                  </a:lnTo>
                  <a:lnTo>
                    <a:pt x="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9" name="Shape 299"/>
            <p:cNvSpPr/>
            <p:nvPr/>
          </p:nvSpPr>
          <p:spPr>
            <a:xfrm>
              <a:off x="1486200" y="1749125"/>
              <a:ext cx="423925" cy="198274"/>
            </a:xfrm>
            <a:custGeom>
              <a:avLst/>
              <a:gdLst/>
              <a:ahLst/>
              <a:cxnLst/>
              <a:rect l="0" t="0" r="0" b="0"/>
              <a:pathLst>
                <a:path w="120000" h="120000" extrusionOk="0">
                  <a:moveTo>
                    <a:pt x="0" y="0"/>
                  </a:moveTo>
                  <a:lnTo>
                    <a:pt x="119992" y="88422"/>
                  </a:lnTo>
                  <a:lnTo>
                    <a:pt x="117105" y="120000"/>
                  </a:lnTo>
                  <a:lnTo>
                    <a:pt x="1160" y="30790"/>
                  </a:lnTo>
                  <a:lnTo>
                    <a:pt x="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0" name="Shape 300"/>
            <p:cNvSpPr/>
            <p:nvPr/>
          </p:nvSpPr>
          <p:spPr>
            <a:xfrm>
              <a:off x="1490275" y="1850850"/>
              <a:ext cx="405550" cy="198300"/>
            </a:xfrm>
            <a:custGeom>
              <a:avLst/>
              <a:gdLst/>
              <a:ahLst/>
              <a:cxnLst/>
              <a:rect l="0" t="0" r="0" b="0"/>
              <a:pathLst>
                <a:path w="120000" h="120000" extrusionOk="0">
                  <a:moveTo>
                    <a:pt x="7" y="15"/>
                  </a:moveTo>
                  <a:lnTo>
                    <a:pt x="119992" y="93146"/>
                  </a:lnTo>
                  <a:lnTo>
                    <a:pt x="115761" y="119984"/>
                  </a:lnTo>
                  <a:lnTo>
                    <a:pt x="51389" y="65521"/>
                  </a:lnTo>
                  <a:lnTo>
                    <a:pt x="3025" y="34735"/>
                  </a:lnTo>
                  <a:lnTo>
                    <a:pt x="7" y="15"/>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1" name="Shape 301"/>
            <p:cNvSpPr/>
            <p:nvPr/>
          </p:nvSpPr>
          <p:spPr>
            <a:xfrm>
              <a:off x="1514800" y="1985200"/>
              <a:ext cx="356499" cy="191774"/>
            </a:xfrm>
            <a:custGeom>
              <a:avLst/>
              <a:gdLst/>
              <a:ahLst/>
              <a:cxnLst/>
              <a:rect l="0" t="0" r="0" b="0"/>
              <a:pathLst>
                <a:path w="120000" h="120000" extrusionOk="0">
                  <a:moveTo>
                    <a:pt x="1725" y="15"/>
                  </a:moveTo>
                  <a:lnTo>
                    <a:pt x="119999" y="80000"/>
                  </a:lnTo>
                  <a:lnTo>
                    <a:pt x="118283" y="119984"/>
                  </a:lnTo>
                  <a:lnTo>
                    <a:pt x="51921" y="52248"/>
                  </a:lnTo>
                  <a:lnTo>
                    <a:pt x="0" y="23684"/>
                  </a:lnTo>
                  <a:lnTo>
                    <a:pt x="1725" y="15"/>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2" name="Shape 302"/>
            <p:cNvSpPr/>
            <p:nvPr/>
          </p:nvSpPr>
          <p:spPr>
            <a:xfrm>
              <a:off x="1470875" y="1640850"/>
              <a:ext cx="458650" cy="203500"/>
            </a:xfrm>
            <a:custGeom>
              <a:avLst/>
              <a:gdLst/>
              <a:ahLst/>
              <a:cxnLst/>
              <a:rect l="0" t="0" r="0" b="0"/>
              <a:pathLst>
                <a:path w="120000" h="120000" extrusionOk="0">
                  <a:moveTo>
                    <a:pt x="6" y="14"/>
                  </a:moveTo>
                  <a:lnTo>
                    <a:pt x="75901" y="63847"/>
                  </a:lnTo>
                  <a:lnTo>
                    <a:pt x="120000" y="97695"/>
                  </a:lnTo>
                  <a:lnTo>
                    <a:pt x="114917" y="120000"/>
                  </a:lnTo>
                  <a:lnTo>
                    <a:pt x="83383" y="97695"/>
                  </a:lnTo>
                  <a:lnTo>
                    <a:pt x="25391" y="37695"/>
                  </a:lnTo>
                  <a:lnTo>
                    <a:pt x="5082" y="30014"/>
                  </a:lnTo>
                  <a:lnTo>
                    <a:pt x="6" y="14"/>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3" name="Shape 303"/>
            <p:cNvSpPr/>
            <p:nvPr/>
          </p:nvSpPr>
          <p:spPr>
            <a:xfrm>
              <a:off x="2160350" y="849125"/>
              <a:ext cx="592474" cy="366549"/>
            </a:xfrm>
            <a:custGeom>
              <a:avLst/>
              <a:gdLst/>
              <a:ahLst/>
              <a:cxnLst/>
              <a:rect l="0" t="0" r="0" b="0"/>
              <a:pathLst>
                <a:path w="120000" h="120000" extrusionOk="0">
                  <a:moveTo>
                    <a:pt x="1660" y="0"/>
                  </a:moveTo>
                  <a:lnTo>
                    <a:pt x="39723" y="29038"/>
                  </a:lnTo>
                  <a:lnTo>
                    <a:pt x="82550" y="60638"/>
                  </a:lnTo>
                  <a:lnTo>
                    <a:pt x="106753" y="87966"/>
                  </a:lnTo>
                  <a:lnTo>
                    <a:pt x="119994" y="106757"/>
                  </a:lnTo>
                  <a:lnTo>
                    <a:pt x="115858" y="119991"/>
                  </a:lnTo>
                  <a:lnTo>
                    <a:pt x="104272" y="102059"/>
                  </a:lnTo>
                  <a:lnTo>
                    <a:pt x="75101" y="67897"/>
                  </a:lnTo>
                  <a:lnTo>
                    <a:pt x="33930" y="37149"/>
                  </a:lnTo>
                  <a:lnTo>
                    <a:pt x="5" y="14093"/>
                  </a:lnTo>
                  <a:lnTo>
                    <a:pt x="166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4" name="Shape 304"/>
            <p:cNvSpPr/>
            <p:nvPr/>
          </p:nvSpPr>
          <p:spPr>
            <a:xfrm>
              <a:off x="2141975" y="974325"/>
              <a:ext cx="576124" cy="363949"/>
            </a:xfrm>
            <a:custGeom>
              <a:avLst/>
              <a:gdLst/>
              <a:ahLst/>
              <a:cxnLst/>
              <a:rect l="0" t="0" r="0" b="0"/>
              <a:pathLst>
                <a:path w="120000" h="120000" extrusionOk="0">
                  <a:moveTo>
                    <a:pt x="1067" y="8"/>
                  </a:moveTo>
                  <a:lnTo>
                    <a:pt x="36169" y="21077"/>
                  </a:lnTo>
                  <a:lnTo>
                    <a:pt x="80425" y="57205"/>
                  </a:lnTo>
                  <a:lnTo>
                    <a:pt x="107653" y="88174"/>
                  </a:lnTo>
                  <a:lnTo>
                    <a:pt x="119994" y="102360"/>
                  </a:lnTo>
                  <a:lnTo>
                    <a:pt x="116167" y="119991"/>
                  </a:lnTo>
                  <a:lnTo>
                    <a:pt x="103612" y="99780"/>
                  </a:lnTo>
                  <a:lnTo>
                    <a:pt x="70635" y="61937"/>
                  </a:lnTo>
                  <a:lnTo>
                    <a:pt x="25957" y="30111"/>
                  </a:lnTo>
                  <a:lnTo>
                    <a:pt x="0" y="14631"/>
                  </a:lnTo>
                  <a:lnTo>
                    <a:pt x="1067" y="8"/>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5" name="Shape 305"/>
            <p:cNvSpPr/>
            <p:nvPr/>
          </p:nvSpPr>
          <p:spPr>
            <a:xfrm>
              <a:off x="2133800" y="1076075"/>
              <a:ext cx="531175" cy="346975"/>
            </a:xfrm>
            <a:custGeom>
              <a:avLst/>
              <a:gdLst/>
              <a:ahLst/>
              <a:cxnLst/>
              <a:rect l="0" t="0" r="0" b="0"/>
              <a:pathLst>
                <a:path w="120000" h="120000" extrusionOk="0">
                  <a:moveTo>
                    <a:pt x="231" y="0"/>
                  </a:moveTo>
                  <a:lnTo>
                    <a:pt x="39693" y="25264"/>
                  </a:lnTo>
                  <a:lnTo>
                    <a:pt x="78923" y="59546"/>
                  </a:lnTo>
                  <a:lnTo>
                    <a:pt x="104767" y="85717"/>
                  </a:lnTo>
                  <a:lnTo>
                    <a:pt x="120000" y="107817"/>
                  </a:lnTo>
                  <a:lnTo>
                    <a:pt x="116537" y="120000"/>
                  </a:lnTo>
                  <a:lnTo>
                    <a:pt x="94844" y="97891"/>
                  </a:lnTo>
                  <a:lnTo>
                    <a:pt x="55382" y="51876"/>
                  </a:lnTo>
                  <a:lnTo>
                    <a:pt x="21924" y="29327"/>
                  </a:lnTo>
                  <a:lnTo>
                    <a:pt x="0" y="15796"/>
                  </a:lnTo>
                  <a:lnTo>
                    <a:pt x="231"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6" name="Shape 306"/>
            <p:cNvSpPr/>
            <p:nvPr/>
          </p:nvSpPr>
          <p:spPr>
            <a:xfrm>
              <a:off x="2170575" y="747375"/>
              <a:ext cx="608799" cy="386124"/>
            </a:xfrm>
            <a:custGeom>
              <a:avLst/>
              <a:gdLst/>
              <a:ahLst/>
              <a:cxnLst/>
              <a:rect l="0" t="0" r="0" b="0"/>
              <a:pathLst>
                <a:path w="120000" h="120000" extrusionOk="0">
                  <a:moveTo>
                    <a:pt x="0" y="10947"/>
                  </a:moveTo>
                  <a:lnTo>
                    <a:pt x="28388" y="31217"/>
                  </a:lnTo>
                  <a:lnTo>
                    <a:pt x="71476" y="67703"/>
                  </a:lnTo>
                  <a:lnTo>
                    <a:pt x="101274" y="96481"/>
                  </a:lnTo>
                  <a:lnTo>
                    <a:pt x="117984" y="119992"/>
                  </a:lnTo>
                  <a:lnTo>
                    <a:pt x="120000" y="110668"/>
                  </a:lnTo>
                  <a:lnTo>
                    <a:pt x="101678" y="80670"/>
                  </a:lnTo>
                  <a:lnTo>
                    <a:pt x="62212" y="47432"/>
                  </a:lnTo>
                  <a:lnTo>
                    <a:pt x="25367" y="11763"/>
                  </a:lnTo>
                  <a:lnTo>
                    <a:pt x="3020" y="7"/>
                  </a:lnTo>
                  <a:lnTo>
                    <a:pt x="0" y="10947"/>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7" name="Shape 307"/>
            <p:cNvSpPr/>
            <p:nvPr/>
          </p:nvSpPr>
          <p:spPr>
            <a:xfrm>
              <a:off x="2069450" y="1426950"/>
              <a:ext cx="456599" cy="353499"/>
            </a:xfrm>
            <a:custGeom>
              <a:avLst/>
              <a:gdLst/>
              <a:ahLst/>
              <a:cxnLst/>
              <a:rect l="0" t="0" r="0" b="0"/>
              <a:pathLst>
                <a:path w="120000" h="120000" extrusionOk="0">
                  <a:moveTo>
                    <a:pt x="269" y="0"/>
                  </a:moveTo>
                  <a:lnTo>
                    <a:pt x="44835" y="42067"/>
                  </a:lnTo>
                  <a:lnTo>
                    <a:pt x="83219" y="73060"/>
                  </a:lnTo>
                  <a:lnTo>
                    <a:pt x="120000" y="110257"/>
                  </a:lnTo>
                  <a:lnTo>
                    <a:pt x="115164" y="119991"/>
                  </a:lnTo>
                  <a:lnTo>
                    <a:pt x="85367" y="93869"/>
                  </a:lnTo>
                  <a:lnTo>
                    <a:pt x="44835" y="61994"/>
                  </a:lnTo>
                  <a:lnTo>
                    <a:pt x="0" y="15496"/>
                  </a:lnTo>
                  <a:lnTo>
                    <a:pt x="269"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8" name="Shape 308"/>
            <p:cNvSpPr/>
            <p:nvPr/>
          </p:nvSpPr>
          <p:spPr>
            <a:xfrm>
              <a:off x="2050050" y="1545650"/>
              <a:ext cx="454549" cy="346975"/>
            </a:xfrm>
            <a:custGeom>
              <a:avLst/>
              <a:gdLst/>
              <a:ahLst/>
              <a:cxnLst/>
              <a:rect l="0" t="0" r="0" b="0"/>
              <a:pathLst>
                <a:path w="120000" h="120000" extrusionOk="0">
                  <a:moveTo>
                    <a:pt x="0" y="0"/>
                  </a:moveTo>
                  <a:lnTo>
                    <a:pt x="28854" y="28419"/>
                  </a:lnTo>
                  <a:lnTo>
                    <a:pt x="76856" y="63151"/>
                  </a:lnTo>
                  <a:lnTo>
                    <a:pt x="120000" y="107817"/>
                  </a:lnTo>
                  <a:lnTo>
                    <a:pt x="115954" y="119991"/>
                  </a:lnTo>
                  <a:lnTo>
                    <a:pt x="83594" y="88415"/>
                  </a:lnTo>
                  <a:lnTo>
                    <a:pt x="41256" y="50977"/>
                  </a:lnTo>
                  <a:lnTo>
                    <a:pt x="22380" y="41951"/>
                  </a:lnTo>
                  <a:lnTo>
                    <a:pt x="811" y="23007"/>
                  </a:lnTo>
                  <a:lnTo>
                    <a:pt x="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09" name="Shape 309"/>
            <p:cNvSpPr/>
            <p:nvPr/>
          </p:nvSpPr>
          <p:spPr>
            <a:xfrm>
              <a:off x="2031650" y="1653900"/>
              <a:ext cx="435175" cy="361325"/>
            </a:xfrm>
            <a:custGeom>
              <a:avLst/>
              <a:gdLst/>
              <a:ahLst/>
              <a:cxnLst/>
              <a:rect l="0" t="0" r="0" b="0"/>
              <a:pathLst>
                <a:path w="120000" h="120000" extrusionOk="0">
                  <a:moveTo>
                    <a:pt x="1413" y="8"/>
                  </a:moveTo>
                  <a:lnTo>
                    <a:pt x="41128" y="34655"/>
                  </a:lnTo>
                  <a:lnTo>
                    <a:pt x="79712" y="58052"/>
                  </a:lnTo>
                  <a:lnTo>
                    <a:pt x="119993" y="101368"/>
                  </a:lnTo>
                  <a:lnTo>
                    <a:pt x="115767" y="120000"/>
                  </a:lnTo>
                  <a:lnTo>
                    <a:pt x="87323" y="84472"/>
                  </a:lnTo>
                  <a:lnTo>
                    <a:pt x="44788" y="53287"/>
                  </a:lnTo>
                  <a:lnTo>
                    <a:pt x="6" y="14729"/>
                  </a:lnTo>
                  <a:lnTo>
                    <a:pt x="1413" y="8"/>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0" name="Shape 310"/>
            <p:cNvSpPr/>
            <p:nvPr/>
          </p:nvSpPr>
          <p:spPr>
            <a:xfrm>
              <a:off x="2019400" y="1749125"/>
              <a:ext cx="418825" cy="344375"/>
            </a:xfrm>
            <a:custGeom>
              <a:avLst/>
              <a:gdLst/>
              <a:ahLst/>
              <a:cxnLst/>
              <a:rect l="0" t="0" r="0" b="0"/>
              <a:pathLst>
                <a:path w="120000" h="120000" extrusionOk="0">
                  <a:moveTo>
                    <a:pt x="587" y="0"/>
                  </a:moveTo>
                  <a:lnTo>
                    <a:pt x="47998" y="40455"/>
                  </a:lnTo>
                  <a:lnTo>
                    <a:pt x="98045" y="81817"/>
                  </a:lnTo>
                  <a:lnTo>
                    <a:pt x="119992" y="109537"/>
                  </a:lnTo>
                  <a:lnTo>
                    <a:pt x="117070" y="119991"/>
                  </a:lnTo>
                  <a:lnTo>
                    <a:pt x="86921" y="91809"/>
                  </a:lnTo>
                  <a:lnTo>
                    <a:pt x="31903" y="40002"/>
                  </a:lnTo>
                  <a:lnTo>
                    <a:pt x="0" y="15454"/>
                  </a:lnTo>
                  <a:lnTo>
                    <a:pt x="587"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1" name="Shape 311"/>
            <p:cNvSpPr/>
            <p:nvPr/>
          </p:nvSpPr>
          <p:spPr>
            <a:xfrm>
              <a:off x="1959125" y="2220000"/>
              <a:ext cx="314624" cy="280450"/>
            </a:xfrm>
            <a:custGeom>
              <a:avLst/>
              <a:gdLst/>
              <a:ahLst/>
              <a:cxnLst/>
              <a:rect l="0" t="0" r="0" b="0"/>
              <a:pathLst>
                <a:path w="120000" h="120000" extrusionOk="0">
                  <a:moveTo>
                    <a:pt x="2345" y="0"/>
                  </a:moveTo>
                  <a:lnTo>
                    <a:pt x="120000" y="99900"/>
                  </a:lnTo>
                  <a:lnTo>
                    <a:pt x="112991" y="119989"/>
                  </a:lnTo>
                  <a:lnTo>
                    <a:pt x="9" y="21768"/>
                  </a:lnTo>
                  <a:lnTo>
                    <a:pt x="2345"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2" name="Shape 312"/>
            <p:cNvSpPr/>
            <p:nvPr/>
          </p:nvSpPr>
          <p:spPr>
            <a:xfrm>
              <a:off x="1944825" y="2320425"/>
              <a:ext cx="295225" cy="276550"/>
            </a:xfrm>
            <a:custGeom>
              <a:avLst/>
              <a:gdLst/>
              <a:ahLst/>
              <a:cxnLst/>
              <a:rect l="0" t="0" r="0" b="0"/>
              <a:pathLst>
                <a:path w="120000" h="120000" extrusionOk="0">
                  <a:moveTo>
                    <a:pt x="1666" y="0"/>
                  </a:moveTo>
                  <a:lnTo>
                    <a:pt x="119999" y="101883"/>
                  </a:lnTo>
                  <a:lnTo>
                    <a:pt x="111687" y="119989"/>
                  </a:lnTo>
                  <a:lnTo>
                    <a:pt x="48999" y="61692"/>
                  </a:lnTo>
                  <a:lnTo>
                    <a:pt x="10" y="25470"/>
                  </a:lnTo>
                  <a:lnTo>
                    <a:pt x="1666"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3" name="Shape 313"/>
            <p:cNvSpPr/>
            <p:nvPr/>
          </p:nvSpPr>
          <p:spPr>
            <a:xfrm>
              <a:off x="1751775" y="2371300"/>
              <a:ext cx="447425" cy="346975"/>
            </a:xfrm>
            <a:custGeom>
              <a:avLst/>
              <a:gdLst/>
              <a:ahLst/>
              <a:cxnLst/>
              <a:rect l="0" t="0" r="0" b="0"/>
              <a:pathLst>
                <a:path w="120000" h="120000" extrusionOk="0">
                  <a:moveTo>
                    <a:pt x="24936" y="0"/>
                  </a:moveTo>
                  <a:lnTo>
                    <a:pt x="75612" y="46014"/>
                  </a:lnTo>
                  <a:lnTo>
                    <a:pt x="119993" y="98790"/>
                  </a:lnTo>
                  <a:lnTo>
                    <a:pt x="115614" y="119991"/>
                  </a:lnTo>
                  <a:lnTo>
                    <a:pt x="79173" y="68572"/>
                  </a:lnTo>
                  <a:lnTo>
                    <a:pt x="6" y="3155"/>
                  </a:lnTo>
                  <a:lnTo>
                    <a:pt x="24936"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4" name="Shape 314"/>
            <p:cNvSpPr/>
            <p:nvPr/>
          </p:nvSpPr>
          <p:spPr>
            <a:xfrm>
              <a:off x="1975475" y="2110425"/>
              <a:ext cx="330975" cy="292200"/>
            </a:xfrm>
            <a:custGeom>
              <a:avLst/>
              <a:gdLst/>
              <a:ahLst/>
              <a:cxnLst/>
              <a:rect l="0" t="0" r="0" b="0"/>
              <a:pathLst>
                <a:path w="120000" h="120000" extrusionOk="0">
                  <a:moveTo>
                    <a:pt x="0" y="0"/>
                  </a:moveTo>
                  <a:lnTo>
                    <a:pt x="75549" y="69106"/>
                  </a:lnTo>
                  <a:lnTo>
                    <a:pt x="119990" y="106601"/>
                  </a:lnTo>
                  <a:lnTo>
                    <a:pt x="111851" y="119989"/>
                  </a:lnTo>
                  <a:lnTo>
                    <a:pt x="79628" y="94281"/>
                  </a:lnTo>
                  <a:lnTo>
                    <a:pt x="23331" y="34291"/>
                  </a:lnTo>
                  <a:lnTo>
                    <a:pt x="1858" y="22505"/>
                  </a:lnTo>
                  <a:lnTo>
                    <a:pt x="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5" name="Shape 315"/>
            <p:cNvSpPr/>
            <p:nvPr/>
          </p:nvSpPr>
          <p:spPr>
            <a:xfrm>
              <a:off x="834525" y="2120850"/>
              <a:ext cx="730350" cy="210024"/>
            </a:xfrm>
            <a:custGeom>
              <a:avLst/>
              <a:gdLst/>
              <a:ahLst/>
              <a:cxnLst/>
              <a:rect l="0" t="0" r="0" b="0"/>
              <a:pathLst>
                <a:path w="120000" h="120000" extrusionOk="0">
                  <a:moveTo>
                    <a:pt x="18964" y="83475"/>
                  </a:moveTo>
                  <a:lnTo>
                    <a:pt x="76360" y="38024"/>
                  </a:lnTo>
                  <a:lnTo>
                    <a:pt x="110433" y="14"/>
                  </a:lnTo>
                  <a:lnTo>
                    <a:pt x="119995" y="32053"/>
                  </a:lnTo>
                  <a:lnTo>
                    <a:pt x="98849" y="53665"/>
                  </a:lnTo>
                  <a:lnTo>
                    <a:pt x="48334" y="86461"/>
                  </a:lnTo>
                  <a:lnTo>
                    <a:pt x="0" y="119999"/>
                  </a:lnTo>
                  <a:lnTo>
                    <a:pt x="18964" y="83475"/>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6" name="Shape 316"/>
            <p:cNvSpPr/>
            <p:nvPr/>
          </p:nvSpPr>
          <p:spPr>
            <a:xfrm>
              <a:off x="166475" y="350850"/>
              <a:ext cx="1087875" cy="332649"/>
            </a:xfrm>
            <a:custGeom>
              <a:avLst/>
              <a:gdLst/>
              <a:ahLst/>
              <a:cxnLst/>
              <a:rect l="0" t="0" r="0" b="0"/>
              <a:pathLst>
                <a:path w="120000" h="120000" extrusionOk="0">
                  <a:moveTo>
                    <a:pt x="2" y="107283"/>
                  </a:moveTo>
                  <a:lnTo>
                    <a:pt x="25803" y="75295"/>
                  </a:lnTo>
                  <a:lnTo>
                    <a:pt x="59041" y="38590"/>
                  </a:lnTo>
                  <a:lnTo>
                    <a:pt x="95660" y="8946"/>
                  </a:lnTo>
                  <a:lnTo>
                    <a:pt x="120000" y="9"/>
                  </a:lnTo>
                  <a:lnTo>
                    <a:pt x="120000" y="15060"/>
                  </a:lnTo>
                  <a:lnTo>
                    <a:pt x="97125" y="19299"/>
                  </a:lnTo>
                  <a:lnTo>
                    <a:pt x="68395" y="42828"/>
                  </a:lnTo>
                  <a:lnTo>
                    <a:pt x="37184" y="71056"/>
                  </a:lnTo>
                  <a:lnTo>
                    <a:pt x="2481" y="119990"/>
                  </a:lnTo>
                  <a:lnTo>
                    <a:pt x="2" y="107283"/>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7" name="Shape 317"/>
            <p:cNvSpPr/>
            <p:nvPr/>
          </p:nvSpPr>
          <p:spPr>
            <a:xfrm>
              <a:off x="193050" y="434325"/>
              <a:ext cx="1074575" cy="344375"/>
            </a:xfrm>
            <a:custGeom>
              <a:avLst/>
              <a:gdLst/>
              <a:ahLst/>
              <a:cxnLst/>
              <a:rect l="0" t="0" r="0" b="0"/>
              <a:pathLst>
                <a:path w="120000" h="120000" extrusionOk="0">
                  <a:moveTo>
                    <a:pt x="0" y="107725"/>
                  </a:moveTo>
                  <a:lnTo>
                    <a:pt x="21103" y="70458"/>
                  </a:lnTo>
                  <a:lnTo>
                    <a:pt x="44258" y="51824"/>
                  </a:lnTo>
                  <a:lnTo>
                    <a:pt x="74373" y="25001"/>
                  </a:lnTo>
                  <a:lnTo>
                    <a:pt x="99354" y="6368"/>
                  </a:lnTo>
                  <a:lnTo>
                    <a:pt x="118972" y="8"/>
                  </a:lnTo>
                  <a:lnTo>
                    <a:pt x="120000" y="14548"/>
                  </a:lnTo>
                  <a:lnTo>
                    <a:pt x="103916" y="20916"/>
                  </a:lnTo>
                  <a:lnTo>
                    <a:pt x="77338" y="39549"/>
                  </a:lnTo>
                  <a:lnTo>
                    <a:pt x="43231" y="64090"/>
                  </a:lnTo>
                  <a:lnTo>
                    <a:pt x="19620" y="84997"/>
                  </a:lnTo>
                  <a:lnTo>
                    <a:pt x="569" y="119999"/>
                  </a:lnTo>
                  <a:lnTo>
                    <a:pt x="0" y="107725"/>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8" name="Shape 318"/>
            <p:cNvSpPr/>
            <p:nvPr/>
          </p:nvSpPr>
          <p:spPr>
            <a:xfrm>
              <a:off x="220625" y="536075"/>
              <a:ext cx="1069474" cy="337849"/>
            </a:xfrm>
            <a:custGeom>
              <a:avLst/>
              <a:gdLst/>
              <a:ahLst/>
              <a:cxnLst/>
              <a:rect l="0" t="0" r="0" b="0"/>
              <a:pathLst>
                <a:path w="120000" h="120000" extrusionOk="0">
                  <a:moveTo>
                    <a:pt x="0" y="103315"/>
                  </a:moveTo>
                  <a:lnTo>
                    <a:pt x="22693" y="67183"/>
                  </a:lnTo>
                  <a:lnTo>
                    <a:pt x="55473" y="46334"/>
                  </a:lnTo>
                  <a:lnTo>
                    <a:pt x="93752" y="12511"/>
                  </a:lnTo>
                  <a:lnTo>
                    <a:pt x="119539" y="0"/>
                  </a:lnTo>
                  <a:lnTo>
                    <a:pt x="120000" y="14367"/>
                  </a:lnTo>
                  <a:lnTo>
                    <a:pt x="99828" y="20849"/>
                  </a:lnTo>
                  <a:lnTo>
                    <a:pt x="63036" y="50498"/>
                  </a:lnTo>
                  <a:lnTo>
                    <a:pt x="24182" y="82003"/>
                  </a:lnTo>
                  <a:lnTo>
                    <a:pt x="0" y="120000"/>
                  </a:lnTo>
                  <a:lnTo>
                    <a:pt x="0" y="103315"/>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19" name="Shape 319"/>
            <p:cNvSpPr/>
            <p:nvPr/>
          </p:nvSpPr>
          <p:spPr>
            <a:xfrm>
              <a:off x="157300" y="273900"/>
              <a:ext cx="1082750" cy="339149"/>
            </a:xfrm>
            <a:custGeom>
              <a:avLst/>
              <a:gdLst/>
              <a:ahLst/>
              <a:cxnLst/>
              <a:rect l="0" t="0" r="0" b="0"/>
              <a:pathLst>
                <a:path w="120000" h="120000" extrusionOk="0">
                  <a:moveTo>
                    <a:pt x="565" y="120000"/>
                  </a:moveTo>
                  <a:lnTo>
                    <a:pt x="0" y="102919"/>
                  </a:lnTo>
                  <a:lnTo>
                    <a:pt x="22980" y="71534"/>
                  </a:lnTo>
                  <a:lnTo>
                    <a:pt x="51848" y="40159"/>
                  </a:lnTo>
                  <a:lnTo>
                    <a:pt x="92151" y="12923"/>
                  </a:lnTo>
                  <a:lnTo>
                    <a:pt x="118525" y="8"/>
                  </a:lnTo>
                  <a:lnTo>
                    <a:pt x="120000" y="14772"/>
                  </a:lnTo>
                  <a:lnTo>
                    <a:pt x="98150" y="21238"/>
                  </a:lnTo>
                  <a:lnTo>
                    <a:pt x="50828" y="54922"/>
                  </a:lnTo>
                  <a:lnTo>
                    <a:pt x="18904" y="90464"/>
                  </a:lnTo>
                  <a:lnTo>
                    <a:pt x="565" y="12000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0" name="Shape 320"/>
            <p:cNvSpPr/>
            <p:nvPr/>
          </p:nvSpPr>
          <p:spPr>
            <a:xfrm>
              <a:off x="256375" y="885650"/>
              <a:ext cx="1033724" cy="272624"/>
            </a:xfrm>
            <a:custGeom>
              <a:avLst/>
              <a:gdLst/>
              <a:ahLst/>
              <a:cxnLst/>
              <a:rect l="0" t="0" r="0" b="0"/>
              <a:pathLst>
                <a:path w="120000" h="120000" extrusionOk="0">
                  <a:moveTo>
                    <a:pt x="0" y="102195"/>
                  </a:moveTo>
                  <a:lnTo>
                    <a:pt x="55256" y="41914"/>
                  </a:lnTo>
                  <a:lnTo>
                    <a:pt x="119524" y="0"/>
                  </a:lnTo>
                  <a:lnTo>
                    <a:pt x="120000" y="18376"/>
                  </a:lnTo>
                  <a:lnTo>
                    <a:pt x="65216" y="49947"/>
                  </a:lnTo>
                  <a:lnTo>
                    <a:pt x="19328" y="97023"/>
                  </a:lnTo>
                  <a:lnTo>
                    <a:pt x="1067" y="119988"/>
                  </a:lnTo>
                  <a:lnTo>
                    <a:pt x="0" y="102195"/>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1" name="Shape 321"/>
            <p:cNvSpPr/>
            <p:nvPr/>
          </p:nvSpPr>
          <p:spPr>
            <a:xfrm>
              <a:off x="260450" y="992600"/>
              <a:ext cx="1052125" cy="267399"/>
            </a:xfrm>
            <a:custGeom>
              <a:avLst/>
              <a:gdLst/>
              <a:ahLst/>
              <a:cxnLst/>
              <a:rect l="0" t="0" r="0" b="0"/>
              <a:pathLst>
                <a:path w="120000" h="120000" extrusionOk="0">
                  <a:moveTo>
                    <a:pt x="2" y="103608"/>
                  </a:moveTo>
                  <a:lnTo>
                    <a:pt x="52776" y="45078"/>
                  </a:lnTo>
                  <a:lnTo>
                    <a:pt x="99960" y="10534"/>
                  </a:lnTo>
                  <a:lnTo>
                    <a:pt x="120000" y="0"/>
                  </a:lnTo>
                  <a:lnTo>
                    <a:pt x="120000" y="23997"/>
                  </a:lnTo>
                  <a:lnTo>
                    <a:pt x="99028" y="32198"/>
                  </a:lnTo>
                  <a:lnTo>
                    <a:pt x="47184" y="72004"/>
                  </a:lnTo>
                  <a:lnTo>
                    <a:pt x="1052" y="120000"/>
                  </a:lnTo>
                  <a:lnTo>
                    <a:pt x="2" y="103608"/>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2" name="Shape 322"/>
            <p:cNvSpPr/>
            <p:nvPr/>
          </p:nvSpPr>
          <p:spPr>
            <a:xfrm>
              <a:off x="274750" y="1087825"/>
              <a:ext cx="1047024" cy="279150"/>
            </a:xfrm>
            <a:custGeom>
              <a:avLst/>
              <a:gdLst/>
              <a:ahLst/>
              <a:cxnLst/>
              <a:rect l="0" t="0" r="0" b="0"/>
              <a:pathLst>
                <a:path w="120000" h="120000" extrusionOk="0">
                  <a:moveTo>
                    <a:pt x="2" y="102052"/>
                  </a:moveTo>
                  <a:lnTo>
                    <a:pt x="50927" y="56066"/>
                  </a:lnTo>
                  <a:lnTo>
                    <a:pt x="91080" y="20182"/>
                  </a:lnTo>
                  <a:lnTo>
                    <a:pt x="119997" y="0"/>
                  </a:lnTo>
                  <a:lnTo>
                    <a:pt x="118945" y="28038"/>
                  </a:lnTo>
                  <a:lnTo>
                    <a:pt x="98341" y="30274"/>
                  </a:lnTo>
                  <a:lnTo>
                    <a:pt x="48351" y="76260"/>
                  </a:lnTo>
                  <a:lnTo>
                    <a:pt x="9251" y="117184"/>
                  </a:lnTo>
                  <a:lnTo>
                    <a:pt x="1991" y="119989"/>
                  </a:lnTo>
                  <a:lnTo>
                    <a:pt x="2" y="102052"/>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3" name="Shape 323"/>
            <p:cNvSpPr/>
            <p:nvPr/>
          </p:nvSpPr>
          <p:spPr>
            <a:xfrm>
              <a:off x="305400" y="1218250"/>
              <a:ext cx="1016375" cy="267425"/>
            </a:xfrm>
            <a:custGeom>
              <a:avLst/>
              <a:gdLst/>
              <a:ahLst/>
              <a:cxnLst/>
              <a:rect l="0" t="0" r="0" b="0"/>
              <a:pathLst>
                <a:path w="120000" h="120000" extrusionOk="0">
                  <a:moveTo>
                    <a:pt x="2" y="95993"/>
                  </a:moveTo>
                  <a:lnTo>
                    <a:pt x="40883" y="53263"/>
                  </a:lnTo>
                  <a:lnTo>
                    <a:pt x="97204" y="5272"/>
                  </a:lnTo>
                  <a:lnTo>
                    <a:pt x="119997" y="0"/>
                  </a:lnTo>
                  <a:lnTo>
                    <a:pt x="119997" y="18734"/>
                  </a:lnTo>
                  <a:lnTo>
                    <a:pt x="95515" y="26340"/>
                  </a:lnTo>
                  <a:lnTo>
                    <a:pt x="54632" y="58536"/>
                  </a:lnTo>
                  <a:lnTo>
                    <a:pt x="11700" y="111799"/>
                  </a:lnTo>
                  <a:lnTo>
                    <a:pt x="1691" y="119988"/>
                  </a:lnTo>
                  <a:lnTo>
                    <a:pt x="2" y="95993"/>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4" name="Shape 324"/>
            <p:cNvSpPr/>
            <p:nvPr/>
          </p:nvSpPr>
          <p:spPr>
            <a:xfrm>
              <a:off x="372825" y="1586075"/>
              <a:ext cx="966300" cy="285674"/>
            </a:xfrm>
            <a:custGeom>
              <a:avLst/>
              <a:gdLst/>
              <a:ahLst/>
              <a:cxnLst/>
              <a:rect l="0" t="0" r="0" b="0"/>
              <a:pathLst>
                <a:path w="120000" h="120000" extrusionOk="0">
                  <a:moveTo>
                    <a:pt x="0" y="99721"/>
                  </a:moveTo>
                  <a:lnTo>
                    <a:pt x="50866" y="59721"/>
                  </a:lnTo>
                  <a:lnTo>
                    <a:pt x="87146" y="30139"/>
                  </a:lnTo>
                  <a:lnTo>
                    <a:pt x="120000" y="0"/>
                  </a:lnTo>
                  <a:lnTo>
                    <a:pt x="120000" y="17537"/>
                  </a:lnTo>
                  <a:lnTo>
                    <a:pt x="93868" y="42194"/>
                  </a:lnTo>
                  <a:lnTo>
                    <a:pt x="58096" y="77259"/>
                  </a:lnTo>
                  <a:lnTo>
                    <a:pt x="14588" y="109582"/>
                  </a:lnTo>
                  <a:lnTo>
                    <a:pt x="1775" y="120000"/>
                  </a:lnTo>
                  <a:lnTo>
                    <a:pt x="0" y="99721"/>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5" name="Shape 325"/>
            <p:cNvSpPr/>
            <p:nvPr/>
          </p:nvSpPr>
          <p:spPr>
            <a:xfrm>
              <a:off x="382000" y="1681300"/>
              <a:ext cx="970425" cy="290874"/>
            </a:xfrm>
            <a:custGeom>
              <a:avLst/>
              <a:gdLst/>
              <a:ahLst/>
              <a:cxnLst/>
              <a:rect l="0" t="0" r="0" b="0"/>
              <a:pathLst>
                <a:path w="120000" h="120000" extrusionOk="0">
                  <a:moveTo>
                    <a:pt x="633" y="105467"/>
                  </a:moveTo>
                  <a:lnTo>
                    <a:pt x="43957" y="68338"/>
                  </a:lnTo>
                  <a:lnTo>
                    <a:pt x="91704" y="26908"/>
                  </a:lnTo>
                  <a:lnTo>
                    <a:pt x="119996" y="0"/>
                  </a:lnTo>
                  <a:lnTo>
                    <a:pt x="118986" y="29600"/>
                  </a:lnTo>
                  <a:lnTo>
                    <a:pt x="97766" y="39284"/>
                  </a:lnTo>
                  <a:lnTo>
                    <a:pt x="52801" y="75877"/>
                  </a:lnTo>
                  <a:lnTo>
                    <a:pt x="10612" y="110315"/>
                  </a:lnTo>
                  <a:lnTo>
                    <a:pt x="3" y="120000"/>
                  </a:lnTo>
                  <a:lnTo>
                    <a:pt x="633" y="105467"/>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6" name="Shape 326"/>
            <p:cNvSpPr/>
            <p:nvPr/>
          </p:nvSpPr>
          <p:spPr>
            <a:xfrm>
              <a:off x="400400" y="1818250"/>
              <a:ext cx="952024" cy="254375"/>
            </a:xfrm>
            <a:custGeom>
              <a:avLst/>
              <a:gdLst/>
              <a:ahLst/>
              <a:cxnLst/>
              <a:rect l="0" t="0" r="0" b="0"/>
              <a:pathLst>
                <a:path w="120000" h="120000" extrusionOk="0">
                  <a:moveTo>
                    <a:pt x="0" y="97839"/>
                  </a:moveTo>
                  <a:lnTo>
                    <a:pt x="45837" y="55996"/>
                  </a:lnTo>
                  <a:lnTo>
                    <a:pt x="98496" y="11085"/>
                  </a:lnTo>
                  <a:lnTo>
                    <a:pt x="119483" y="0"/>
                  </a:lnTo>
                  <a:lnTo>
                    <a:pt x="119996" y="25238"/>
                  </a:lnTo>
                  <a:lnTo>
                    <a:pt x="101972" y="33234"/>
                  </a:lnTo>
                  <a:lnTo>
                    <a:pt x="56009" y="67070"/>
                  </a:lnTo>
                  <a:lnTo>
                    <a:pt x="19827" y="94761"/>
                  </a:lnTo>
                  <a:lnTo>
                    <a:pt x="516" y="119988"/>
                  </a:lnTo>
                  <a:lnTo>
                    <a:pt x="0" y="97839"/>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7" name="Shape 327"/>
            <p:cNvSpPr/>
            <p:nvPr/>
          </p:nvSpPr>
          <p:spPr>
            <a:xfrm>
              <a:off x="426950" y="1918675"/>
              <a:ext cx="939774" cy="255675"/>
            </a:xfrm>
            <a:custGeom>
              <a:avLst/>
              <a:gdLst/>
              <a:ahLst/>
              <a:cxnLst/>
              <a:rect l="0" t="0" r="0" b="0"/>
              <a:pathLst>
                <a:path w="120000" h="120000" extrusionOk="0">
                  <a:moveTo>
                    <a:pt x="3" y="100404"/>
                  </a:moveTo>
                  <a:lnTo>
                    <a:pt x="40174" y="58785"/>
                  </a:lnTo>
                  <a:lnTo>
                    <a:pt x="94171" y="14092"/>
                  </a:lnTo>
                  <a:lnTo>
                    <a:pt x="117650" y="11"/>
                  </a:lnTo>
                  <a:lnTo>
                    <a:pt x="119996" y="19595"/>
                  </a:lnTo>
                  <a:lnTo>
                    <a:pt x="102780" y="27562"/>
                  </a:lnTo>
                  <a:lnTo>
                    <a:pt x="61434" y="64288"/>
                  </a:lnTo>
                  <a:lnTo>
                    <a:pt x="31044" y="86324"/>
                  </a:lnTo>
                  <a:lnTo>
                    <a:pt x="1174" y="120000"/>
                  </a:lnTo>
                  <a:lnTo>
                    <a:pt x="3" y="100404"/>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8" name="Shape 328"/>
            <p:cNvSpPr/>
            <p:nvPr/>
          </p:nvSpPr>
          <p:spPr>
            <a:xfrm>
              <a:off x="157300" y="564775"/>
              <a:ext cx="78675" cy="315674"/>
            </a:xfrm>
            <a:custGeom>
              <a:avLst/>
              <a:gdLst/>
              <a:ahLst/>
              <a:cxnLst/>
              <a:rect l="0" t="0" r="0" b="0"/>
              <a:pathLst>
                <a:path w="120000" h="120000" extrusionOk="0">
                  <a:moveTo>
                    <a:pt x="0" y="0"/>
                  </a:moveTo>
                  <a:lnTo>
                    <a:pt x="17159" y="43136"/>
                  </a:lnTo>
                  <a:lnTo>
                    <a:pt x="71687" y="119990"/>
                  </a:lnTo>
                  <a:lnTo>
                    <a:pt x="119961" y="109584"/>
                  </a:lnTo>
                  <a:lnTo>
                    <a:pt x="24938" y="0"/>
                  </a:lnTo>
                  <a:lnTo>
                    <a:pt x="0" y="0"/>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9" name="Shape 329"/>
            <p:cNvSpPr/>
            <p:nvPr/>
          </p:nvSpPr>
          <p:spPr>
            <a:xfrm>
              <a:off x="218575" y="555650"/>
              <a:ext cx="64375" cy="258275"/>
            </a:xfrm>
            <a:custGeom>
              <a:avLst/>
              <a:gdLst/>
              <a:ahLst/>
              <a:cxnLst/>
              <a:rect l="0" t="0" r="0" b="0"/>
              <a:pathLst>
                <a:path w="120000" h="120000" extrusionOk="0">
                  <a:moveTo>
                    <a:pt x="46" y="7271"/>
                  </a:moveTo>
                  <a:lnTo>
                    <a:pt x="83790" y="120000"/>
                  </a:lnTo>
                  <a:lnTo>
                    <a:pt x="120000" y="116352"/>
                  </a:lnTo>
                  <a:lnTo>
                    <a:pt x="28566" y="0"/>
                  </a:lnTo>
                  <a:lnTo>
                    <a:pt x="46" y="7271"/>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0" name="Shape 330"/>
            <p:cNvSpPr/>
            <p:nvPr/>
          </p:nvSpPr>
          <p:spPr>
            <a:xfrm>
              <a:off x="243100" y="1123025"/>
              <a:ext cx="76625" cy="362649"/>
            </a:xfrm>
            <a:custGeom>
              <a:avLst/>
              <a:gdLst/>
              <a:ahLst/>
              <a:cxnLst/>
              <a:rect l="0" t="0" r="0" b="0"/>
              <a:pathLst>
                <a:path w="120000" h="120000" extrusionOk="0">
                  <a:moveTo>
                    <a:pt x="49605" y="8"/>
                  </a:moveTo>
                  <a:lnTo>
                    <a:pt x="0" y="868"/>
                  </a:lnTo>
                  <a:lnTo>
                    <a:pt x="94394" y="119991"/>
                  </a:lnTo>
                  <a:lnTo>
                    <a:pt x="120000" y="119991"/>
                  </a:lnTo>
                  <a:lnTo>
                    <a:pt x="49605" y="8"/>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1" name="Shape 331"/>
            <p:cNvSpPr/>
            <p:nvPr/>
          </p:nvSpPr>
          <p:spPr>
            <a:xfrm>
              <a:off x="305400" y="1113900"/>
              <a:ext cx="63349" cy="344375"/>
            </a:xfrm>
            <a:custGeom>
              <a:avLst/>
              <a:gdLst/>
              <a:ahLst/>
              <a:cxnLst/>
              <a:rect l="0" t="0" r="0" b="0"/>
              <a:pathLst>
                <a:path w="120000" h="120000" extrusionOk="0">
                  <a:moveTo>
                    <a:pt x="47" y="6368"/>
                  </a:moveTo>
                  <a:lnTo>
                    <a:pt x="85146" y="119991"/>
                  </a:lnTo>
                  <a:lnTo>
                    <a:pt x="120000" y="115905"/>
                  </a:lnTo>
                  <a:lnTo>
                    <a:pt x="27134" y="8"/>
                  </a:lnTo>
                  <a:lnTo>
                    <a:pt x="47" y="6368"/>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2" name="Shape 332"/>
            <p:cNvSpPr/>
            <p:nvPr/>
          </p:nvSpPr>
          <p:spPr>
            <a:xfrm>
              <a:off x="372825" y="1814325"/>
              <a:ext cx="63349" cy="365249"/>
            </a:xfrm>
            <a:custGeom>
              <a:avLst/>
              <a:gdLst/>
              <a:ahLst/>
              <a:cxnLst/>
              <a:rect l="0" t="0" r="0" b="0"/>
              <a:pathLst>
                <a:path w="120000" h="120000" extrusionOk="0">
                  <a:moveTo>
                    <a:pt x="38689" y="8"/>
                  </a:moveTo>
                  <a:lnTo>
                    <a:pt x="0" y="3006"/>
                  </a:lnTo>
                  <a:lnTo>
                    <a:pt x="73543" y="119999"/>
                  </a:lnTo>
                  <a:lnTo>
                    <a:pt x="119952" y="118283"/>
                  </a:lnTo>
                  <a:lnTo>
                    <a:pt x="38689" y="8"/>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3" name="Shape 333"/>
            <p:cNvSpPr/>
            <p:nvPr/>
          </p:nvSpPr>
          <p:spPr>
            <a:xfrm>
              <a:off x="445350" y="1826075"/>
              <a:ext cx="56200" cy="311774"/>
            </a:xfrm>
            <a:custGeom>
              <a:avLst/>
              <a:gdLst/>
              <a:ahLst/>
              <a:cxnLst/>
              <a:rect l="0" t="0" r="0" b="0"/>
              <a:pathLst>
                <a:path w="120000" h="120000" extrusionOk="0">
                  <a:moveTo>
                    <a:pt x="0" y="2511"/>
                  </a:moveTo>
                  <a:lnTo>
                    <a:pt x="80711" y="119990"/>
                  </a:lnTo>
                  <a:lnTo>
                    <a:pt x="119946" y="116978"/>
                  </a:lnTo>
                  <a:lnTo>
                    <a:pt x="37099" y="0"/>
                  </a:lnTo>
                  <a:lnTo>
                    <a:pt x="0" y="2511"/>
                  </a:lnTo>
                  <a:close/>
                </a:path>
              </a:pathLst>
            </a:custGeom>
            <a:solidFill>
              <a:srgbClr val="99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4" name="Shape 334"/>
            <p:cNvSpPr/>
            <p:nvPr/>
          </p:nvSpPr>
          <p:spPr>
            <a:xfrm>
              <a:off x="903975" y="76950"/>
              <a:ext cx="1435149" cy="2334800"/>
            </a:xfrm>
            <a:custGeom>
              <a:avLst/>
              <a:gdLst/>
              <a:ahLst/>
              <a:cxnLst/>
              <a:rect l="0" t="0" r="0" b="0"/>
              <a:pathLst>
                <a:path w="120000" h="120000" extrusionOk="0">
                  <a:moveTo>
                    <a:pt x="36640" y="0"/>
                  </a:moveTo>
                  <a:lnTo>
                    <a:pt x="52953" y="1072"/>
                  </a:lnTo>
                  <a:lnTo>
                    <a:pt x="85153" y="4290"/>
                  </a:lnTo>
                  <a:lnTo>
                    <a:pt x="109579" y="7844"/>
                  </a:lnTo>
                  <a:lnTo>
                    <a:pt x="120000" y="8581"/>
                  </a:lnTo>
                  <a:lnTo>
                    <a:pt x="117780" y="18167"/>
                  </a:lnTo>
                  <a:lnTo>
                    <a:pt x="112740" y="33117"/>
                  </a:lnTo>
                  <a:lnTo>
                    <a:pt x="106418" y="51619"/>
                  </a:lnTo>
                  <a:lnTo>
                    <a:pt x="97365" y="79373"/>
                  </a:lnTo>
                  <a:lnTo>
                    <a:pt x="93778" y="107127"/>
                  </a:lnTo>
                  <a:lnTo>
                    <a:pt x="89679" y="120000"/>
                  </a:lnTo>
                  <a:lnTo>
                    <a:pt x="63886" y="119597"/>
                  </a:lnTo>
                  <a:lnTo>
                    <a:pt x="42534" y="116445"/>
                  </a:lnTo>
                  <a:lnTo>
                    <a:pt x="0" y="113899"/>
                  </a:lnTo>
                  <a:lnTo>
                    <a:pt x="14948" y="111418"/>
                  </a:lnTo>
                  <a:lnTo>
                    <a:pt x="38519" y="112826"/>
                  </a:lnTo>
                  <a:lnTo>
                    <a:pt x="61580" y="115708"/>
                  </a:lnTo>
                  <a:lnTo>
                    <a:pt x="84727" y="116781"/>
                  </a:lnTo>
                  <a:lnTo>
                    <a:pt x="89252" y="100022"/>
                  </a:lnTo>
                  <a:lnTo>
                    <a:pt x="91901" y="77966"/>
                  </a:lnTo>
                  <a:lnTo>
                    <a:pt x="105053" y="37742"/>
                  </a:lnTo>
                  <a:lnTo>
                    <a:pt x="112740" y="17095"/>
                  </a:lnTo>
                  <a:lnTo>
                    <a:pt x="114107" y="11397"/>
                  </a:lnTo>
                  <a:lnTo>
                    <a:pt x="103686" y="9251"/>
                  </a:lnTo>
                  <a:lnTo>
                    <a:pt x="66534" y="4290"/>
                  </a:lnTo>
                  <a:lnTo>
                    <a:pt x="40312" y="3218"/>
                  </a:lnTo>
                  <a:lnTo>
                    <a:pt x="36640"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5" name="Shape 335"/>
            <p:cNvSpPr/>
            <p:nvPr/>
          </p:nvSpPr>
          <p:spPr>
            <a:xfrm>
              <a:off x="2457600" y="1086500"/>
              <a:ext cx="229850" cy="352199"/>
            </a:xfrm>
            <a:custGeom>
              <a:avLst/>
              <a:gdLst/>
              <a:ahLst/>
              <a:cxnLst/>
              <a:rect l="0" t="0" r="0" b="0"/>
              <a:pathLst>
                <a:path w="120000" h="120000" extrusionOk="0">
                  <a:moveTo>
                    <a:pt x="55993" y="6226"/>
                  </a:moveTo>
                  <a:lnTo>
                    <a:pt x="46934" y="70672"/>
                  </a:lnTo>
                  <a:lnTo>
                    <a:pt x="42131" y="84446"/>
                  </a:lnTo>
                  <a:lnTo>
                    <a:pt x="15466" y="88441"/>
                  </a:lnTo>
                  <a:lnTo>
                    <a:pt x="0" y="96890"/>
                  </a:lnTo>
                  <a:lnTo>
                    <a:pt x="2675" y="111558"/>
                  </a:lnTo>
                  <a:lnTo>
                    <a:pt x="19199" y="120000"/>
                  </a:lnTo>
                  <a:lnTo>
                    <a:pt x="43202" y="116890"/>
                  </a:lnTo>
                  <a:lnTo>
                    <a:pt x="54400" y="108441"/>
                  </a:lnTo>
                  <a:lnTo>
                    <a:pt x="58133" y="87555"/>
                  </a:lnTo>
                  <a:lnTo>
                    <a:pt x="68261" y="18671"/>
                  </a:lnTo>
                  <a:lnTo>
                    <a:pt x="84798" y="20894"/>
                  </a:lnTo>
                  <a:lnTo>
                    <a:pt x="119986" y="17785"/>
                  </a:lnTo>
                  <a:lnTo>
                    <a:pt x="83728" y="8449"/>
                  </a:lnTo>
                  <a:lnTo>
                    <a:pt x="68261" y="8"/>
                  </a:lnTo>
                  <a:lnTo>
                    <a:pt x="55993" y="622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6" name="Shape 336"/>
            <p:cNvSpPr/>
            <p:nvPr/>
          </p:nvSpPr>
          <p:spPr>
            <a:xfrm>
              <a:off x="2323775" y="1099550"/>
              <a:ext cx="134875" cy="95250"/>
            </a:xfrm>
            <a:custGeom>
              <a:avLst/>
              <a:gdLst/>
              <a:ahLst/>
              <a:cxnLst/>
              <a:rect l="0" t="0" r="0" b="0"/>
              <a:pathLst>
                <a:path w="120000" h="120000" extrusionOk="0">
                  <a:moveTo>
                    <a:pt x="119977" y="54236"/>
                  </a:moveTo>
                  <a:lnTo>
                    <a:pt x="91818" y="4944"/>
                  </a:lnTo>
                  <a:lnTo>
                    <a:pt x="33653" y="31"/>
                  </a:lnTo>
                  <a:lnTo>
                    <a:pt x="3647" y="39464"/>
                  </a:lnTo>
                  <a:lnTo>
                    <a:pt x="22" y="110110"/>
                  </a:lnTo>
                  <a:lnTo>
                    <a:pt x="22732" y="115055"/>
                  </a:lnTo>
                  <a:lnTo>
                    <a:pt x="30917" y="49322"/>
                  </a:lnTo>
                  <a:lnTo>
                    <a:pt x="67262" y="39464"/>
                  </a:lnTo>
                  <a:lnTo>
                    <a:pt x="99981" y="59181"/>
                  </a:lnTo>
                  <a:lnTo>
                    <a:pt x="116352" y="119968"/>
                  </a:lnTo>
                  <a:lnTo>
                    <a:pt x="119977" y="5423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7" name="Shape 337"/>
            <p:cNvSpPr/>
            <p:nvPr/>
          </p:nvSpPr>
          <p:spPr>
            <a:xfrm>
              <a:off x="2323775" y="864775"/>
              <a:ext cx="271749" cy="378275"/>
            </a:xfrm>
            <a:custGeom>
              <a:avLst/>
              <a:gdLst/>
              <a:ahLst/>
              <a:cxnLst/>
              <a:rect l="0" t="0" r="0" b="0"/>
              <a:pathLst>
                <a:path w="120000" h="120000" extrusionOk="0">
                  <a:moveTo>
                    <a:pt x="11282" y="103448"/>
                  </a:moveTo>
                  <a:lnTo>
                    <a:pt x="28879" y="105930"/>
                  </a:lnTo>
                  <a:lnTo>
                    <a:pt x="46918" y="102203"/>
                  </a:lnTo>
                  <a:lnTo>
                    <a:pt x="49622" y="89379"/>
                  </a:lnTo>
                  <a:lnTo>
                    <a:pt x="70377" y="6209"/>
                  </a:lnTo>
                  <a:lnTo>
                    <a:pt x="83911" y="0"/>
                  </a:lnTo>
                  <a:lnTo>
                    <a:pt x="90667" y="14901"/>
                  </a:lnTo>
                  <a:lnTo>
                    <a:pt x="119988" y="32690"/>
                  </a:lnTo>
                  <a:lnTo>
                    <a:pt x="96540" y="32690"/>
                  </a:lnTo>
                  <a:lnTo>
                    <a:pt x="77144" y="26480"/>
                  </a:lnTo>
                  <a:lnTo>
                    <a:pt x="61357" y="99721"/>
                  </a:lnTo>
                  <a:lnTo>
                    <a:pt x="53232" y="113377"/>
                  </a:lnTo>
                  <a:lnTo>
                    <a:pt x="28879" y="120000"/>
                  </a:lnTo>
                  <a:lnTo>
                    <a:pt x="8577" y="114615"/>
                  </a:lnTo>
                  <a:lnTo>
                    <a:pt x="11" y="102203"/>
                  </a:lnTo>
                  <a:lnTo>
                    <a:pt x="11282" y="10344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8" name="Shape 338"/>
            <p:cNvSpPr/>
            <p:nvPr/>
          </p:nvSpPr>
          <p:spPr>
            <a:xfrm>
              <a:off x="298250" y="546500"/>
              <a:ext cx="142000" cy="101775"/>
            </a:xfrm>
            <a:custGeom>
              <a:avLst/>
              <a:gdLst/>
              <a:ahLst/>
              <a:cxnLst/>
              <a:rect l="0" t="0" r="0" b="0"/>
              <a:pathLst>
                <a:path w="120000" h="120000" extrusionOk="0">
                  <a:moveTo>
                    <a:pt x="119999" y="55386"/>
                  </a:moveTo>
                  <a:lnTo>
                    <a:pt x="91500" y="6190"/>
                  </a:lnTo>
                  <a:lnTo>
                    <a:pt x="33676" y="29"/>
                  </a:lnTo>
                  <a:lnTo>
                    <a:pt x="2598" y="40000"/>
                  </a:lnTo>
                  <a:lnTo>
                    <a:pt x="21" y="110744"/>
                  </a:lnTo>
                  <a:lnTo>
                    <a:pt x="22457" y="115372"/>
                  </a:lnTo>
                  <a:lnTo>
                    <a:pt x="30232" y="50788"/>
                  </a:lnTo>
                  <a:lnTo>
                    <a:pt x="66485" y="40000"/>
                  </a:lnTo>
                  <a:lnTo>
                    <a:pt x="100140" y="60014"/>
                  </a:lnTo>
                  <a:lnTo>
                    <a:pt x="116535" y="119970"/>
                  </a:lnTo>
                  <a:lnTo>
                    <a:pt x="119999" y="5538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39" name="Shape 339"/>
            <p:cNvSpPr/>
            <p:nvPr/>
          </p:nvSpPr>
          <p:spPr>
            <a:xfrm>
              <a:off x="298250" y="298675"/>
              <a:ext cx="287050" cy="400474"/>
            </a:xfrm>
            <a:custGeom>
              <a:avLst/>
              <a:gdLst/>
              <a:ahLst/>
              <a:cxnLst/>
              <a:rect l="0" t="0" r="0" b="0"/>
              <a:pathLst>
                <a:path w="120000" h="120000" extrusionOk="0">
                  <a:moveTo>
                    <a:pt x="11109" y="103579"/>
                  </a:moveTo>
                  <a:lnTo>
                    <a:pt x="29043" y="105924"/>
                  </a:lnTo>
                  <a:lnTo>
                    <a:pt x="46977" y="102403"/>
                  </a:lnTo>
                  <a:lnTo>
                    <a:pt x="49538" y="89511"/>
                  </a:lnTo>
                  <a:lnTo>
                    <a:pt x="70033" y="6262"/>
                  </a:lnTo>
                  <a:lnTo>
                    <a:pt x="84131" y="7"/>
                  </a:lnTo>
                  <a:lnTo>
                    <a:pt x="90956" y="14854"/>
                  </a:lnTo>
                  <a:lnTo>
                    <a:pt x="120000" y="32833"/>
                  </a:lnTo>
                  <a:lnTo>
                    <a:pt x="96505" y="32833"/>
                  </a:lnTo>
                  <a:lnTo>
                    <a:pt x="77296" y="26188"/>
                  </a:lnTo>
                  <a:lnTo>
                    <a:pt x="61066" y="99669"/>
                  </a:lnTo>
                  <a:lnTo>
                    <a:pt x="52955" y="113737"/>
                  </a:lnTo>
                  <a:lnTo>
                    <a:pt x="29043" y="119992"/>
                  </a:lnTo>
                  <a:lnTo>
                    <a:pt x="8120" y="114913"/>
                  </a:lnTo>
                  <a:lnTo>
                    <a:pt x="10" y="102403"/>
                  </a:lnTo>
                  <a:lnTo>
                    <a:pt x="11109" y="103579"/>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0" name="Shape 340"/>
            <p:cNvSpPr/>
            <p:nvPr/>
          </p:nvSpPr>
          <p:spPr>
            <a:xfrm>
              <a:off x="1027575" y="446075"/>
              <a:ext cx="142000" cy="101775"/>
            </a:xfrm>
            <a:custGeom>
              <a:avLst/>
              <a:gdLst/>
              <a:ahLst/>
              <a:cxnLst/>
              <a:rect l="0" t="0" r="0" b="0"/>
              <a:pathLst>
                <a:path w="120000" h="120000" extrusionOk="0">
                  <a:moveTo>
                    <a:pt x="119978" y="55386"/>
                  </a:moveTo>
                  <a:lnTo>
                    <a:pt x="92366" y="6160"/>
                  </a:lnTo>
                  <a:lnTo>
                    <a:pt x="33676" y="0"/>
                  </a:lnTo>
                  <a:lnTo>
                    <a:pt x="2598" y="40000"/>
                  </a:lnTo>
                  <a:lnTo>
                    <a:pt x="0" y="110744"/>
                  </a:lnTo>
                  <a:lnTo>
                    <a:pt x="22436" y="115372"/>
                  </a:lnTo>
                  <a:lnTo>
                    <a:pt x="31077" y="50759"/>
                  </a:lnTo>
                  <a:lnTo>
                    <a:pt x="67330" y="40000"/>
                  </a:lnTo>
                  <a:lnTo>
                    <a:pt x="101007" y="59985"/>
                  </a:lnTo>
                  <a:lnTo>
                    <a:pt x="117401" y="119970"/>
                  </a:lnTo>
                  <a:lnTo>
                    <a:pt x="119978" y="5538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1" name="Shape 341"/>
            <p:cNvSpPr/>
            <p:nvPr/>
          </p:nvSpPr>
          <p:spPr>
            <a:xfrm>
              <a:off x="1027575" y="198250"/>
              <a:ext cx="287050" cy="400450"/>
            </a:xfrm>
            <a:custGeom>
              <a:avLst/>
              <a:gdLst/>
              <a:ahLst/>
              <a:cxnLst/>
              <a:rect l="0" t="0" r="0" b="0"/>
              <a:pathLst>
                <a:path w="120000" h="120000" extrusionOk="0">
                  <a:moveTo>
                    <a:pt x="11099" y="103585"/>
                  </a:moveTo>
                  <a:lnTo>
                    <a:pt x="29043" y="105930"/>
                  </a:lnTo>
                  <a:lnTo>
                    <a:pt x="46977" y="102409"/>
                  </a:lnTo>
                  <a:lnTo>
                    <a:pt x="49966" y="89509"/>
                  </a:lnTo>
                  <a:lnTo>
                    <a:pt x="70461" y="6255"/>
                  </a:lnTo>
                  <a:lnTo>
                    <a:pt x="84121" y="0"/>
                  </a:lnTo>
                  <a:lnTo>
                    <a:pt x="90956" y="15245"/>
                  </a:lnTo>
                  <a:lnTo>
                    <a:pt x="119989" y="32835"/>
                  </a:lnTo>
                  <a:lnTo>
                    <a:pt x="96505" y="32835"/>
                  </a:lnTo>
                  <a:lnTo>
                    <a:pt x="77286" y="26580"/>
                  </a:lnTo>
                  <a:lnTo>
                    <a:pt x="61494" y="99675"/>
                  </a:lnTo>
                  <a:lnTo>
                    <a:pt x="53373" y="113744"/>
                  </a:lnTo>
                  <a:lnTo>
                    <a:pt x="29043" y="120000"/>
                  </a:lnTo>
                  <a:lnTo>
                    <a:pt x="8538" y="114920"/>
                  </a:lnTo>
                  <a:lnTo>
                    <a:pt x="0" y="102409"/>
                  </a:lnTo>
                  <a:lnTo>
                    <a:pt x="11099" y="103585"/>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2" name="Shape 342"/>
            <p:cNvSpPr/>
            <p:nvPr/>
          </p:nvSpPr>
          <p:spPr>
            <a:xfrm>
              <a:off x="1698650" y="275200"/>
              <a:ext cx="402474" cy="393949"/>
            </a:xfrm>
            <a:custGeom>
              <a:avLst/>
              <a:gdLst/>
              <a:ahLst/>
              <a:cxnLst/>
              <a:rect l="0" t="0" r="0" b="0"/>
              <a:pathLst>
                <a:path w="120000" h="120000" extrusionOk="0">
                  <a:moveTo>
                    <a:pt x="33505" y="9541"/>
                  </a:moveTo>
                  <a:lnTo>
                    <a:pt x="55434" y="11529"/>
                  </a:lnTo>
                  <a:lnTo>
                    <a:pt x="116653" y="7"/>
                  </a:lnTo>
                  <a:lnTo>
                    <a:pt x="120000" y="67150"/>
                  </a:lnTo>
                  <a:lnTo>
                    <a:pt x="115736" y="108866"/>
                  </a:lnTo>
                  <a:lnTo>
                    <a:pt x="100202" y="119992"/>
                  </a:lnTo>
                  <a:lnTo>
                    <a:pt x="89849" y="118004"/>
                  </a:lnTo>
                  <a:lnTo>
                    <a:pt x="87411" y="97344"/>
                  </a:lnTo>
                  <a:lnTo>
                    <a:pt x="96244" y="87018"/>
                  </a:lnTo>
                  <a:lnTo>
                    <a:pt x="108424" y="83835"/>
                  </a:lnTo>
                  <a:lnTo>
                    <a:pt x="108424" y="14704"/>
                  </a:lnTo>
                  <a:lnTo>
                    <a:pt x="66093" y="19868"/>
                  </a:lnTo>
                  <a:lnTo>
                    <a:pt x="41726" y="20667"/>
                  </a:lnTo>
                  <a:lnTo>
                    <a:pt x="34422" y="71521"/>
                  </a:lnTo>
                  <a:lnTo>
                    <a:pt x="35033" y="97344"/>
                  </a:lnTo>
                  <a:lnTo>
                    <a:pt x="22846" y="106483"/>
                  </a:lnTo>
                  <a:lnTo>
                    <a:pt x="5791" y="108866"/>
                  </a:lnTo>
                  <a:lnTo>
                    <a:pt x="7" y="95357"/>
                  </a:lnTo>
                  <a:lnTo>
                    <a:pt x="4271" y="81855"/>
                  </a:lnTo>
                  <a:lnTo>
                    <a:pt x="28637" y="74697"/>
                  </a:lnTo>
                  <a:lnTo>
                    <a:pt x="33505" y="954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3" name="Shape 343"/>
            <p:cNvSpPr/>
            <p:nvPr/>
          </p:nvSpPr>
          <p:spPr>
            <a:xfrm>
              <a:off x="1522975" y="195650"/>
              <a:ext cx="259475" cy="387399"/>
            </a:xfrm>
            <a:custGeom>
              <a:avLst/>
              <a:gdLst/>
              <a:ahLst/>
              <a:cxnLst/>
              <a:rect l="0" t="0" r="0" b="0"/>
              <a:pathLst>
                <a:path w="120000" h="120000" extrusionOk="0">
                  <a:moveTo>
                    <a:pt x="55277" y="6466"/>
                  </a:moveTo>
                  <a:lnTo>
                    <a:pt x="46767" y="70709"/>
                  </a:lnTo>
                  <a:lnTo>
                    <a:pt x="41576" y="84037"/>
                  </a:lnTo>
                  <a:lnTo>
                    <a:pt x="15122" y="88482"/>
                  </a:lnTo>
                  <a:lnTo>
                    <a:pt x="0" y="96969"/>
                  </a:lnTo>
                  <a:lnTo>
                    <a:pt x="2370" y="111512"/>
                  </a:lnTo>
                  <a:lnTo>
                    <a:pt x="18903" y="120000"/>
                  </a:lnTo>
                  <a:lnTo>
                    <a:pt x="42986" y="116763"/>
                  </a:lnTo>
                  <a:lnTo>
                    <a:pt x="54328" y="108283"/>
                  </a:lnTo>
                  <a:lnTo>
                    <a:pt x="58109" y="87274"/>
                  </a:lnTo>
                  <a:lnTo>
                    <a:pt x="68029" y="18988"/>
                  </a:lnTo>
                  <a:lnTo>
                    <a:pt x="84563" y="21009"/>
                  </a:lnTo>
                  <a:lnTo>
                    <a:pt x="119988" y="18182"/>
                  </a:lnTo>
                  <a:lnTo>
                    <a:pt x="83140" y="8487"/>
                  </a:lnTo>
                  <a:lnTo>
                    <a:pt x="68029" y="0"/>
                  </a:lnTo>
                  <a:lnTo>
                    <a:pt x="55277" y="646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4" name="Shape 344"/>
            <p:cNvSpPr/>
            <p:nvPr/>
          </p:nvSpPr>
          <p:spPr>
            <a:xfrm>
              <a:off x="664950" y="924775"/>
              <a:ext cx="253349" cy="388724"/>
            </a:xfrm>
            <a:custGeom>
              <a:avLst/>
              <a:gdLst/>
              <a:ahLst/>
              <a:cxnLst/>
              <a:rect l="0" t="0" r="0" b="0"/>
              <a:pathLst>
                <a:path w="120000" h="120000" extrusionOk="0">
                  <a:moveTo>
                    <a:pt x="55642" y="6444"/>
                  </a:moveTo>
                  <a:lnTo>
                    <a:pt x="46939" y="70468"/>
                  </a:lnTo>
                  <a:lnTo>
                    <a:pt x="41610" y="84159"/>
                  </a:lnTo>
                  <a:lnTo>
                    <a:pt x="15488" y="88180"/>
                  </a:lnTo>
                  <a:lnTo>
                    <a:pt x="11" y="96639"/>
                  </a:lnTo>
                  <a:lnTo>
                    <a:pt x="2427" y="111533"/>
                  </a:lnTo>
                  <a:lnTo>
                    <a:pt x="18875" y="119992"/>
                  </a:lnTo>
                  <a:lnTo>
                    <a:pt x="43066" y="116774"/>
                  </a:lnTo>
                  <a:lnTo>
                    <a:pt x="54197" y="108315"/>
                  </a:lnTo>
                  <a:lnTo>
                    <a:pt x="58069" y="87377"/>
                  </a:lnTo>
                  <a:lnTo>
                    <a:pt x="68229" y="18923"/>
                  </a:lnTo>
                  <a:lnTo>
                    <a:pt x="84677" y="20937"/>
                  </a:lnTo>
                  <a:lnTo>
                    <a:pt x="119988" y="18120"/>
                  </a:lnTo>
                  <a:lnTo>
                    <a:pt x="83220" y="8458"/>
                  </a:lnTo>
                  <a:lnTo>
                    <a:pt x="68229" y="0"/>
                  </a:lnTo>
                  <a:lnTo>
                    <a:pt x="55642" y="644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5" name="Shape 345"/>
            <p:cNvSpPr/>
            <p:nvPr/>
          </p:nvSpPr>
          <p:spPr>
            <a:xfrm>
              <a:off x="1019400" y="1005650"/>
              <a:ext cx="147099" cy="104350"/>
            </a:xfrm>
            <a:custGeom>
              <a:avLst/>
              <a:gdLst/>
              <a:ahLst/>
              <a:cxnLst/>
              <a:rect l="0" t="0" r="0" b="0"/>
              <a:pathLst>
                <a:path w="120000" h="120000" extrusionOk="0">
                  <a:moveTo>
                    <a:pt x="120000" y="55515"/>
                  </a:moveTo>
                  <a:lnTo>
                    <a:pt x="92508" y="4513"/>
                  </a:lnTo>
                  <a:lnTo>
                    <a:pt x="33344" y="0"/>
                  </a:lnTo>
                  <a:lnTo>
                    <a:pt x="3344" y="40507"/>
                  </a:lnTo>
                  <a:lnTo>
                    <a:pt x="0" y="111001"/>
                  </a:lnTo>
                  <a:lnTo>
                    <a:pt x="22494" y="115486"/>
                  </a:lnTo>
                  <a:lnTo>
                    <a:pt x="30836" y="51001"/>
                  </a:lnTo>
                  <a:lnTo>
                    <a:pt x="67505" y="40507"/>
                  </a:lnTo>
                  <a:lnTo>
                    <a:pt x="100829" y="60000"/>
                  </a:lnTo>
                  <a:lnTo>
                    <a:pt x="117491" y="120000"/>
                  </a:lnTo>
                  <a:lnTo>
                    <a:pt x="120000" y="55515"/>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6" name="Shape 346"/>
            <p:cNvSpPr/>
            <p:nvPr/>
          </p:nvSpPr>
          <p:spPr>
            <a:xfrm>
              <a:off x="1019400" y="747375"/>
              <a:ext cx="297250" cy="416125"/>
            </a:xfrm>
            <a:custGeom>
              <a:avLst/>
              <a:gdLst/>
              <a:ahLst/>
              <a:cxnLst/>
              <a:rect l="0" t="0" r="0" b="0"/>
              <a:pathLst>
                <a:path w="120000" h="120000" extrusionOk="0">
                  <a:moveTo>
                    <a:pt x="11132" y="103440"/>
                  </a:moveTo>
                  <a:lnTo>
                    <a:pt x="29278" y="106078"/>
                  </a:lnTo>
                  <a:lnTo>
                    <a:pt x="47010" y="102315"/>
                  </a:lnTo>
                  <a:lnTo>
                    <a:pt x="49897" y="89525"/>
                  </a:lnTo>
                  <a:lnTo>
                    <a:pt x="70516" y="6401"/>
                  </a:lnTo>
                  <a:lnTo>
                    <a:pt x="84121" y="7"/>
                  </a:lnTo>
                  <a:lnTo>
                    <a:pt x="91135" y="15428"/>
                  </a:lnTo>
                  <a:lnTo>
                    <a:pt x="119999" y="32730"/>
                  </a:lnTo>
                  <a:lnTo>
                    <a:pt x="96908" y="32730"/>
                  </a:lnTo>
                  <a:lnTo>
                    <a:pt x="77530" y="26710"/>
                  </a:lnTo>
                  <a:lnTo>
                    <a:pt x="61443" y="99683"/>
                  </a:lnTo>
                  <a:lnTo>
                    <a:pt x="53197" y="113598"/>
                  </a:lnTo>
                  <a:lnTo>
                    <a:pt x="29278" y="119992"/>
                  </a:lnTo>
                  <a:lnTo>
                    <a:pt x="8245" y="114729"/>
                  </a:lnTo>
                  <a:lnTo>
                    <a:pt x="0" y="102315"/>
                  </a:lnTo>
                  <a:lnTo>
                    <a:pt x="11132" y="10344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7" name="Shape 347"/>
            <p:cNvSpPr/>
            <p:nvPr/>
          </p:nvSpPr>
          <p:spPr>
            <a:xfrm>
              <a:off x="415725" y="1160850"/>
              <a:ext cx="147099" cy="104375"/>
            </a:xfrm>
            <a:custGeom>
              <a:avLst/>
              <a:gdLst/>
              <a:ahLst/>
              <a:cxnLst/>
              <a:rect l="0" t="0" r="0" b="0"/>
              <a:pathLst>
                <a:path w="120000" h="120000" extrusionOk="0">
                  <a:moveTo>
                    <a:pt x="120000" y="55501"/>
                  </a:moveTo>
                  <a:lnTo>
                    <a:pt x="92488" y="4512"/>
                  </a:lnTo>
                  <a:lnTo>
                    <a:pt x="34160" y="28"/>
                  </a:lnTo>
                  <a:lnTo>
                    <a:pt x="3344" y="40498"/>
                  </a:lnTo>
                  <a:lnTo>
                    <a:pt x="0" y="111003"/>
                  </a:lnTo>
                  <a:lnTo>
                    <a:pt x="22494" y="115487"/>
                  </a:lnTo>
                  <a:lnTo>
                    <a:pt x="30836" y="49523"/>
                  </a:lnTo>
                  <a:lnTo>
                    <a:pt x="67505" y="40498"/>
                  </a:lnTo>
                  <a:lnTo>
                    <a:pt x="100829" y="60014"/>
                  </a:lnTo>
                  <a:lnTo>
                    <a:pt x="117491" y="120000"/>
                  </a:lnTo>
                  <a:lnTo>
                    <a:pt x="120000" y="5550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8" name="Shape 348"/>
            <p:cNvSpPr/>
            <p:nvPr/>
          </p:nvSpPr>
          <p:spPr>
            <a:xfrm>
              <a:off x="415725" y="902600"/>
              <a:ext cx="298275" cy="416099"/>
            </a:xfrm>
            <a:custGeom>
              <a:avLst/>
              <a:gdLst/>
              <a:ahLst/>
              <a:cxnLst/>
              <a:rect l="0" t="0" r="0" b="0"/>
              <a:pathLst>
                <a:path w="120000" h="120000" extrusionOk="0">
                  <a:moveTo>
                    <a:pt x="11093" y="103446"/>
                  </a:moveTo>
                  <a:lnTo>
                    <a:pt x="29177" y="106077"/>
                  </a:lnTo>
                  <a:lnTo>
                    <a:pt x="46849" y="102321"/>
                  </a:lnTo>
                  <a:lnTo>
                    <a:pt x="49725" y="89531"/>
                  </a:lnTo>
                  <a:lnTo>
                    <a:pt x="70274" y="6395"/>
                  </a:lnTo>
                  <a:lnTo>
                    <a:pt x="83832" y="0"/>
                  </a:lnTo>
                  <a:lnTo>
                    <a:pt x="90822" y="15046"/>
                  </a:lnTo>
                  <a:lnTo>
                    <a:pt x="120000" y="32725"/>
                  </a:lnTo>
                  <a:lnTo>
                    <a:pt x="96575" y="32725"/>
                  </a:lnTo>
                  <a:lnTo>
                    <a:pt x="77264" y="26712"/>
                  </a:lnTo>
                  <a:lnTo>
                    <a:pt x="61232" y="99682"/>
                  </a:lnTo>
                  <a:lnTo>
                    <a:pt x="53014" y="113604"/>
                  </a:lnTo>
                  <a:lnTo>
                    <a:pt x="29177" y="120000"/>
                  </a:lnTo>
                  <a:lnTo>
                    <a:pt x="8217" y="114729"/>
                  </a:lnTo>
                  <a:lnTo>
                    <a:pt x="0" y="102321"/>
                  </a:lnTo>
                  <a:lnTo>
                    <a:pt x="11093" y="10344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49" name="Shape 349"/>
            <p:cNvSpPr/>
            <p:nvPr/>
          </p:nvSpPr>
          <p:spPr>
            <a:xfrm>
              <a:off x="852900" y="807375"/>
              <a:ext cx="252324" cy="387425"/>
            </a:xfrm>
            <a:custGeom>
              <a:avLst/>
              <a:gdLst/>
              <a:ahLst/>
              <a:cxnLst/>
              <a:rect l="0" t="0" r="0" b="0"/>
              <a:pathLst>
                <a:path w="120000" h="120000" extrusionOk="0">
                  <a:moveTo>
                    <a:pt x="55380" y="6063"/>
                  </a:moveTo>
                  <a:lnTo>
                    <a:pt x="46642" y="70302"/>
                  </a:lnTo>
                  <a:lnTo>
                    <a:pt x="41291" y="84039"/>
                  </a:lnTo>
                  <a:lnTo>
                    <a:pt x="15063" y="88484"/>
                  </a:lnTo>
                  <a:lnTo>
                    <a:pt x="0" y="96963"/>
                  </a:lnTo>
                  <a:lnTo>
                    <a:pt x="2437" y="111513"/>
                  </a:lnTo>
                  <a:lnTo>
                    <a:pt x="18951" y="119992"/>
                  </a:lnTo>
                  <a:lnTo>
                    <a:pt x="42754" y="116763"/>
                  </a:lnTo>
                  <a:lnTo>
                    <a:pt x="53930" y="108276"/>
                  </a:lnTo>
                  <a:lnTo>
                    <a:pt x="57818" y="87268"/>
                  </a:lnTo>
                  <a:lnTo>
                    <a:pt x="68019" y="18994"/>
                  </a:lnTo>
                  <a:lnTo>
                    <a:pt x="84533" y="21015"/>
                  </a:lnTo>
                  <a:lnTo>
                    <a:pt x="119988" y="17778"/>
                  </a:lnTo>
                  <a:lnTo>
                    <a:pt x="83558" y="8486"/>
                  </a:lnTo>
                  <a:lnTo>
                    <a:pt x="68019" y="7"/>
                  </a:lnTo>
                  <a:lnTo>
                    <a:pt x="55380" y="6063"/>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0" name="Shape 350"/>
            <p:cNvSpPr/>
            <p:nvPr/>
          </p:nvSpPr>
          <p:spPr>
            <a:xfrm>
              <a:off x="1046975" y="1440000"/>
              <a:ext cx="272749" cy="79575"/>
            </a:xfrm>
            <a:custGeom>
              <a:avLst/>
              <a:gdLst/>
              <a:ahLst/>
              <a:cxnLst/>
              <a:rect l="0" t="0" r="0" b="0"/>
              <a:pathLst>
                <a:path w="120000" h="120000" extrusionOk="0">
                  <a:moveTo>
                    <a:pt x="0" y="110160"/>
                  </a:moveTo>
                  <a:lnTo>
                    <a:pt x="48989" y="0"/>
                  </a:lnTo>
                  <a:lnTo>
                    <a:pt x="88542" y="7879"/>
                  </a:lnTo>
                  <a:lnTo>
                    <a:pt x="120000" y="92441"/>
                  </a:lnTo>
                  <a:lnTo>
                    <a:pt x="112806" y="116041"/>
                  </a:lnTo>
                  <a:lnTo>
                    <a:pt x="81349" y="62959"/>
                  </a:lnTo>
                  <a:lnTo>
                    <a:pt x="54830" y="47200"/>
                  </a:lnTo>
                  <a:lnTo>
                    <a:pt x="18885" y="120000"/>
                  </a:lnTo>
                  <a:lnTo>
                    <a:pt x="0" y="11016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1" name="Shape 351"/>
            <p:cNvSpPr/>
            <p:nvPr/>
          </p:nvSpPr>
          <p:spPr>
            <a:xfrm>
              <a:off x="1171600" y="1501300"/>
              <a:ext cx="53124" cy="48275"/>
            </a:xfrm>
            <a:custGeom>
              <a:avLst/>
              <a:gdLst/>
              <a:ahLst/>
              <a:cxnLst/>
              <a:rect l="0" t="0" r="0" b="0"/>
              <a:pathLst>
                <a:path w="120000" h="120000" extrusionOk="0">
                  <a:moveTo>
                    <a:pt x="0" y="61584"/>
                  </a:moveTo>
                  <a:lnTo>
                    <a:pt x="48451" y="0"/>
                  </a:lnTo>
                  <a:lnTo>
                    <a:pt x="120000" y="71341"/>
                  </a:lnTo>
                  <a:lnTo>
                    <a:pt x="64602" y="120000"/>
                  </a:lnTo>
                  <a:lnTo>
                    <a:pt x="0" y="6158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2" name="Shape 352"/>
            <p:cNvSpPr/>
            <p:nvPr/>
          </p:nvSpPr>
          <p:spPr>
            <a:xfrm>
              <a:off x="941775" y="1539125"/>
              <a:ext cx="388175" cy="386100"/>
            </a:xfrm>
            <a:custGeom>
              <a:avLst/>
              <a:gdLst/>
              <a:ahLst/>
              <a:cxnLst/>
              <a:rect l="0" t="0" r="0" b="0"/>
              <a:pathLst>
                <a:path w="120000" h="120000" extrusionOk="0">
                  <a:moveTo>
                    <a:pt x="39786" y="3247"/>
                  </a:moveTo>
                  <a:lnTo>
                    <a:pt x="68520" y="12975"/>
                  </a:lnTo>
                  <a:lnTo>
                    <a:pt x="89681" y="14188"/>
                  </a:lnTo>
                  <a:lnTo>
                    <a:pt x="111784" y="6083"/>
                  </a:lnTo>
                  <a:lnTo>
                    <a:pt x="119992" y="0"/>
                  </a:lnTo>
                  <a:lnTo>
                    <a:pt x="118415" y="76216"/>
                  </a:lnTo>
                  <a:lnTo>
                    <a:pt x="115254" y="98919"/>
                  </a:lnTo>
                  <a:lnTo>
                    <a:pt x="97255" y="120000"/>
                  </a:lnTo>
                  <a:lnTo>
                    <a:pt x="79889" y="119184"/>
                  </a:lnTo>
                  <a:lnTo>
                    <a:pt x="78312" y="98104"/>
                  </a:lnTo>
                  <a:lnTo>
                    <a:pt x="90624" y="83108"/>
                  </a:lnTo>
                  <a:lnTo>
                    <a:pt x="106730" y="83108"/>
                  </a:lnTo>
                  <a:lnTo>
                    <a:pt x="110208" y="16216"/>
                  </a:lnTo>
                  <a:lnTo>
                    <a:pt x="81465" y="23916"/>
                  </a:lnTo>
                  <a:lnTo>
                    <a:pt x="52105" y="17031"/>
                  </a:lnTo>
                  <a:lnTo>
                    <a:pt x="42313" y="53916"/>
                  </a:lnTo>
                  <a:lnTo>
                    <a:pt x="36632" y="89184"/>
                  </a:lnTo>
                  <a:lnTo>
                    <a:pt x="28417" y="106216"/>
                  </a:lnTo>
                  <a:lnTo>
                    <a:pt x="4103" y="107024"/>
                  </a:lnTo>
                  <a:lnTo>
                    <a:pt x="0" y="90000"/>
                  </a:lnTo>
                  <a:lnTo>
                    <a:pt x="5688" y="78243"/>
                  </a:lnTo>
                  <a:lnTo>
                    <a:pt x="27791" y="70132"/>
                  </a:lnTo>
                  <a:lnTo>
                    <a:pt x="41679" y="17031"/>
                  </a:lnTo>
                  <a:lnTo>
                    <a:pt x="39786" y="324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3" name="Shape 353"/>
            <p:cNvSpPr/>
            <p:nvPr/>
          </p:nvSpPr>
          <p:spPr>
            <a:xfrm>
              <a:off x="546475" y="1631725"/>
              <a:ext cx="248225" cy="379599"/>
            </a:xfrm>
            <a:custGeom>
              <a:avLst/>
              <a:gdLst/>
              <a:ahLst/>
              <a:cxnLst/>
              <a:rect l="0" t="0" r="0" b="0"/>
              <a:pathLst>
                <a:path w="120000" h="120000" extrusionOk="0">
                  <a:moveTo>
                    <a:pt x="55304" y="6188"/>
                  </a:moveTo>
                  <a:lnTo>
                    <a:pt x="46421" y="70511"/>
                  </a:lnTo>
                  <a:lnTo>
                    <a:pt x="41478" y="84120"/>
                  </a:lnTo>
                  <a:lnTo>
                    <a:pt x="14817" y="88245"/>
                  </a:lnTo>
                  <a:lnTo>
                    <a:pt x="0" y="96899"/>
                  </a:lnTo>
                  <a:lnTo>
                    <a:pt x="2465" y="111749"/>
                  </a:lnTo>
                  <a:lnTo>
                    <a:pt x="18769" y="119992"/>
                  </a:lnTo>
                  <a:lnTo>
                    <a:pt x="42965" y="116696"/>
                  </a:lnTo>
                  <a:lnTo>
                    <a:pt x="54313" y="108445"/>
                  </a:lnTo>
                  <a:lnTo>
                    <a:pt x="57770" y="87415"/>
                  </a:lnTo>
                  <a:lnTo>
                    <a:pt x="68139" y="18975"/>
                  </a:lnTo>
                  <a:lnTo>
                    <a:pt x="84443" y="21030"/>
                  </a:lnTo>
                  <a:lnTo>
                    <a:pt x="120000" y="17734"/>
                  </a:lnTo>
                  <a:lnTo>
                    <a:pt x="82956" y="8250"/>
                  </a:lnTo>
                  <a:lnTo>
                    <a:pt x="68139" y="7"/>
                  </a:lnTo>
                  <a:lnTo>
                    <a:pt x="55304" y="618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4" name="Shape 354"/>
            <p:cNvSpPr/>
            <p:nvPr/>
          </p:nvSpPr>
          <p:spPr>
            <a:xfrm>
              <a:off x="637375" y="1772600"/>
              <a:ext cx="247224" cy="380900"/>
            </a:xfrm>
            <a:custGeom>
              <a:avLst/>
              <a:gdLst/>
              <a:ahLst/>
              <a:cxnLst/>
              <a:rect l="0" t="0" r="0" b="0"/>
              <a:pathLst>
                <a:path w="120000" h="120000" extrusionOk="0">
                  <a:moveTo>
                    <a:pt x="55540" y="6576"/>
                  </a:moveTo>
                  <a:lnTo>
                    <a:pt x="46609" y="70679"/>
                  </a:lnTo>
                  <a:lnTo>
                    <a:pt x="41646" y="84242"/>
                  </a:lnTo>
                  <a:lnTo>
                    <a:pt x="14877" y="88353"/>
                  </a:lnTo>
                  <a:lnTo>
                    <a:pt x="0" y="96568"/>
                  </a:lnTo>
                  <a:lnTo>
                    <a:pt x="2487" y="111359"/>
                  </a:lnTo>
                  <a:lnTo>
                    <a:pt x="18845" y="119992"/>
                  </a:lnTo>
                  <a:lnTo>
                    <a:pt x="43138" y="116707"/>
                  </a:lnTo>
                  <a:lnTo>
                    <a:pt x="54545" y="108485"/>
                  </a:lnTo>
                  <a:lnTo>
                    <a:pt x="58015" y="87117"/>
                  </a:lnTo>
                  <a:lnTo>
                    <a:pt x="68427" y="18902"/>
                  </a:lnTo>
                  <a:lnTo>
                    <a:pt x="84785" y="20958"/>
                  </a:lnTo>
                  <a:lnTo>
                    <a:pt x="119987" y="18083"/>
                  </a:lnTo>
                  <a:lnTo>
                    <a:pt x="83304" y="8632"/>
                  </a:lnTo>
                  <a:lnTo>
                    <a:pt x="68427" y="0"/>
                  </a:lnTo>
                  <a:lnTo>
                    <a:pt x="55540" y="657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5" name="Shape 355"/>
            <p:cNvSpPr/>
            <p:nvPr/>
          </p:nvSpPr>
          <p:spPr>
            <a:xfrm>
              <a:off x="2071500" y="2367375"/>
              <a:ext cx="133824" cy="95250"/>
            </a:xfrm>
            <a:custGeom>
              <a:avLst/>
              <a:gdLst/>
              <a:ahLst/>
              <a:cxnLst/>
              <a:rect l="0" t="0" r="0" b="0"/>
              <a:pathLst>
                <a:path w="120000" h="120000" extrusionOk="0">
                  <a:moveTo>
                    <a:pt x="119977" y="54236"/>
                  </a:moveTo>
                  <a:lnTo>
                    <a:pt x="91597" y="4944"/>
                  </a:lnTo>
                  <a:lnTo>
                    <a:pt x="32975" y="31"/>
                  </a:lnTo>
                  <a:lnTo>
                    <a:pt x="2757" y="39464"/>
                  </a:lnTo>
                  <a:lnTo>
                    <a:pt x="0" y="110110"/>
                  </a:lnTo>
                  <a:lnTo>
                    <a:pt x="21991" y="115055"/>
                  </a:lnTo>
                  <a:lnTo>
                    <a:pt x="30218" y="49322"/>
                  </a:lnTo>
                  <a:lnTo>
                    <a:pt x="66870" y="39464"/>
                  </a:lnTo>
                  <a:lnTo>
                    <a:pt x="100743" y="59181"/>
                  </a:lnTo>
                  <a:lnTo>
                    <a:pt x="117242" y="119968"/>
                  </a:lnTo>
                  <a:lnTo>
                    <a:pt x="119977" y="5423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6" name="Shape 356"/>
            <p:cNvSpPr/>
            <p:nvPr/>
          </p:nvSpPr>
          <p:spPr>
            <a:xfrm>
              <a:off x="2071500" y="2132600"/>
              <a:ext cx="270700" cy="378275"/>
            </a:xfrm>
            <a:custGeom>
              <a:avLst/>
              <a:gdLst/>
              <a:ahLst/>
              <a:cxnLst/>
              <a:rect l="0" t="0" r="0" b="0"/>
              <a:pathLst>
                <a:path w="120000" h="120000" extrusionOk="0">
                  <a:moveTo>
                    <a:pt x="10871" y="103448"/>
                  </a:moveTo>
                  <a:lnTo>
                    <a:pt x="28980" y="105930"/>
                  </a:lnTo>
                  <a:lnTo>
                    <a:pt x="46634" y="102203"/>
                  </a:lnTo>
                  <a:lnTo>
                    <a:pt x="49804" y="89379"/>
                  </a:lnTo>
                  <a:lnTo>
                    <a:pt x="70184" y="6209"/>
                  </a:lnTo>
                  <a:lnTo>
                    <a:pt x="84226" y="0"/>
                  </a:lnTo>
                  <a:lnTo>
                    <a:pt x="91019" y="14901"/>
                  </a:lnTo>
                  <a:lnTo>
                    <a:pt x="119988" y="32690"/>
                  </a:lnTo>
                  <a:lnTo>
                    <a:pt x="96449" y="32690"/>
                  </a:lnTo>
                  <a:lnTo>
                    <a:pt x="76978" y="26480"/>
                  </a:lnTo>
                  <a:lnTo>
                    <a:pt x="61130" y="99721"/>
                  </a:lnTo>
                  <a:lnTo>
                    <a:pt x="52973" y="113377"/>
                  </a:lnTo>
                  <a:lnTo>
                    <a:pt x="28980" y="120000"/>
                  </a:lnTo>
                  <a:lnTo>
                    <a:pt x="8156" y="114622"/>
                  </a:lnTo>
                  <a:lnTo>
                    <a:pt x="0" y="102203"/>
                  </a:lnTo>
                  <a:lnTo>
                    <a:pt x="10871" y="10344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7" name="Shape 357"/>
            <p:cNvSpPr/>
            <p:nvPr/>
          </p:nvSpPr>
          <p:spPr>
            <a:xfrm>
              <a:off x="0" y="15650"/>
              <a:ext cx="1564874" cy="2471750"/>
            </a:xfrm>
            <a:custGeom>
              <a:avLst/>
              <a:gdLst/>
              <a:ahLst/>
              <a:cxnLst/>
              <a:rect l="0" t="0" r="0" b="0"/>
              <a:pathLst>
                <a:path w="120000" h="120000" extrusionOk="0">
                  <a:moveTo>
                    <a:pt x="0" y="16084"/>
                  </a:moveTo>
                  <a:lnTo>
                    <a:pt x="16136" y="14438"/>
                  </a:lnTo>
                  <a:lnTo>
                    <a:pt x="43159" y="9689"/>
                  </a:lnTo>
                  <a:lnTo>
                    <a:pt x="72218" y="3355"/>
                  </a:lnTo>
                  <a:lnTo>
                    <a:pt x="91722" y="0"/>
                  </a:lnTo>
                  <a:lnTo>
                    <a:pt x="104019" y="316"/>
                  </a:lnTo>
                  <a:lnTo>
                    <a:pt x="106290" y="6016"/>
                  </a:lnTo>
                  <a:lnTo>
                    <a:pt x="108484" y="26342"/>
                  </a:lnTo>
                  <a:lnTo>
                    <a:pt x="110443" y="53888"/>
                  </a:lnTo>
                  <a:lnTo>
                    <a:pt x="115847" y="90997"/>
                  </a:lnTo>
                  <a:lnTo>
                    <a:pt x="119998" y="104928"/>
                  </a:lnTo>
                  <a:lnTo>
                    <a:pt x="115220" y="104168"/>
                  </a:lnTo>
                  <a:lnTo>
                    <a:pt x="111382" y="87893"/>
                  </a:lnTo>
                  <a:lnTo>
                    <a:pt x="106605" y="54205"/>
                  </a:lnTo>
                  <a:lnTo>
                    <a:pt x="103785" y="25202"/>
                  </a:lnTo>
                  <a:lnTo>
                    <a:pt x="101277" y="5002"/>
                  </a:lnTo>
                  <a:lnTo>
                    <a:pt x="99241" y="2343"/>
                  </a:lnTo>
                  <a:lnTo>
                    <a:pt x="82635" y="3989"/>
                  </a:lnTo>
                  <a:lnTo>
                    <a:pt x="55612" y="9689"/>
                  </a:lnTo>
                  <a:lnTo>
                    <a:pt x="33993" y="14438"/>
                  </a:lnTo>
                  <a:lnTo>
                    <a:pt x="16136" y="17477"/>
                  </a:lnTo>
                  <a:lnTo>
                    <a:pt x="4073" y="18490"/>
                  </a:lnTo>
                  <a:lnTo>
                    <a:pt x="11983" y="44010"/>
                  </a:lnTo>
                  <a:lnTo>
                    <a:pt x="19895" y="71240"/>
                  </a:lnTo>
                  <a:lnTo>
                    <a:pt x="25299" y="98469"/>
                  </a:lnTo>
                  <a:lnTo>
                    <a:pt x="34386" y="115630"/>
                  </a:lnTo>
                  <a:lnTo>
                    <a:pt x="46057" y="112970"/>
                  </a:lnTo>
                  <a:lnTo>
                    <a:pt x="76370" y="108537"/>
                  </a:lnTo>
                  <a:lnTo>
                    <a:pt x="100886" y="105878"/>
                  </a:lnTo>
                  <a:lnTo>
                    <a:pt x="76762" y="110564"/>
                  </a:lnTo>
                  <a:lnTo>
                    <a:pt x="48172" y="115947"/>
                  </a:lnTo>
                  <a:lnTo>
                    <a:pt x="33602" y="120000"/>
                  </a:lnTo>
                  <a:lnTo>
                    <a:pt x="26944" y="107904"/>
                  </a:lnTo>
                  <a:lnTo>
                    <a:pt x="21540" y="97139"/>
                  </a:lnTo>
                  <a:lnTo>
                    <a:pt x="15352" y="71240"/>
                  </a:lnTo>
                  <a:lnTo>
                    <a:pt x="2035" y="24506"/>
                  </a:lnTo>
                  <a:lnTo>
                    <a:pt x="0" y="1608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8" name="Shape 358"/>
            <p:cNvSpPr/>
            <p:nvPr/>
          </p:nvSpPr>
          <p:spPr>
            <a:xfrm>
              <a:off x="1584250" y="1683900"/>
              <a:ext cx="149174" cy="106975"/>
            </a:xfrm>
            <a:custGeom>
              <a:avLst/>
              <a:gdLst/>
              <a:ahLst/>
              <a:cxnLst/>
              <a:rect l="0" t="0" r="0" b="0"/>
              <a:pathLst>
                <a:path w="120000" h="120000" extrusionOk="0">
                  <a:moveTo>
                    <a:pt x="119979" y="55611"/>
                  </a:moveTo>
                  <a:lnTo>
                    <a:pt x="92046" y="5861"/>
                  </a:lnTo>
                  <a:lnTo>
                    <a:pt x="33705" y="28"/>
                  </a:lnTo>
                  <a:lnTo>
                    <a:pt x="3298" y="39513"/>
                  </a:lnTo>
                  <a:lnTo>
                    <a:pt x="20" y="109763"/>
                  </a:lnTo>
                  <a:lnTo>
                    <a:pt x="23026" y="115597"/>
                  </a:lnTo>
                  <a:lnTo>
                    <a:pt x="31231" y="49749"/>
                  </a:lnTo>
                  <a:lnTo>
                    <a:pt x="67390" y="39513"/>
                  </a:lnTo>
                  <a:lnTo>
                    <a:pt x="101075" y="60014"/>
                  </a:lnTo>
                  <a:lnTo>
                    <a:pt x="117506" y="120000"/>
                  </a:lnTo>
                  <a:lnTo>
                    <a:pt x="119979" y="5561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9" name="Shape 359"/>
            <p:cNvSpPr/>
            <p:nvPr/>
          </p:nvSpPr>
          <p:spPr>
            <a:xfrm>
              <a:off x="1584250" y="1421725"/>
              <a:ext cx="302375" cy="422624"/>
            </a:xfrm>
            <a:custGeom>
              <a:avLst/>
              <a:gdLst/>
              <a:ahLst/>
              <a:cxnLst/>
              <a:rect l="0" t="0" r="0" b="0"/>
              <a:pathLst>
                <a:path w="120000" h="120000" extrusionOk="0">
                  <a:moveTo>
                    <a:pt x="11360" y="103701"/>
                  </a:moveTo>
                  <a:lnTo>
                    <a:pt x="29198" y="105923"/>
                  </a:lnTo>
                  <a:lnTo>
                    <a:pt x="47027" y="102225"/>
                  </a:lnTo>
                  <a:lnTo>
                    <a:pt x="49865" y="89632"/>
                  </a:lnTo>
                  <a:lnTo>
                    <a:pt x="70541" y="6672"/>
                  </a:lnTo>
                  <a:lnTo>
                    <a:pt x="84322" y="7"/>
                  </a:lnTo>
                  <a:lnTo>
                    <a:pt x="91217" y="15190"/>
                  </a:lnTo>
                  <a:lnTo>
                    <a:pt x="120000" y="32965"/>
                  </a:lnTo>
                  <a:lnTo>
                    <a:pt x="96486" y="32965"/>
                  </a:lnTo>
                  <a:lnTo>
                    <a:pt x="77436" y="26669"/>
                  </a:lnTo>
                  <a:lnTo>
                    <a:pt x="61215" y="99627"/>
                  </a:lnTo>
                  <a:lnTo>
                    <a:pt x="53109" y="113703"/>
                  </a:lnTo>
                  <a:lnTo>
                    <a:pt x="29198" y="120000"/>
                  </a:lnTo>
                  <a:lnTo>
                    <a:pt x="8522" y="114811"/>
                  </a:lnTo>
                  <a:lnTo>
                    <a:pt x="9" y="102225"/>
                  </a:lnTo>
                  <a:lnTo>
                    <a:pt x="11360" y="10370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0" name="Shape 360"/>
            <p:cNvSpPr/>
            <p:nvPr/>
          </p:nvSpPr>
          <p:spPr>
            <a:xfrm>
              <a:off x="1722150" y="918250"/>
              <a:ext cx="257425" cy="392625"/>
            </a:xfrm>
            <a:custGeom>
              <a:avLst/>
              <a:gdLst/>
              <a:ahLst/>
              <a:cxnLst/>
              <a:rect l="0" t="0" r="0" b="0"/>
              <a:pathLst>
                <a:path w="120000" h="120000" extrusionOk="0">
                  <a:moveTo>
                    <a:pt x="55717" y="5982"/>
                  </a:moveTo>
                  <a:lnTo>
                    <a:pt x="46673" y="70563"/>
                  </a:lnTo>
                  <a:lnTo>
                    <a:pt x="41907" y="84118"/>
                  </a:lnTo>
                  <a:lnTo>
                    <a:pt x="15243" y="88504"/>
                  </a:lnTo>
                  <a:lnTo>
                    <a:pt x="11" y="96878"/>
                  </a:lnTo>
                  <a:lnTo>
                    <a:pt x="2866" y="111625"/>
                  </a:lnTo>
                  <a:lnTo>
                    <a:pt x="19054" y="120000"/>
                  </a:lnTo>
                  <a:lnTo>
                    <a:pt x="42862" y="116806"/>
                  </a:lnTo>
                  <a:lnTo>
                    <a:pt x="54283" y="108439"/>
                  </a:lnTo>
                  <a:lnTo>
                    <a:pt x="58094" y="87312"/>
                  </a:lnTo>
                  <a:lnTo>
                    <a:pt x="68093" y="18743"/>
                  </a:lnTo>
                  <a:lnTo>
                    <a:pt x="84758" y="21134"/>
                  </a:lnTo>
                  <a:lnTo>
                    <a:pt x="120000" y="17543"/>
                  </a:lnTo>
                  <a:lnTo>
                    <a:pt x="83336" y="8374"/>
                  </a:lnTo>
                  <a:lnTo>
                    <a:pt x="68093" y="0"/>
                  </a:lnTo>
                  <a:lnTo>
                    <a:pt x="55717" y="598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1" name="Shape 361"/>
            <p:cNvSpPr/>
            <p:nvPr/>
          </p:nvSpPr>
          <p:spPr>
            <a:xfrm>
              <a:off x="1575075" y="821725"/>
              <a:ext cx="256400" cy="393949"/>
            </a:xfrm>
            <a:custGeom>
              <a:avLst/>
              <a:gdLst/>
              <a:ahLst/>
              <a:cxnLst/>
              <a:rect l="0" t="0" r="0" b="0"/>
              <a:pathLst>
                <a:path w="120000" h="120000" extrusionOk="0">
                  <a:moveTo>
                    <a:pt x="55928" y="6358"/>
                  </a:moveTo>
                  <a:lnTo>
                    <a:pt x="46848" y="70729"/>
                  </a:lnTo>
                  <a:lnTo>
                    <a:pt x="42074" y="84231"/>
                  </a:lnTo>
                  <a:lnTo>
                    <a:pt x="15304" y="88602"/>
                  </a:lnTo>
                  <a:lnTo>
                    <a:pt x="0" y="96948"/>
                  </a:lnTo>
                  <a:lnTo>
                    <a:pt x="2866" y="111646"/>
                  </a:lnTo>
                  <a:lnTo>
                    <a:pt x="19118" y="119992"/>
                  </a:lnTo>
                  <a:lnTo>
                    <a:pt x="43022" y="116816"/>
                  </a:lnTo>
                  <a:lnTo>
                    <a:pt x="54500" y="108470"/>
                  </a:lnTo>
                  <a:lnTo>
                    <a:pt x="58326" y="87414"/>
                  </a:lnTo>
                  <a:lnTo>
                    <a:pt x="68365" y="19076"/>
                  </a:lnTo>
                  <a:lnTo>
                    <a:pt x="84617" y="21063"/>
                  </a:lnTo>
                  <a:lnTo>
                    <a:pt x="119988" y="17880"/>
                  </a:lnTo>
                  <a:lnTo>
                    <a:pt x="83658" y="8742"/>
                  </a:lnTo>
                  <a:lnTo>
                    <a:pt x="68365" y="7"/>
                  </a:lnTo>
                  <a:lnTo>
                    <a:pt x="55928" y="635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2" name="Shape 362"/>
            <p:cNvSpPr/>
            <p:nvPr/>
          </p:nvSpPr>
          <p:spPr>
            <a:xfrm>
              <a:off x="1691500" y="1685200"/>
              <a:ext cx="256424" cy="392650"/>
            </a:xfrm>
            <a:custGeom>
              <a:avLst/>
              <a:gdLst/>
              <a:ahLst/>
              <a:cxnLst/>
              <a:rect l="0" t="0" r="0" b="0"/>
              <a:pathLst>
                <a:path w="120000" h="120000" extrusionOk="0">
                  <a:moveTo>
                    <a:pt x="55454" y="5982"/>
                  </a:moveTo>
                  <a:lnTo>
                    <a:pt x="46855" y="70559"/>
                  </a:lnTo>
                  <a:lnTo>
                    <a:pt x="41602" y="84113"/>
                  </a:lnTo>
                  <a:lnTo>
                    <a:pt x="14823" y="88498"/>
                  </a:lnTo>
                  <a:lnTo>
                    <a:pt x="11" y="96872"/>
                  </a:lnTo>
                  <a:lnTo>
                    <a:pt x="2398" y="111618"/>
                  </a:lnTo>
                  <a:lnTo>
                    <a:pt x="18648" y="119992"/>
                  </a:lnTo>
                  <a:lnTo>
                    <a:pt x="43030" y="116806"/>
                  </a:lnTo>
                  <a:lnTo>
                    <a:pt x="54027" y="108432"/>
                  </a:lnTo>
                  <a:lnTo>
                    <a:pt x="57853" y="87306"/>
                  </a:lnTo>
                  <a:lnTo>
                    <a:pt x="67891" y="18741"/>
                  </a:lnTo>
                  <a:lnTo>
                    <a:pt x="84621" y="20736"/>
                  </a:lnTo>
                  <a:lnTo>
                    <a:pt x="119988" y="17947"/>
                  </a:lnTo>
                  <a:lnTo>
                    <a:pt x="83182" y="8373"/>
                  </a:lnTo>
                  <a:lnTo>
                    <a:pt x="67891" y="7"/>
                  </a:lnTo>
                  <a:lnTo>
                    <a:pt x="55454" y="598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3" name="Shape 363"/>
            <p:cNvSpPr/>
            <p:nvPr/>
          </p:nvSpPr>
          <p:spPr>
            <a:xfrm>
              <a:off x="2130725" y="1318675"/>
              <a:ext cx="259475" cy="397850"/>
            </a:xfrm>
            <a:custGeom>
              <a:avLst/>
              <a:gdLst/>
              <a:ahLst/>
              <a:cxnLst/>
              <a:rect l="0" t="0" r="0" b="0"/>
              <a:pathLst>
                <a:path w="120000" h="120000" extrusionOk="0">
                  <a:moveTo>
                    <a:pt x="55277" y="6303"/>
                  </a:moveTo>
                  <a:lnTo>
                    <a:pt x="46779" y="70428"/>
                  </a:lnTo>
                  <a:lnTo>
                    <a:pt x="41576" y="84197"/>
                  </a:lnTo>
                  <a:lnTo>
                    <a:pt x="15122" y="88133"/>
                  </a:lnTo>
                  <a:lnTo>
                    <a:pt x="11" y="96790"/>
                  </a:lnTo>
                  <a:lnTo>
                    <a:pt x="2370" y="111343"/>
                  </a:lnTo>
                  <a:lnTo>
                    <a:pt x="18903" y="120000"/>
                  </a:lnTo>
                  <a:lnTo>
                    <a:pt x="42998" y="116848"/>
                  </a:lnTo>
                  <a:lnTo>
                    <a:pt x="54340" y="108199"/>
                  </a:lnTo>
                  <a:lnTo>
                    <a:pt x="58109" y="87341"/>
                  </a:lnTo>
                  <a:lnTo>
                    <a:pt x="68029" y="18889"/>
                  </a:lnTo>
                  <a:lnTo>
                    <a:pt x="84563" y="20857"/>
                  </a:lnTo>
                  <a:lnTo>
                    <a:pt x="119999" y="17712"/>
                  </a:lnTo>
                  <a:lnTo>
                    <a:pt x="83152" y="8264"/>
                  </a:lnTo>
                  <a:lnTo>
                    <a:pt x="68029" y="7"/>
                  </a:lnTo>
                  <a:lnTo>
                    <a:pt x="55277" y="6303"/>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4" name="Shape 364"/>
            <p:cNvSpPr/>
            <p:nvPr/>
          </p:nvSpPr>
          <p:spPr>
            <a:xfrm>
              <a:off x="2254325" y="1515650"/>
              <a:ext cx="265600" cy="412200"/>
            </a:xfrm>
            <a:custGeom>
              <a:avLst/>
              <a:gdLst/>
              <a:ahLst/>
              <a:cxnLst/>
              <a:rect l="0" t="0" r="0" b="0"/>
              <a:pathLst>
                <a:path w="120000" h="120000" extrusionOk="0">
                  <a:moveTo>
                    <a:pt x="114917" y="0"/>
                  </a:moveTo>
                  <a:lnTo>
                    <a:pt x="119999" y="68733"/>
                  </a:lnTo>
                  <a:lnTo>
                    <a:pt x="114917" y="103668"/>
                  </a:lnTo>
                  <a:lnTo>
                    <a:pt x="96923" y="118857"/>
                  </a:lnTo>
                  <a:lnTo>
                    <a:pt x="70154" y="119992"/>
                  </a:lnTo>
                  <a:lnTo>
                    <a:pt x="60463" y="108224"/>
                  </a:lnTo>
                  <a:lnTo>
                    <a:pt x="65997" y="93791"/>
                  </a:lnTo>
                  <a:lnTo>
                    <a:pt x="81698" y="83158"/>
                  </a:lnTo>
                  <a:lnTo>
                    <a:pt x="102458" y="82023"/>
                  </a:lnTo>
                  <a:lnTo>
                    <a:pt x="98765" y="18224"/>
                  </a:lnTo>
                  <a:lnTo>
                    <a:pt x="47541" y="21644"/>
                  </a:lnTo>
                  <a:lnTo>
                    <a:pt x="44774" y="69112"/>
                  </a:lnTo>
                  <a:lnTo>
                    <a:pt x="44774" y="83922"/>
                  </a:lnTo>
                  <a:lnTo>
                    <a:pt x="34156" y="98347"/>
                  </a:lnTo>
                  <a:lnTo>
                    <a:pt x="16163" y="103668"/>
                  </a:lnTo>
                  <a:lnTo>
                    <a:pt x="2315" y="97969"/>
                  </a:lnTo>
                  <a:lnTo>
                    <a:pt x="11" y="86957"/>
                  </a:lnTo>
                  <a:lnTo>
                    <a:pt x="8776" y="74425"/>
                  </a:lnTo>
                  <a:lnTo>
                    <a:pt x="36009" y="69490"/>
                  </a:lnTo>
                  <a:lnTo>
                    <a:pt x="28158" y="7976"/>
                  </a:lnTo>
                  <a:lnTo>
                    <a:pt x="72006" y="9490"/>
                  </a:lnTo>
                  <a:lnTo>
                    <a:pt x="114917"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5" name="Shape 365"/>
            <p:cNvSpPr/>
            <p:nvPr/>
          </p:nvSpPr>
          <p:spPr>
            <a:xfrm>
              <a:off x="684350" y="202150"/>
              <a:ext cx="306474" cy="476125"/>
            </a:xfrm>
            <a:custGeom>
              <a:avLst/>
              <a:gdLst/>
              <a:ahLst/>
              <a:cxnLst/>
              <a:rect l="0" t="0" r="0" b="0"/>
              <a:pathLst>
                <a:path w="120000" h="120000" extrusionOk="0">
                  <a:moveTo>
                    <a:pt x="114792" y="6"/>
                  </a:moveTo>
                  <a:lnTo>
                    <a:pt x="119990" y="68710"/>
                  </a:lnTo>
                  <a:lnTo>
                    <a:pt x="114792" y="103561"/>
                  </a:lnTo>
                  <a:lnTo>
                    <a:pt x="97192" y="119010"/>
                  </a:lnTo>
                  <a:lnTo>
                    <a:pt x="70400" y="119993"/>
                  </a:lnTo>
                  <a:lnTo>
                    <a:pt x="60396" y="108488"/>
                  </a:lnTo>
                  <a:lnTo>
                    <a:pt x="65995" y="93700"/>
                  </a:lnTo>
                  <a:lnTo>
                    <a:pt x="82000" y="83177"/>
                  </a:lnTo>
                  <a:lnTo>
                    <a:pt x="102399" y="82188"/>
                  </a:lnTo>
                  <a:lnTo>
                    <a:pt x="98797" y="18417"/>
                  </a:lnTo>
                  <a:lnTo>
                    <a:pt x="47602" y="21700"/>
                  </a:lnTo>
                  <a:lnTo>
                    <a:pt x="44803" y="69038"/>
                  </a:lnTo>
                  <a:lnTo>
                    <a:pt x="44803" y="83833"/>
                  </a:lnTo>
                  <a:lnTo>
                    <a:pt x="34006" y="98627"/>
                  </a:lnTo>
                  <a:lnTo>
                    <a:pt x="16405" y="103561"/>
                  </a:lnTo>
                  <a:lnTo>
                    <a:pt x="2408" y="97972"/>
                  </a:lnTo>
                  <a:lnTo>
                    <a:pt x="9" y="87122"/>
                  </a:lnTo>
                  <a:lnTo>
                    <a:pt x="8809" y="74627"/>
                  </a:lnTo>
                  <a:lnTo>
                    <a:pt x="36002" y="69372"/>
                  </a:lnTo>
                  <a:lnTo>
                    <a:pt x="28406" y="8222"/>
                  </a:lnTo>
                  <a:lnTo>
                    <a:pt x="67199" y="10528"/>
                  </a:lnTo>
                  <a:lnTo>
                    <a:pt x="114792" y="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66" name="Shape 366"/>
            <p:cNvSpPr/>
            <p:nvPr/>
          </p:nvSpPr>
          <p:spPr>
            <a:xfrm>
              <a:off x="481100" y="348250"/>
              <a:ext cx="265600" cy="406975"/>
            </a:xfrm>
            <a:custGeom>
              <a:avLst/>
              <a:gdLst/>
              <a:ahLst/>
              <a:cxnLst/>
              <a:rect l="0" t="0" r="0" b="0"/>
              <a:pathLst>
                <a:path w="120000" h="120000" extrusionOk="0">
                  <a:moveTo>
                    <a:pt x="55843" y="6538"/>
                  </a:moveTo>
                  <a:lnTo>
                    <a:pt x="46615" y="70766"/>
                  </a:lnTo>
                  <a:lnTo>
                    <a:pt x="41995" y="84233"/>
                  </a:lnTo>
                  <a:lnTo>
                    <a:pt x="15225" y="88457"/>
                  </a:lnTo>
                  <a:lnTo>
                    <a:pt x="0" y="96919"/>
                  </a:lnTo>
                  <a:lnTo>
                    <a:pt x="2767" y="111920"/>
                  </a:lnTo>
                  <a:lnTo>
                    <a:pt x="18919" y="120000"/>
                  </a:lnTo>
                  <a:lnTo>
                    <a:pt x="42921" y="116918"/>
                  </a:lnTo>
                  <a:lnTo>
                    <a:pt x="54454" y="108456"/>
                  </a:lnTo>
                  <a:lnTo>
                    <a:pt x="58147" y="87690"/>
                  </a:lnTo>
                  <a:lnTo>
                    <a:pt x="68301" y="19232"/>
                  </a:lnTo>
                  <a:lnTo>
                    <a:pt x="84917" y="21156"/>
                  </a:lnTo>
                  <a:lnTo>
                    <a:pt x="119988" y="18082"/>
                  </a:lnTo>
                  <a:lnTo>
                    <a:pt x="83527" y="8462"/>
                  </a:lnTo>
                  <a:lnTo>
                    <a:pt x="68301" y="0"/>
                  </a:lnTo>
                  <a:lnTo>
                    <a:pt x="55843" y="653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pic>
        <p:nvPicPr>
          <p:cNvPr id="367" name="Shape 367"/>
          <p:cNvPicPr preferRelativeResize="0"/>
          <p:nvPr/>
        </p:nvPicPr>
        <p:blipFill rotWithShape="1">
          <a:blip r:embed="rId3">
            <a:alphaModFix/>
          </a:blip>
          <a:srcRect/>
          <a:stretch/>
        </p:blipFill>
        <p:spPr>
          <a:xfrm>
            <a:off x="444500" y="2749550"/>
            <a:ext cx="1260474" cy="1327149"/>
          </a:xfrm>
          <a:prstGeom prst="rect">
            <a:avLst/>
          </a:prstGeom>
          <a:noFill/>
          <a:ln>
            <a:noFill/>
          </a:ln>
        </p:spPr>
      </p:pic>
      <p:grpSp>
        <p:nvGrpSpPr>
          <p:cNvPr id="368" name="Shape 368"/>
          <p:cNvGrpSpPr/>
          <p:nvPr/>
        </p:nvGrpSpPr>
        <p:grpSpPr>
          <a:xfrm>
            <a:off x="3452812" y="74612"/>
            <a:ext cx="1911349" cy="1238250"/>
            <a:chOff x="0" y="13025"/>
            <a:chExt cx="2978875" cy="2959600"/>
          </a:xfrm>
        </p:grpSpPr>
        <p:sp>
          <p:nvSpPr>
            <p:cNvPr id="369" name="Shape 369"/>
            <p:cNvSpPr/>
            <p:nvPr/>
          </p:nvSpPr>
          <p:spPr>
            <a:xfrm>
              <a:off x="59350" y="61300"/>
              <a:ext cx="2879300" cy="2846100"/>
            </a:xfrm>
            <a:custGeom>
              <a:avLst/>
              <a:gdLst/>
              <a:ahLst/>
              <a:cxnLst/>
              <a:rect l="0" t="0" r="0" b="0"/>
              <a:pathLst>
                <a:path w="120000" h="120000" extrusionOk="0">
                  <a:moveTo>
                    <a:pt x="69224" y="12428"/>
                  </a:moveTo>
                  <a:lnTo>
                    <a:pt x="52662" y="2529"/>
                  </a:lnTo>
                  <a:lnTo>
                    <a:pt x="36771" y="0"/>
                  </a:lnTo>
                  <a:lnTo>
                    <a:pt x="23437" y="3080"/>
                  </a:lnTo>
                  <a:lnTo>
                    <a:pt x="10943" y="14958"/>
                  </a:lnTo>
                  <a:lnTo>
                    <a:pt x="3438" y="31071"/>
                  </a:lnTo>
                  <a:lnTo>
                    <a:pt x="629" y="44601"/>
                  </a:lnTo>
                  <a:lnTo>
                    <a:pt x="0" y="62420"/>
                  </a:lnTo>
                  <a:lnTo>
                    <a:pt x="5157" y="82438"/>
                  </a:lnTo>
                  <a:lnTo>
                    <a:pt x="15471" y="98551"/>
                  </a:lnTo>
                  <a:lnTo>
                    <a:pt x="28595" y="109275"/>
                  </a:lnTo>
                  <a:lnTo>
                    <a:pt x="22557" y="96297"/>
                  </a:lnTo>
                  <a:lnTo>
                    <a:pt x="15891" y="82162"/>
                  </a:lnTo>
                  <a:lnTo>
                    <a:pt x="15262" y="75948"/>
                  </a:lnTo>
                  <a:lnTo>
                    <a:pt x="15891" y="68083"/>
                  </a:lnTo>
                  <a:lnTo>
                    <a:pt x="10943" y="59285"/>
                  </a:lnTo>
                  <a:lnTo>
                    <a:pt x="9434" y="54500"/>
                  </a:lnTo>
                  <a:lnTo>
                    <a:pt x="9224" y="45756"/>
                  </a:lnTo>
                  <a:lnTo>
                    <a:pt x="7504" y="35857"/>
                  </a:lnTo>
                  <a:lnTo>
                    <a:pt x="8386" y="29367"/>
                  </a:lnTo>
                  <a:lnTo>
                    <a:pt x="12662" y="25957"/>
                  </a:lnTo>
                  <a:lnTo>
                    <a:pt x="17861" y="22603"/>
                  </a:lnTo>
                  <a:lnTo>
                    <a:pt x="19119" y="23702"/>
                  </a:lnTo>
                  <a:lnTo>
                    <a:pt x="24067" y="32777"/>
                  </a:lnTo>
                  <a:lnTo>
                    <a:pt x="32033" y="30192"/>
                  </a:lnTo>
                  <a:lnTo>
                    <a:pt x="39580" y="23978"/>
                  </a:lnTo>
                  <a:lnTo>
                    <a:pt x="41299" y="20348"/>
                  </a:lnTo>
                  <a:lnTo>
                    <a:pt x="44066" y="21998"/>
                  </a:lnTo>
                  <a:lnTo>
                    <a:pt x="47295" y="26837"/>
                  </a:lnTo>
                  <a:lnTo>
                    <a:pt x="52662" y="36406"/>
                  </a:lnTo>
                  <a:lnTo>
                    <a:pt x="56980" y="55379"/>
                  </a:lnTo>
                  <a:lnTo>
                    <a:pt x="60628" y="81063"/>
                  </a:lnTo>
                  <a:lnTo>
                    <a:pt x="59329" y="98276"/>
                  </a:lnTo>
                  <a:lnTo>
                    <a:pt x="50523" y="118349"/>
                  </a:lnTo>
                  <a:lnTo>
                    <a:pt x="64737" y="120000"/>
                  </a:lnTo>
                  <a:lnTo>
                    <a:pt x="83018" y="113785"/>
                  </a:lnTo>
                  <a:lnTo>
                    <a:pt x="99118" y="100806"/>
                  </a:lnTo>
                  <a:lnTo>
                    <a:pt x="112912" y="75948"/>
                  </a:lnTo>
                  <a:lnTo>
                    <a:pt x="119998" y="48286"/>
                  </a:lnTo>
                  <a:lnTo>
                    <a:pt x="118490" y="25133"/>
                  </a:lnTo>
                  <a:lnTo>
                    <a:pt x="114842" y="15783"/>
                  </a:lnTo>
                  <a:lnTo>
                    <a:pt x="111152" y="12703"/>
                  </a:lnTo>
                  <a:lnTo>
                    <a:pt x="109684" y="24583"/>
                  </a:lnTo>
                  <a:lnTo>
                    <a:pt x="110523" y="35307"/>
                  </a:lnTo>
                  <a:lnTo>
                    <a:pt x="106456" y="43776"/>
                  </a:lnTo>
                  <a:lnTo>
                    <a:pt x="105575" y="60164"/>
                  </a:lnTo>
                  <a:lnTo>
                    <a:pt x="100838" y="73418"/>
                  </a:lnTo>
                  <a:lnTo>
                    <a:pt x="94590" y="82767"/>
                  </a:lnTo>
                  <a:lnTo>
                    <a:pt x="91152" y="89256"/>
                  </a:lnTo>
                  <a:lnTo>
                    <a:pt x="86205" y="92336"/>
                  </a:lnTo>
                  <a:lnTo>
                    <a:pt x="79999" y="91786"/>
                  </a:lnTo>
                  <a:lnTo>
                    <a:pt x="73752" y="86672"/>
                  </a:lnTo>
                  <a:lnTo>
                    <a:pt x="67086" y="73143"/>
                  </a:lnTo>
                  <a:lnTo>
                    <a:pt x="61299" y="56755"/>
                  </a:lnTo>
                  <a:lnTo>
                    <a:pt x="61299" y="38991"/>
                  </a:lnTo>
                  <a:lnTo>
                    <a:pt x="67504" y="21173"/>
                  </a:lnTo>
                  <a:lnTo>
                    <a:pt x="69224" y="12428"/>
                  </a:lnTo>
                  <a:close/>
                </a:path>
              </a:pathLst>
            </a:custGeom>
            <a:solidFill>
              <a:srgbClr val="DBB2DB"/>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0" name="Shape 370"/>
            <p:cNvSpPr/>
            <p:nvPr/>
          </p:nvSpPr>
          <p:spPr>
            <a:xfrm>
              <a:off x="52300" y="62600"/>
              <a:ext cx="2889349" cy="2851324"/>
            </a:xfrm>
            <a:custGeom>
              <a:avLst/>
              <a:gdLst/>
              <a:ahLst/>
              <a:cxnLst/>
              <a:rect l="0" t="0" r="0" b="0"/>
              <a:pathLst>
                <a:path w="120000" h="120000" extrusionOk="0">
                  <a:moveTo>
                    <a:pt x="87451" y="17786"/>
                  </a:moveTo>
                  <a:lnTo>
                    <a:pt x="82353" y="27063"/>
                  </a:lnTo>
                  <a:lnTo>
                    <a:pt x="72409" y="35846"/>
                  </a:lnTo>
                  <a:lnTo>
                    <a:pt x="50682" y="38755"/>
                  </a:lnTo>
                  <a:lnTo>
                    <a:pt x="35850" y="35517"/>
                  </a:lnTo>
                  <a:lnTo>
                    <a:pt x="26114" y="40512"/>
                  </a:lnTo>
                  <a:lnTo>
                    <a:pt x="21853" y="56926"/>
                  </a:lnTo>
                  <a:lnTo>
                    <a:pt x="31170" y="71966"/>
                  </a:lnTo>
                  <a:lnTo>
                    <a:pt x="45376" y="81244"/>
                  </a:lnTo>
                  <a:lnTo>
                    <a:pt x="58663" y="83274"/>
                  </a:lnTo>
                  <a:lnTo>
                    <a:pt x="65181" y="82232"/>
                  </a:lnTo>
                  <a:lnTo>
                    <a:pt x="73495" y="79541"/>
                  </a:lnTo>
                  <a:lnTo>
                    <a:pt x="84776" y="70759"/>
                  </a:lnTo>
                  <a:lnTo>
                    <a:pt x="95181" y="54455"/>
                  </a:lnTo>
                  <a:lnTo>
                    <a:pt x="104665" y="32388"/>
                  </a:lnTo>
                  <a:lnTo>
                    <a:pt x="106044" y="16029"/>
                  </a:lnTo>
                  <a:lnTo>
                    <a:pt x="105752" y="8015"/>
                  </a:lnTo>
                  <a:lnTo>
                    <a:pt x="112897" y="14273"/>
                  </a:lnTo>
                  <a:lnTo>
                    <a:pt x="118370" y="25032"/>
                  </a:lnTo>
                  <a:lnTo>
                    <a:pt x="119999" y="41006"/>
                  </a:lnTo>
                  <a:lnTo>
                    <a:pt x="117116" y="66697"/>
                  </a:lnTo>
                  <a:lnTo>
                    <a:pt x="100947" y="97273"/>
                  </a:lnTo>
                  <a:lnTo>
                    <a:pt x="82813" y="114784"/>
                  </a:lnTo>
                  <a:lnTo>
                    <a:pt x="62883" y="120000"/>
                  </a:lnTo>
                  <a:lnTo>
                    <a:pt x="39192" y="115937"/>
                  </a:lnTo>
                  <a:lnTo>
                    <a:pt x="18133" y="100182"/>
                  </a:lnTo>
                  <a:lnTo>
                    <a:pt x="3760" y="76028"/>
                  </a:lnTo>
                  <a:lnTo>
                    <a:pt x="1" y="60274"/>
                  </a:lnTo>
                  <a:lnTo>
                    <a:pt x="878" y="36999"/>
                  </a:lnTo>
                  <a:lnTo>
                    <a:pt x="9944" y="15150"/>
                  </a:lnTo>
                  <a:lnTo>
                    <a:pt x="25236" y="2031"/>
                  </a:lnTo>
                  <a:lnTo>
                    <a:pt x="42953" y="0"/>
                  </a:lnTo>
                  <a:lnTo>
                    <a:pt x="58663" y="4940"/>
                  </a:lnTo>
                  <a:lnTo>
                    <a:pt x="69276" y="12351"/>
                  </a:lnTo>
                  <a:lnTo>
                    <a:pt x="87451" y="17786"/>
                  </a:lnTo>
                  <a:close/>
                </a:path>
              </a:pathLst>
            </a:custGeom>
            <a:solidFill>
              <a:srgbClr val="A3A3D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1" name="Shape 371"/>
            <p:cNvSpPr/>
            <p:nvPr/>
          </p:nvSpPr>
          <p:spPr>
            <a:xfrm>
              <a:off x="233400" y="536075"/>
              <a:ext cx="1207250" cy="1373499"/>
            </a:xfrm>
            <a:custGeom>
              <a:avLst/>
              <a:gdLst/>
              <a:ahLst/>
              <a:cxnLst/>
              <a:rect l="0" t="0" r="0" b="0"/>
              <a:pathLst>
                <a:path w="120000" h="120000" extrusionOk="0">
                  <a:moveTo>
                    <a:pt x="78398" y="229"/>
                  </a:moveTo>
                  <a:lnTo>
                    <a:pt x="84000" y="0"/>
                  </a:lnTo>
                  <a:lnTo>
                    <a:pt x="95500" y="14131"/>
                  </a:lnTo>
                  <a:lnTo>
                    <a:pt x="110698" y="40228"/>
                  </a:lnTo>
                  <a:lnTo>
                    <a:pt x="115000" y="60854"/>
                  </a:lnTo>
                  <a:lnTo>
                    <a:pt x="120000" y="93673"/>
                  </a:lnTo>
                  <a:lnTo>
                    <a:pt x="96400" y="71681"/>
                  </a:lnTo>
                  <a:lnTo>
                    <a:pt x="83199" y="34872"/>
                  </a:lnTo>
                  <a:lnTo>
                    <a:pt x="44498" y="42736"/>
                  </a:lnTo>
                  <a:lnTo>
                    <a:pt x="21199" y="52307"/>
                  </a:lnTo>
                  <a:lnTo>
                    <a:pt x="18500" y="67463"/>
                  </a:lnTo>
                  <a:lnTo>
                    <a:pt x="32799" y="92876"/>
                  </a:lnTo>
                  <a:lnTo>
                    <a:pt x="32799" y="112820"/>
                  </a:lnTo>
                  <a:lnTo>
                    <a:pt x="20600" y="120000"/>
                  </a:lnTo>
                  <a:lnTo>
                    <a:pt x="20600" y="99599"/>
                  </a:lnTo>
                  <a:lnTo>
                    <a:pt x="9999" y="86267"/>
                  </a:lnTo>
                  <a:lnTo>
                    <a:pt x="6900" y="76580"/>
                  </a:lnTo>
                  <a:lnTo>
                    <a:pt x="7099" y="54473"/>
                  </a:lnTo>
                  <a:lnTo>
                    <a:pt x="499" y="36010"/>
                  </a:lnTo>
                  <a:lnTo>
                    <a:pt x="0" y="23932"/>
                  </a:lnTo>
                  <a:lnTo>
                    <a:pt x="2701" y="19373"/>
                  </a:lnTo>
                  <a:lnTo>
                    <a:pt x="15898" y="10599"/>
                  </a:lnTo>
                  <a:lnTo>
                    <a:pt x="27600" y="5927"/>
                  </a:lnTo>
                  <a:lnTo>
                    <a:pt x="31800" y="23362"/>
                  </a:lnTo>
                  <a:lnTo>
                    <a:pt x="43400" y="26326"/>
                  </a:lnTo>
                  <a:lnTo>
                    <a:pt x="70998" y="13675"/>
                  </a:lnTo>
                  <a:lnTo>
                    <a:pt x="78398" y="229"/>
                  </a:lnTo>
                  <a:close/>
                </a:path>
              </a:pathLst>
            </a:custGeom>
            <a:solidFill>
              <a:srgbClr val="FFFFFF"/>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2" name="Shape 372"/>
            <p:cNvSpPr/>
            <p:nvPr/>
          </p:nvSpPr>
          <p:spPr>
            <a:xfrm>
              <a:off x="1513075" y="58675"/>
              <a:ext cx="1215299" cy="1706125"/>
            </a:xfrm>
            <a:custGeom>
              <a:avLst/>
              <a:gdLst/>
              <a:ahLst/>
              <a:cxnLst/>
              <a:rect l="0" t="0" r="0" b="0"/>
              <a:pathLst>
                <a:path w="120000" h="120000" extrusionOk="0">
                  <a:moveTo>
                    <a:pt x="34667" y="3212"/>
                  </a:moveTo>
                  <a:lnTo>
                    <a:pt x="42912" y="276"/>
                  </a:lnTo>
                  <a:lnTo>
                    <a:pt x="46292" y="5596"/>
                  </a:lnTo>
                  <a:lnTo>
                    <a:pt x="62085" y="11469"/>
                  </a:lnTo>
                  <a:lnTo>
                    <a:pt x="88311" y="15689"/>
                  </a:lnTo>
                  <a:lnTo>
                    <a:pt x="95065" y="1"/>
                  </a:lnTo>
                  <a:lnTo>
                    <a:pt x="103608" y="1376"/>
                  </a:lnTo>
                  <a:lnTo>
                    <a:pt x="114734" y="8533"/>
                  </a:lnTo>
                  <a:lnTo>
                    <a:pt x="120000" y="17799"/>
                  </a:lnTo>
                  <a:lnTo>
                    <a:pt x="116324" y="41193"/>
                  </a:lnTo>
                  <a:lnTo>
                    <a:pt x="118311" y="59083"/>
                  </a:lnTo>
                  <a:lnTo>
                    <a:pt x="108674" y="73211"/>
                  </a:lnTo>
                  <a:lnTo>
                    <a:pt x="107879" y="98623"/>
                  </a:lnTo>
                  <a:lnTo>
                    <a:pt x="98941" y="110274"/>
                  </a:lnTo>
                  <a:lnTo>
                    <a:pt x="92085" y="80642"/>
                  </a:lnTo>
                  <a:lnTo>
                    <a:pt x="102616" y="55780"/>
                  </a:lnTo>
                  <a:lnTo>
                    <a:pt x="85230" y="34312"/>
                  </a:lnTo>
                  <a:lnTo>
                    <a:pt x="38941" y="28074"/>
                  </a:lnTo>
                  <a:lnTo>
                    <a:pt x="19967" y="58165"/>
                  </a:lnTo>
                  <a:lnTo>
                    <a:pt x="14206" y="93761"/>
                  </a:lnTo>
                  <a:lnTo>
                    <a:pt x="14206" y="119998"/>
                  </a:lnTo>
                  <a:lnTo>
                    <a:pt x="2582" y="100091"/>
                  </a:lnTo>
                  <a:lnTo>
                    <a:pt x="0" y="70366"/>
                  </a:lnTo>
                  <a:lnTo>
                    <a:pt x="12616" y="40642"/>
                  </a:lnTo>
                  <a:lnTo>
                    <a:pt x="23144" y="18624"/>
                  </a:lnTo>
                  <a:lnTo>
                    <a:pt x="34667" y="3212"/>
                  </a:lnTo>
                  <a:close/>
                </a:path>
              </a:pathLst>
            </a:custGeom>
            <a:solidFill>
              <a:srgbClr val="FFFFFF"/>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3" name="Shape 373"/>
            <p:cNvSpPr/>
            <p:nvPr/>
          </p:nvSpPr>
          <p:spPr>
            <a:xfrm>
              <a:off x="316900" y="684775"/>
              <a:ext cx="1202224" cy="2203074"/>
            </a:xfrm>
            <a:custGeom>
              <a:avLst/>
              <a:gdLst/>
              <a:ahLst/>
              <a:cxnLst/>
              <a:rect l="0" t="0" r="0" b="0"/>
              <a:pathLst>
                <a:path w="120000" h="120000" extrusionOk="0">
                  <a:moveTo>
                    <a:pt x="0" y="13854"/>
                  </a:moveTo>
                  <a:lnTo>
                    <a:pt x="1105" y="20035"/>
                  </a:lnTo>
                  <a:lnTo>
                    <a:pt x="6225" y="27353"/>
                  </a:lnTo>
                  <a:lnTo>
                    <a:pt x="4618" y="36802"/>
                  </a:lnTo>
                  <a:lnTo>
                    <a:pt x="6225" y="41918"/>
                  </a:lnTo>
                  <a:lnTo>
                    <a:pt x="14460" y="51011"/>
                  </a:lnTo>
                  <a:lnTo>
                    <a:pt x="13959" y="60177"/>
                  </a:lnTo>
                  <a:lnTo>
                    <a:pt x="12352" y="66714"/>
                  </a:lnTo>
                  <a:lnTo>
                    <a:pt x="13959" y="76589"/>
                  </a:lnTo>
                  <a:lnTo>
                    <a:pt x="25807" y="87175"/>
                  </a:lnTo>
                  <a:lnTo>
                    <a:pt x="43781" y="109412"/>
                  </a:lnTo>
                  <a:lnTo>
                    <a:pt x="58743" y="117796"/>
                  </a:lnTo>
                  <a:lnTo>
                    <a:pt x="79330" y="119998"/>
                  </a:lnTo>
                  <a:lnTo>
                    <a:pt x="95295" y="115948"/>
                  </a:lnTo>
                  <a:lnTo>
                    <a:pt x="106642" y="105433"/>
                  </a:lnTo>
                  <a:lnTo>
                    <a:pt x="120000" y="82770"/>
                  </a:lnTo>
                  <a:lnTo>
                    <a:pt x="116384" y="57263"/>
                  </a:lnTo>
                  <a:lnTo>
                    <a:pt x="97905" y="13854"/>
                  </a:lnTo>
                  <a:lnTo>
                    <a:pt x="84450" y="2912"/>
                  </a:lnTo>
                  <a:lnTo>
                    <a:pt x="74711" y="0"/>
                  </a:lnTo>
                  <a:lnTo>
                    <a:pt x="69086" y="3623"/>
                  </a:lnTo>
                  <a:lnTo>
                    <a:pt x="47397" y="11652"/>
                  </a:lnTo>
                  <a:lnTo>
                    <a:pt x="28317" y="14565"/>
                  </a:lnTo>
                  <a:lnTo>
                    <a:pt x="11850" y="15275"/>
                  </a:lnTo>
                  <a:lnTo>
                    <a:pt x="0" y="13854"/>
                  </a:lnTo>
                  <a:close/>
                </a:path>
              </a:pathLst>
            </a:custGeom>
            <a:solidFill>
              <a:srgbClr val="FFE5E5"/>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4" name="Shape 374"/>
            <p:cNvSpPr/>
            <p:nvPr/>
          </p:nvSpPr>
          <p:spPr>
            <a:xfrm>
              <a:off x="1571425" y="134325"/>
              <a:ext cx="1083525" cy="2123525"/>
            </a:xfrm>
            <a:custGeom>
              <a:avLst/>
              <a:gdLst/>
              <a:ahLst/>
              <a:cxnLst/>
              <a:rect l="0" t="0" r="0" b="0"/>
              <a:pathLst>
                <a:path w="120000" h="120000" extrusionOk="0">
                  <a:moveTo>
                    <a:pt x="40556" y="1"/>
                  </a:moveTo>
                  <a:lnTo>
                    <a:pt x="49136" y="6856"/>
                  </a:lnTo>
                  <a:lnTo>
                    <a:pt x="67964" y="10984"/>
                  </a:lnTo>
                  <a:lnTo>
                    <a:pt x="95931" y="14448"/>
                  </a:lnTo>
                  <a:lnTo>
                    <a:pt x="110860" y="13637"/>
                  </a:lnTo>
                  <a:lnTo>
                    <a:pt x="119997" y="12531"/>
                  </a:lnTo>
                  <a:lnTo>
                    <a:pt x="119997" y="16659"/>
                  </a:lnTo>
                  <a:lnTo>
                    <a:pt x="114205" y="26904"/>
                  </a:lnTo>
                  <a:lnTo>
                    <a:pt x="119997" y="40541"/>
                  </a:lnTo>
                  <a:lnTo>
                    <a:pt x="115985" y="45036"/>
                  </a:lnTo>
                  <a:lnTo>
                    <a:pt x="109636" y="53366"/>
                  </a:lnTo>
                  <a:lnTo>
                    <a:pt x="111976" y="73488"/>
                  </a:lnTo>
                  <a:lnTo>
                    <a:pt x="103952" y="91252"/>
                  </a:lnTo>
                  <a:lnTo>
                    <a:pt x="86237" y="105625"/>
                  </a:lnTo>
                  <a:lnTo>
                    <a:pt x="74761" y="115501"/>
                  </a:lnTo>
                  <a:lnTo>
                    <a:pt x="58270" y="119998"/>
                  </a:lnTo>
                  <a:lnTo>
                    <a:pt x="35431" y="115501"/>
                  </a:lnTo>
                  <a:lnTo>
                    <a:pt x="21726" y="106362"/>
                  </a:lnTo>
                  <a:lnTo>
                    <a:pt x="0" y="78353"/>
                  </a:lnTo>
                  <a:lnTo>
                    <a:pt x="556" y="53808"/>
                  </a:lnTo>
                  <a:lnTo>
                    <a:pt x="18830" y="28452"/>
                  </a:lnTo>
                  <a:lnTo>
                    <a:pt x="26183" y="17470"/>
                  </a:lnTo>
                  <a:lnTo>
                    <a:pt x="29080" y="8773"/>
                  </a:lnTo>
                  <a:lnTo>
                    <a:pt x="35431" y="2654"/>
                  </a:lnTo>
                  <a:lnTo>
                    <a:pt x="40556" y="1"/>
                  </a:lnTo>
                  <a:close/>
                </a:path>
              </a:pathLst>
            </a:custGeom>
            <a:solidFill>
              <a:srgbClr val="FFE5E5"/>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5" name="Shape 375"/>
            <p:cNvSpPr/>
            <p:nvPr/>
          </p:nvSpPr>
          <p:spPr>
            <a:xfrm>
              <a:off x="1906425" y="583025"/>
              <a:ext cx="180099" cy="268725"/>
            </a:xfrm>
            <a:custGeom>
              <a:avLst/>
              <a:gdLst/>
              <a:ahLst/>
              <a:cxnLst/>
              <a:rect l="0" t="0" r="0" b="0"/>
              <a:pathLst>
                <a:path w="120000" h="120000" extrusionOk="0">
                  <a:moveTo>
                    <a:pt x="16" y="83885"/>
                  </a:moveTo>
                  <a:lnTo>
                    <a:pt x="40893" y="120000"/>
                  </a:lnTo>
                  <a:lnTo>
                    <a:pt x="106590" y="111258"/>
                  </a:lnTo>
                  <a:lnTo>
                    <a:pt x="120000" y="72229"/>
                  </a:lnTo>
                  <a:lnTo>
                    <a:pt x="120000" y="41942"/>
                  </a:lnTo>
                  <a:lnTo>
                    <a:pt x="96529" y="3505"/>
                  </a:lnTo>
                  <a:lnTo>
                    <a:pt x="40893" y="11"/>
                  </a:lnTo>
                  <a:lnTo>
                    <a:pt x="10061" y="27384"/>
                  </a:lnTo>
                  <a:lnTo>
                    <a:pt x="16" y="83885"/>
                  </a:lnTo>
                  <a:close/>
                </a:path>
              </a:pathLst>
            </a:custGeom>
            <a:solidFill>
              <a:srgbClr val="DBB2DB"/>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6" name="Shape 376"/>
            <p:cNvSpPr/>
            <p:nvPr/>
          </p:nvSpPr>
          <p:spPr>
            <a:xfrm>
              <a:off x="879275" y="1856075"/>
              <a:ext cx="397400" cy="362625"/>
            </a:xfrm>
            <a:custGeom>
              <a:avLst/>
              <a:gdLst/>
              <a:ahLst/>
              <a:cxnLst/>
              <a:rect l="0" t="0" r="0" b="0"/>
              <a:pathLst>
                <a:path w="120000" h="120000" extrusionOk="0">
                  <a:moveTo>
                    <a:pt x="1819" y="26763"/>
                  </a:moveTo>
                  <a:lnTo>
                    <a:pt x="31290" y="0"/>
                  </a:lnTo>
                  <a:lnTo>
                    <a:pt x="73210" y="2159"/>
                  </a:lnTo>
                  <a:lnTo>
                    <a:pt x="109061" y="26763"/>
                  </a:lnTo>
                  <a:lnTo>
                    <a:pt x="119992" y="79859"/>
                  </a:lnTo>
                  <a:lnTo>
                    <a:pt x="109061" y="113092"/>
                  </a:lnTo>
                  <a:lnTo>
                    <a:pt x="79589" y="120000"/>
                  </a:lnTo>
                  <a:lnTo>
                    <a:pt x="46781" y="106614"/>
                  </a:lnTo>
                  <a:lnTo>
                    <a:pt x="34325" y="120000"/>
                  </a:lnTo>
                  <a:lnTo>
                    <a:pt x="7896" y="95396"/>
                  </a:lnTo>
                  <a:lnTo>
                    <a:pt x="0" y="53096"/>
                  </a:lnTo>
                  <a:lnTo>
                    <a:pt x="1819" y="26763"/>
                  </a:lnTo>
                  <a:close/>
                </a:path>
              </a:pathLst>
            </a:custGeom>
            <a:solidFill>
              <a:srgbClr val="DBB2DB"/>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7" name="Shape 377"/>
            <p:cNvSpPr/>
            <p:nvPr/>
          </p:nvSpPr>
          <p:spPr>
            <a:xfrm>
              <a:off x="1844050" y="1219550"/>
              <a:ext cx="382324" cy="649599"/>
            </a:xfrm>
            <a:custGeom>
              <a:avLst/>
              <a:gdLst/>
              <a:ahLst/>
              <a:cxnLst/>
              <a:rect l="0" t="0" r="0" b="0"/>
              <a:pathLst>
                <a:path w="120000" h="120000" extrusionOk="0">
                  <a:moveTo>
                    <a:pt x="7" y="8677"/>
                  </a:moveTo>
                  <a:lnTo>
                    <a:pt x="21162" y="4"/>
                  </a:lnTo>
                  <a:lnTo>
                    <a:pt x="42317" y="9883"/>
                  </a:lnTo>
                  <a:lnTo>
                    <a:pt x="55264" y="45785"/>
                  </a:lnTo>
                  <a:lnTo>
                    <a:pt x="81158" y="53252"/>
                  </a:lnTo>
                  <a:lnTo>
                    <a:pt x="119992" y="55663"/>
                  </a:lnTo>
                  <a:lnTo>
                    <a:pt x="115260" y="87949"/>
                  </a:lnTo>
                  <a:lnTo>
                    <a:pt x="94105" y="119995"/>
                  </a:lnTo>
                  <a:lnTo>
                    <a:pt x="66634" y="118790"/>
                  </a:lnTo>
                  <a:lnTo>
                    <a:pt x="38841" y="102889"/>
                  </a:lnTo>
                  <a:lnTo>
                    <a:pt x="16423" y="73009"/>
                  </a:lnTo>
                  <a:lnTo>
                    <a:pt x="1898" y="26023"/>
                  </a:lnTo>
                  <a:lnTo>
                    <a:pt x="7" y="8677"/>
                  </a:lnTo>
                  <a:close/>
                </a:path>
              </a:pathLst>
            </a:custGeom>
            <a:solidFill>
              <a:srgbClr val="DBB2DB"/>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8" name="Shape 378"/>
            <p:cNvSpPr/>
            <p:nvPr/>
          </p:nvSpPr>
          <p:spPr>
            <a:xfrm>
              <a:off x="854100" y="1861300"/>
              <a:ext cx="429625" cy="346975"/>
            </a:xfrm>
            <a:custGeom>
              <a:avLst/>
              <a:gdLst/>
              <a:ahLst/>
              <a:cxnLst/>
              <a:rect l="0" t="0" r="0" b="0"/>
              <a:pathLst>
                <a:path w="120000" h="120000" extrusionOk="0">
                  <a:moveTo>
                    <a:pt x="29230" y="0"/>
                  </a:moveTo>
                  <a:lnTo>
                    <a:pt x="48900" y="35639"/>
                  </a:lnTo>
                  <a:lnTo>
                    <a:pt x="86272" y="56390"/>
                  </a:lnTo>
                  <a:lnTo>
                    <a:pt x="119993" y="52784"/>
                  </a:lnTo>
                  <a:lnTo>
                    <a:pt x="112409" y="119991"/>
                  </a:lnTo>
                  <a:lnTo>
                    <a:pt x="61546" y="115936"/>
                  </a:lnTo>
                  <a:lnTo>
                    <a:pt x="24733" y="119541"/>
                  </a:lnTo>
                  <a:lnTo>
                    <a:pt x="6" y="55032"/>
                  </a:lnTo>
                  <a:lnTo>
                    <a:pt x="29230" y="0"/>
                  </a:lnTo>
                  <a:close/>
                </a:path>
              </a:pathLst>
            </a:custGeom>
            <a:solidFill>
              <a:srgbClr val="A3A3D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79" name="Shape 379"/>
            <p:cNvSpPr/>
            <p:nvPr/>
          </p:nvSpPr>
          <p:spPr>
            <a:xfrm>
              <a:off x="2011050" y="1526075"/>
              <a:ext cx="231424" cy="356099"/>
            </a:xfrm>
            <a:custGeom>
              <a:avLst/>
              <a:gdLst/>
              <a:ahLst/>
              <a:cxnLst/>
              <a:rect l="0" t="0" r="0" b="0"/>
              <a:pathLst>
                <a:path w="120000" h="120000" extrusionOk="0">
                  <a:moveTo>
                    <a:pt x="12" y="87910"/>
                  </a:moveTo>
                  <a:lnTo>
                    <a:pt x="42778" y="73411"/>
                  </a:lnTo>
                  <a:lnTo>
                    <a:pt x="72515" y="61103"/>
                  </a:lnTo>
                  <a:lnTo>
                    <a:pt x="119987" y="0"/>
                  </a:lnTo>
                  <a:lnTo>
                    <a:pt x="114775" y="62417"/>
                  </a:lnTo>
                  <a:lnTo>
                    <a:pt x="82432" y="104178"/>
                  </a:lnTo>
                  <a:lnTo>
                    <a:pt x="31824" y="119999"/>
                  </a:lnTo>
                  <a:lnTo>
                    <a:pt x="12" y="87910"/>
                  </a:lnTo>
                  <a:close/>
                </a:path>
              </a:pathLst>
            </a:custGeom>
            <a:solidFill>
              <a:srgbClr val="A3A3D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0" name="Shape 380"/>
            <p:cNvSpPr/>
            <p:nvPr/>
          </p:nvSpPr>
          <p:spPr>
            <a:xfrm>
              <a:off x="1896375" y="564775"/>
              <a:ext cx="172049" cy="238725"/>
            </a:xfrm>
            <a:custGeom>
              <a:avLst/>
              <a:gdLst/>
              <a:ahLst/>
              <a:cxnLst/>
              <a:rect l="0" t="0" r="0" b="0"/>
              <a:pathLst>
                <a:path w="120000" h="120000" extrusionOk="0">
                  <a:moveTo>
                    <a:pt x="18953" y="119987"/>
                  </a:moveTo>
                  <a:lnTo>
                    <a:pt x="93321" y="88520"/>
                  </a:lnTo>
                  <a:lnTo>
                    <a:pt x="119982" y="44586"/>
                  </a:lnTo>
                  <a:lnTo>
                    <a:pt x="101743" y="0"/>
                  </a:lnTo>
                  <a:lnTo>
                    <a:pt x="35082" y="1972"/>
                  </a:lnTo>
                  <a:lnTo>
                    <a:pt x="0" y="66880"/>
                  </a:lnTo>
                  <a:lnTo>
                    <a:pt x="18953" y="119987"/>
                  </a:lnTo>
                  <a:close/>
                </a:path>
              </a:pathLst>
            </a:custGeom>
            <a:solidFill>
              <a:srgbClr val="A3A3D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1" name="Shape 381"/>
            <p:cNvSpPr/>
            <p:nvPr/>
          </p:nvSpPr>
          <p:spPr>
            <a:xfrm>
              <a:off x="343050" y="623475"/>
              <a:ext cx="293774" cy="262199"/>
            </a:xfrm>
            <a:custGeom>
              <a:avLst/>
              <a:gdLst/>
              <a:ahLst/>
              <a:cxnLst/>
              <a:rect l="0" t="0" r="0" b="0"/>
              <a:pathLst>
                <a:path w="120000" h="120000" extrusionOk="0">
                  <a:moveTo>
                    <a:pt x="2062" y="82974"/>
                  </a:moveTo>
                  <a:lnTo>
                    <a:pt x="23017" y="42986"/>
                  </a:lnTo>
                  <a:lnTo>
                    <a:pt x="71503" y="0"/>
                  </a:lnTo>
                  <a:lnTo>
                    <a:pt x="120000" y="98501"/>
                  </a:lnTo>
                  <a:lnTo>
                    <a:pt x="39867" y="119988"/>
                  </a:lnTo>
                  <a:lnTo>
                    <a:pt x="12744" y="110434"/>
                  </a:lnTo>
                  <a:lnTo>
                    <a:pt x="0" y="104473"/>
                  </a:lnTo>
                  <a:lnTo>
                    <a:pt x="2062" y="82974"/>
                  </a:lnTo>
                  <a:close/>
                </a:path>
              </a:pathLst>
            </a:custGeom>
            <a:solidFill>
              <a:srgbClr val="A38C8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2" name="Shape 382"/>
            <p:cNvSpPr/>
            <p:nvPr/>
          </p:nvSpPr>
          <p:spPr>
            <a:xfrm>
              <a:off x="497975" y="1206500"/>
              <a:ext cx="196199" cy="254375"/>
            </a:xfrm>
            <a:custGeom>
              <a:avLst/>
              <a:gdLst/>
              <a:ahLst/>
              <a:cxnLst/>
              <a:rect l="0" t="0" r="0" b="0"/>
              <a:pathLst>
                <a:path w="120000" h="120000" extrusionOk="0">
                  <a:moveTo>
                    <a:pt x="6162" y="38164"/>
                  </a:moveTo>
                  <a:lnTo>
                    <a:pt x="50458" y="11"/>
                  </a:lnTo>
                  <a:lnTo>
                    <a:pt x="103990" y="19082"/>
                  </a:lnTo>
                  <a:lnTo>
                    <a:pt x="120000" y="50464"/>
                  </a:lnTo>
                  <a:lnTo>
                    <a:pt x="120000" y="75691"/>
                  </a:lnTo>
                  <a:lnTo>
                    <a:pt x="91070" y="97851"/>
                  </a:lnTo>
                  <a:lnTo>
                    <a:pt x="37538" y="120000"/>
                  </a:lnTo>
                  <a:lnTo>
                    <a:pt x="15" y="97851"/>
                  </a:lnTo>
                  <a:lnTo>
                    <a:pt x="6162" y="38164"/>
                  </a:lnTo>
                  <a:close/>
                </a:path>
              </a:pathLst>
            </a:custGeom>
            <a:solidFill>
              <a:srgbClr val="A38C8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3" name="Shape 383"/>
            <p:cNvSpPr/>
            <p:nvPr/>
          </p:nvSpPr>
          <p:spPr>
            <a:xfrm>
              <a:off x="740425" y="1936950"/>
              <a:ext cx="232424" cy="489149"/>
            </a:xfrm>
            <a:custGeom>
              <a:avLst/>
              <a:gdLst/>
              <a:ahLst/>
              <a:cxnLst/>
              <a:rect l="0" t="0" r="0" b="0"/>
              <a:pathLst>
                <a:path w="120000" h="120000" extrusionOk="0">
                  <a:moveTo>
                    <a:pt x="74798" y="0"/>
                  </a:moveTo>
                  <a:lnTo>
                    <a:pt x="85188" y="44158"/>
                  </a:lnTo>
                  <a:lnTo>
                    <a:pt x="119987" y="67200"/>
                  </a:lnTo>
                  <a:lnTo>
                    <a:pt x="87796" y="110076"/>
                  </a:lnTo>
                  <a:lnTo>
                    <a:pt x="45201" y="119993"/>
                  </a:lnTo>
                  <a:lnTo>
                    <a:pt x="12" y="93756"/>
                  </a:lnTo>
                  <a:lnTo>
                    <a:pt x="2607" y="70720"/>
                  </a:lnTo>
                  <a:lnTo>
                    <a:pt x="10403" y="40962"/>
                  </a:lnTo>
                  <a:lnTo>
                    <a:pt x="40000" y="11524"/>
                  </a:lnTo>
                  <a:lnTo>
                    <a:pt x="74798" y="0"/>
                  </a:lnTo>
                  <a:close/>
                </a:path>
              </a:pathLst>
            </a:custGeom>
            <a:solidFill>
              <a:srgbClr val="A38C8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4" name="Shape 384"/>
            <p:cNvSpPr/>
            <p:nvPr/>
          </p:nvSpPr>
          <p:spPr>
            <a:xfrm>
              <a:off x="2143850" y="1413900"/>
              <a:ext cx="268624" cy="455249"/>
            </a:xfrm>
            <a:custGeom>
              <a:avLst/>
              <a:gdLst/>
              <a:ahLst/>
              <a:cxnLst/>
              <a:rect l="0" t="0" r="0" b="0"/>
              <a:pathLst>
                <a:path w="120000" h="120000" extrusionOk="0">
                  <a:moveTo>
                    <a:pt x="36854" y="28197"/>
                  </a:moveTo>
                  <a:lnTo>
                    <a:pt x="30120" y="74266"/>
                  </a:lnTo>
                  <a:lnTo>
                    <a:pt x="11" y="119993"/>
                  </a:lnTo>
                  <a:lnTo>
                    <a:pt x="59782" y="102457"/>
                  </a:lnTo>
                  <a:lnTo>
                    <a:pt x="98881" y="70827"/>
                  </a:lnTo>
                  <a:lnTo>
                    <a:pt x="117755" y="31980"/>
                  </a:lnTo>
                  <a:lnTo>
                    <a:pt x="120000" y="10662"/>
                  </a:lnTo>
                  <a:lnTo>
                    <a:pt x="108318" y="6"/>
                  </a:lnTo>
                  <a:lnTo>
                    <a:pt x="85390" y="3439"/>
                  </a:lnTo>
                  <a:lnTo>
                    <a:pt x="36854" y="28197"/>
                  </a:lnTo>
                  <a:close/>
                </a:path>
              </a:pathLst>
            </a:custGeom>
            <a:solidFill>
              <a:srgbClr val="A38C8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5" name="Shape 385"/>
            <p:cNvSpPr/>
            <p:nvPr/>
          </p:nvSpPr>
          <p:spPr>
            <a:xfrm>
              <a:off x="2355125" y="650850"/>
              <a:ext cx="164999" cy="267425"/>
            </a:xfrm>
            <a:custGeom>
              <a:avLst/>
              <a:gdLst/>
              <a:ahLst/>
              <a:cxnLst/>
              <a:rect l="0" t="0" r="0" b="0"/>
              <a:pathLst>
                <a:path w="120000" h="120000" extrusionOk="0">
                  <a:moveTo>
                    <a:pt x="30000" y="11"/>
                  </a:moveTo>
                  <a:lnTo>
                    <a:pt x="30000" y="69069"/>
                  </a:lnTo>
                  <a:lnTo>
                    <a:pt x="0" y="119988"/>
                  </a:lnTo>
                  <a:lnTo>
                    <a:pt x="60000" y="114144"/>
                  </a:lnTo>
                  <a:lnTo>
                    <a:pt x="120000" y="74925"/>
                  </a:lnTo>
                  <a:lnTo>
                    <a:pt x="97309" y="21078"/>
                  </a:lnTo>
                  <a:lnTo>
                    <a:pt x="67309" y="5867"/>
                  </a:lnTo>
                  <a:lnTo>
                    <a:pt x="30000" y="11"/>
                  </a:lnTo>
                  <a:close/>
                </a:path>
              </a:pathLst>
            </a:custGeom>
            <a:solidFill>
              <a:srgbClr val="A38C8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6" name="Shape 386"/>
            <p:cNvSpPr/>
            <p:nvPr/>
          </p:nvSpPr>
          <p:spPr>
            <a:xfrm>
              <a:off x="2407425" y="108250"/>
              <a:ext cx="206274" cy="173499"/>
            </a:xfrm>
            <a:custGeom>
              <a:avLst/>
              <a:gdLst/>
              <a:ahLst/>
              <a:cxnLst/>
              <a:rect l="0" t="0" r="0" b="0"/>
              <a:pathLst>
                <a:path w="120000" h="120000" extrusionOk="0">
                  <a:moveTo>
                    <a:pt x="47412" y="0"/>
                  </a:moveTo>
                  <a:lnTo>
                    <a:pt x="77852" y="41498"/>
                  </a:lnTo>
                  <a:lnTo>
                    <a:pt x="119985" y="55936"/>
                  </a:lnTo>
                  <a:lnTo>
                    <a:pt x="89560" y="101948"/>
                  </a:lnTo>
                  <a:lnTo>
                    <a:pt x="14" y="120000"/>
                  </a:lnTo>
                  <a:lnTo>
                    <a:pt x="29858" y="46011"/>
                  </a:lnTo>
                  <a:lnTo>
                    <a:pt x="47412" y="0"/>
                  </a:lnTo>
                  <a:close/>
                </a:path>
              </a:pathLst>
            </a:custGeom>
            <a:solidFill>
              <a:srgbClr val="A38C8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7" name="Shape 387"/>
            <p:cNvSpPr/>
            <p:nvPr/>
          </p:nvSpPr>
          <p:spPr>
            <a:xfrm>
              <a:off x="879275" y="1072150"/>
              <a:ext cx="222350" cy="281774"/>
            </a:xfrm>
            <a:custGeom>
              <a:avLst/>
              <a:gdLst/>
              <a:ahLst/>
              <a:cxnLst/>
              <a:rect l="0" t="0" r="0" b="0"/>
              <a:pathLst>
                <a:path w="120000" h="120000" extrusionOk="0">
                  <a:moveTo>
                    <a:pt x="36375" y="8900"/>
                  </a:moveTo>
                  <a:lnTo>
                    <a:pt x="72750" y="10"/>
                  </a:lnTo>
                  <a:lnTo>
                    <a:pt x="95012" y="20005"/>
                  </a:lnTo>
                  <a:lnTo>
                    <a:pt x="119986" y="62784"/>
                  </a:lnTo>
                  <a:lnTo>
                    <a:pt x="108585" y="99994"/>
                  </a:lnTo>
                  <a:lnTo>
                    <a:pt x="61349" y="120000"/>
                  </a:lnTo>
                  <a:lnTo>
                    <a:pt x="22262" y="111663"/>
                  </a:lnTo>
                  <a:lnTo>
                    <a:pt x="0" y="80000"/>
                  </a:lnTo>
                  <a:lnTo>
                    <a:pt x="8689" y="34453"/>
                  </a:lnTo>
                  <a:lnTo>
                    <a:pt x="36375" y="8900"/>
                  </a:lnTo>
                  <a:close/>
                </a:path>
              </a:pathLst>
            </a:custGeom>
            <a:solidFill>
              <a:srgbClr val="DBB2DB"/>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8" name="Shape 388"/>
            <p:cNvSpPr/>
            <p:nvPr/>
          </p:nvSpPr>
          <p:spPr>
            <a:xfrm>
              <a:off x="2282675" y="650850"/>
              <a:ext cx="113725" cy="267425"/>
            </a:xfrm>
            <a:custGeom>
              <a:avLst/>
              <a:gdLst/>
              <a:ahLst/>
              <a:cxnLst/>
              <a:rect l="0" t="0" r="0" b="0"/>
              <a:pathLst>
                <a:path w="120000" h="120000" extrusionOk="0">
                  <a:moveTo>
                    <a:pt x="119973" y="11"/>
                  </a:moveTo>
                  <a:lnTo>
                    <a:pt x="55212" y="15222"/>
                  </a:lnTo>
                  <a:lnTo>
                    <a:pt x="17014" y="45074"/>
                  </a:lnTo>
                  <a:lnTo>
                    <a:pt x="26" y="102432"/>
                  </a:lnTo>
                  <a:lnTo>
                    <a:pt x="76447" y="119988"/>
                  </a:lnTo>
                  <a:lnTo>
                    <a:pt x="109369" y="39218"/>
                  </a:lnTo>
                  <a:lnTo>
                    <a:pt x="119973" y="11"/>
                  </a:lnTo>
                  <a:close/>
                </a:path>
              </a:pathLst>
            </a:custGeom>
            <a:solidFill>
              <a:srgbClr val="DBB2DB"/>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89" name="Shape 389"/>
            <p:cNvSpPr/>
            <p:nvPr/>
          </p:nvSpPr>
          <p:spPr>
            <a:xfrm>
              <a:off x="642850" y="195650"/>
              <a:ext cx="376274" cy="468274"/>
            </a:xfrm>
            <a:custGeom>
              <a:avLst/>
              <a:gdLst/>
              <a:ahLst/>
              <a:cxnLst/>
              <a:rect l="0" t="0" r="0" b="0"/>
              <a:pathLst>
                <a:path w="120000" h="120000" extrusionOk="0">
                  <a:moveTo>
                    <a:pt x="0" y="59830"/>
                  </a:moveTo>
                  <a:lnTo>
                    <a:pt x="32728" y="48131"/>
                  </a:lnTo>
                  <a:lnTo>
                    <a:pt x="32728" y="0"/>
                  </a:lnTo>
                  <a:lnTo>
                    <a:pt x="59039" y="41110"/>
                  </a:lnTo>
                  <a:lnTo>
                    <a:pt x="120000" y="35767"/>
                  </a:lnTo>
                  <a:lnTo>
                    <a:pt x="62244" y="73533"/>
                  </a:lnTo>
                  <a:lnTo>
                    <a:pt x="63846" y="120000"/>
                  </a:lnTo>
                  <a:lnTo>
                    <a:pt x="39465" y="66851"/>
                  </a:lnTo>
                  <a:lnTo>
                    <a:pt x="0" y="59830"/>
                  </a:lnTo>
                  <a:close/>
                </a:path>
              </a:pathLst>
            </a:custGeom>
            <a:solidFill>
              <a:srgbClr val="FFFAC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0" name="Shape 390"/>
            <p:cNvSpPr/>
            <p:nvPr/>
          </p:nvSpPr>
          <p:spPr>
            <a:xfrm>
              <a:off x="1286700" y="369125"/>
              <a:ext cx="294800" cy="455225"/>
            </a:xfrm>
            <a:custGeom>
              <a:avLst/>
              <a:gdLst/>
              <a:ahLst/>
              <a:cxnLst/>
              <a:rect l="0" t="0" r="0" b="0"/>
              <a:pathLst>
                <a:path w="120000" h="120000" extrusionOk="0">
                  <a:moveTo>
                    <a:pt x="10" y="61894"/>
                  </a:moveTo>
                  <a:lnTo>
                    <a:pt x="27445" y="52951"/>
                  </a:lnTo>
                  <a:lnTo>
                    <a:pt x="29491" y="0"/>
                  </a:lnTo>
                  <a:lnTo>
                    <a:pt x="61027" y="49511"/>
                  </a:lnTo>
                  <a:lnTo>
                    <a:pt x="120000" y="38855"/>
                  </a:lnTo>
                  <a:lnTo>
                    <a:pt x="77818" y="68768"/>
                  </a:lnTo>
                  <a:lnTo>
                    <a:pt x="101153" y="104183"/>
                  </a:lnTo>
                  <a:lnTo>
                    <a:pt x="46282" y="81144"/>
                  </a:lnTo>
                  <a:lnTo>
                    <a:pt x="23354" y="120000"/>
                  </a:lnTo>
                  <a:lnTo>
                    <a:pt x="25400" y="75990"/>
                  </a:lnTo>
                  <a:lnTo>
                    <a:pt x="10" y="61894"/>
                  </a:lnTo>
                  <a:close/>
                </a:path>
              </a:pathLst>
            </a:custGeom>
            <a:solidFill>
              <a:srgbClr val="FFFAC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1" name="Shape 391"/>
            <p:cNvSpPr/>
            <p:nvPr/>
          </p:nvSpPr>
          <p:spPr>
            <a:xfrm>
              <a:off x="1591525" y="2157375"/>
              <a:ext cx="387350" cy="502200"/>
            </a:xfrm>
            <a:custGeom>
              <a:avLst/>
              <a:gdLst/>
              <a:ahLst/>
              <a:cxnLst/>
              <a:rect l="0" t="0" r="0" b="0"/>
              <a:pathLst>
                <a:path w="120000" h="120000" extrusionOk="0">
                  <a:moveTo>
                    <a:pt x="7" y="54545"/>
                  </a:moveTo>
                  <a:lnTo>
                    <a:pt x="27122" y="47998"/>
                  </a:lnTo>
                  <a:lnTo>
                    <a:pt x="32110" y="5"/>
                  </a:lnTo>
                  <a:lnTo>
                    <a:pt x="51124" y="49868"/>
                  </a:lnTo>
                  <a:lnTo>
                    <a:pt x="120000" y="44886"/>
                  </a:lnTo>
                  <a:lnTo>
                    <a:pt x="62338" y="75430"/>
                  </a:lnTo>
                  <a:lnTo>
                    <a:pt x="52681" y="120000"/>
                  </a:lnTo>
                  <a:lnTo>
                    <a:pt x="38345" y="73560"/>
                  </a:lnTo>
                  <a:lnTo>
                    <a:pt x="7" y="54545"/>
                  </a:lnTo>
                  <a:close/>
                </a:path>
              </a:pathLst>
            </a:custGeom>
            <a:solidFill>
              <a:srgbClr val="FFFAC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2" name="Shape 392"/>
            <p:cNvSpPr/>
            <p:nvPr/>
          </p:nvSpPr>
          <p:spPr>
            <a:xfrm>
              <a:off x="2664975" y="1033025"/>
              <a:ext cx="227400" cy="401775"/>
            </a:xfrm>
            <a:custGeom>
              <a:avLst/>
              <a:gdLst/>
              <a:ahLst/>
              <a:cxnLst/>
              <a:rect l="0" t="0" r="0" b="0"/>
              <a:pathLst>
                <a:path w="120000" h="120000" extrusionOk="0">
                  <a:moveTo>
                    <a:pt x="13" y="44024"/>
                  </a:moveTo>
                  <a:lnTo>
                    <a:pt x="27084" y="35848"/>
                  </a:lnTo>
                  <a:lnTo>
                    <a:pt x="48852" y="7"/>
                  </a:lnTo>
                  <a:lnTo>
                    <a:pt x="51503" y="33899"/>
                  </a:lnTo>
                  <a:lnTo>
                    <a:pt x="119986" y="51820"/>
                  </a:lnTo>
                  <a:lnTo>
                    <a:pt x="67968" y="60003"/>
                  </a:lnTo>
                  <a:lnTo>
                    <a:pt x="92387" y="102072"/>
                  </a:lnTo>
                  <a:lnTo>
                    <a:pt x="43535" y="79865"/>
                  </a:lnTo>
                  <a:lnTo>
                    <a:pt x="5316" y="119992"/>
                  </a:lnTo>
                  <a:lnTo>
                    <a:pt x="27084" y="60003"/>
                  </a:lnTo>
                  <a:lnTo>
                    <a:pt x="13" y="44024"/>
                  </a:lnTo>
                  <a:close/>
                </a:path>
              </a:pathLst>
            </a:custGeom>
            <a:solidFill>
              <a:srgbClr val="FFFAC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3" name="Shape 393"/>
            <p:cNvSpPr/>
            <p:nvPr/>
          </p:nvSpPr>
          <p:spPr>
            <a:xfrm>
              <a:off x="168000" y="1567825"/>
              <a:ext cx="252524" cy="456524"/>
            </a:xfrm>
            <a:custGeom>
              <a:avLst/>
              <a:gdLst/>
              <a:ahLst/>
              <a:cxnLst/>
              <a:rect l="0" t="0" r="0" b="0"/>
              <a:pathLst>
                <a:path w="120000" h="120000" extrusionOk="0">
                  <a:moveTo>
                    <a:pt x="0" y="52801"/>
                  </a:moveTo>
                  <a:lnTo>
                    <a:pt x="39204" y="44225"/>
                  </a:lnTo>
                  <a:lnTo>
                    <a:pt x="36816" y="0"/>
                  </a:lnTo>
                  <a:lnTo>
                    <a:pt x="70757" y="40801"/>
                  </a:lnTo>
                  <a:lnTo>
                    <a:pt x="120000" y="40801"/>
                  </a:lnTo>
                  <a:lnTo>
                    <a:pt x="80795" y="59996"/>
                  </a:lnTo>
                  <a:lnTo>
                    <a:pt x="78408" y="120000"/>
                  </a:lnTo>
                  <a:lnTo>
                    <a:pt x="46379" y="61711"/>
                  </a:lnTo>
                  <a:lnTo>
                    <a:pt x="0" y="52801"/>
                  </a:lnTo>
                  <a:close/>
                </a:path>
              </a:pathLst>
            </a:custGeom>
            <a:solidFill>
              <a:srgbClr val="FFFAC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4" name="Shape 394"/>
            <p:cNvSpPr/>
            <p:nvPr/>
          </p:nvSpPr>
          <p:spPr>
            <a:xfrm>
              <a:off x="694150" y="1729550"/>
              <a:ext cx="293799" cy="173499"/>
            </a:xfrm>
            <a:custGeom>
              <a:avLst/>
              <a:gdLst/>
              <a:ahLst/>
              <a:cxnLst/>
              <a:rect l="0" t="0" r="0" b="0"/>
              <a:pathLst>
                <a:path w="120000" h="120000" extrusionOk="0">
                  <a:moveTo>
                    <a:pt x="10" y="17"/>
                  </a:moveTo>
                  <a:lnTo>
                    <a:pt x="10" y="92023"/>
                  </a:lnTo>
                  <a:lnTo>
                    <a:pt x="29591" y="120000"/>
                  </a:lnTo>
                  <a:lnTo>
                    <a:pt x="65340" y="73988"/>
                  </a:lnTo>
                  <a:lnTo>
                    <a:pt x="88356" y="27077"/>
                  </a:lnTo>
                  <a:lnTo>
                    <a:pt x="119989" y="9025"/>
                  </a:lnTo>
                  <a:lnTo>
                    <a:pt x="78073" y="17"/>
                  </a:lnTo>
                  <a:lnTo>
                    <a:pt x="25068" y="50524"/>
                  </a:lnTo>
                  <a:lnTo>
                    <a:pt x="14795" y="55037"/>
                  </a:lnTo>
                  <a:lnTo>
                    <a:pt x="10" y="17"/>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5" name="Shape 395"/>
            <p:cNvSpPr/>
            <p:nvPr/>
          </p:nvSpPr>
          <p:spPr>
            <a:xfrm>
              <a:off x="900400" y="1005650"/>
              <a:ext cx="273650" cy="348275"/>
            </a:xfrm>
            <a:custGeom>
              <a:avLst/>
              <a:gdLst/>
              <a:ahLst/>
              <a:cxnLst/>
              <a:rect l="0" t="0" r="0" b="0"/>
              <a:pathLst>
                <a:path w="120000" h="120000" extrusionOk="0">
                  <a:moveTo>
                    <a:pt x="0" y="39098"/>
                  </a:moveTo>
                  <a:lnTo>
                    <a:pt x="24710" y="13928"/>
                  </a:lnTo>
                  <a:lnTo>
                    <a:pt x="54266" y="0"/>
                  </a:lnTo>
                  <a:lnTo>
                    <a:pt x="90443" y="9440"/>
                  </a:lnTo>
                  <a:lnTo>
                    <a:pt x="115143" y="39098"/>
                  </a:lnTo>
                  <a:lnTo>
                    <a:pt x="120000" y="94382"/>
                  </a:lnTo>
                  <a:lnTo>
                    <a:pt x="90443" y="120000"/>
                  </a:lnTo>
                  <a:lnTo>
                    <a:pt x="88229" y="73708"/>
                  </a:lnTo>
                  <a:lnTo>
                    <a:pt x="58673" y="27865"/>
                  </a:lnTo>
                  <a:lnTo>
                    <a:pt x="33974" y="32362"/>
                  </a:lnTo>
                  <a:lnTo>
                    <a:pt x="0" y="39098"/>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6" name="Shape 396"/>
            <p:cNvSpPr/>
            <p:nvPr/>
          </p:nvSpPr>
          <p:spPr>
            <a:xfrm>
              <a:off x="760550" y="1776500"/>
              <a:ext cx="573475" cy="374375"/>
            </a:xfrm>
            <a:custGeom>
              <a:avLst/>
              <a:gdLst/>
              <a:ahLst/>
              <a:cxnLst/>
              <a:rect l="0" t="0" r="0" b="0"/>
              <a:pathLst>
                <a:path w="120000" h="120000" extrusionOk="0">
                  <a:moveTo>
                    <a:pt x="5" y="104950"/>
                  </a:moveTo>
                  <a:lnTo>
                    <a:pt x="29263" y="23423"/>
                  </a:lnTo>
                  <a:lnTo>
                    <a:pt x="56209" y="8"/>
                  </a:lnTo>
                  <a:lnTo>
                    <a:pt x="83156" y="8"/>
                  </a:lnTo>
                  <a:lnTo>
                    <a:pt x="103788" y="15057"/>
                  </a:lnTo>
                  <a:lnTo>
                    <a:pt x="114522" y="49338"/>
                  </a:lnTo>
                  <a:lnTo>
                    <a:pt x="119994" y="85718"/>
                  </a:lnTo>
                  <a:lnTo>
                    <a:pt x="114522" y="120000"/>
                  </a:lnTo>
                  <a:lnTo>
                    <a:pt x="109050" y="68570"/>
                  </a:lnTo>
                  <a:lnTo>
                    <a:pt x="87576" y="29689"/>
                  </a:lnTo>
                  <a:lnTo>
                    <a:pt x="60630" y="25506"/>
                  </a:lnTo>
                  <a:lnTo>
                    <a:pt x="41054" y="34289"/>
                  </a:lnTo>
                  <a:lnTo>
                    <a:pt x="26104" y="51429"/>
                  </a:lnTo>
                  <a:lnTo>
                    <a:pt x="5" y="104950"/>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7" name="Shape 397"/>
            <p:cNvSpPr/>
            <p:nvPr/>
          </p:nvSpPr>
          <p:spPr>
            <a:xfrm>
              <a:off x="1896375" y="510000"/>
              <a:ext cx="226374" cy="322175"/>
            </a:xfrm>
            <a:custGeom>
              <a:avLst/>
              <a:gdLst/>
              <a:ahLst/>
              <a:cxnLst/>
              <a:rect l="0" t="0" r="0" b="0"/>
              <a:pathLst>
                <a:path w="120000" h="120000" extrusionOk="0">
                  <a:moveTo>
                    <a:pt x="90129" y="120000"/>
                  </a:moveTo>
                  <a:lnTo>
                    <a:pt x="119986" y="89876"/>
                  </a:lnTo>
                  <a:lnTo>
                    <a:pt x="119986" y="50041"/>
                  </a:lnTo>
                  <a:lnTo>
                    <a:pt x="106654" y="15057"/>
                  </a:lnTo>
                  <a:lnTo>
                    <a:pt x="57064" y="0"/>
                  </a:lnTo>
                  <a:lnTo>
                    <a:pt x="15995" y="12635"/>
                  </a:lnTo>
                  <a:lnTo>
                    <a:pt x="0" y="69958"/>
                  </a:lnTo>
                  <a:lnTo>
                    <a:pt x="37861" y="27208"/>
                  </a:lnTo>
                  <a:lnTo>
                    <a:pt x="82124" y="30123"/>
                  </a:lnTo>
                  <a:lnTo>
                    <a:pt x="100797" y="62183"/>
                  </a:lnTo>
                  <a:lnTo>
                    <a:pt x="90129" y="120000"/>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8" name="Shape 398"/>
            <p:cNvSpPr/>
            <p:nvPr/>
          </p:nvSpPr>
          <p:spPr>
            <a:xfrm>
              <a:off x="1844050" y="1180425"/>
              <a:ext cx="320950" cy="340449"/>
            </a:xfrm>
            <a:custGeom>
              <a:avLst/>
              <a:gdLst/>
              <a:ahLst/>
              <a:cxnLst/>
              <a:rect l="0" t="0" r="0" b="0"/>
              <a:pathLst>
                <a:path w="120000" h="120000" extrusionOk="0">
                  <a:moveTo>
                    <a:pt x="9" y="30348"/>
                  </a:moveTo>
                  <a:lnTo>
                    <a:pt x="11665" y="0"/>
                  </a:lnTo>
                  <a:lnTo>
                    <a:pt x="40632" y="0"/>
                  </a:lnTo>
                  <a:lnTo>
                    <a:pt x="73357" y="23448"/>
                  </a:lnTo>
                  <a:lnTo>
                    <a:pt x="81255" y="68503"/>
                  </a:lnTo>
                  <a:lnTo>
                    <a:pt x="94790" y="96551"/>
                  </a:lnTo>
                  <a:lnTo>
                    <a:pt x="120000" y="120000"/>
                  </a:lnTo>
                  <a:lnTo>
                    <a:pt x="83134" y="115400"/>
                  </a:lnTo>
                  <a:lnTo>
                    <a:pt x="63953" y="89651"/>
                  </a:lnTo>
                  <a:lnTo>
                    <a:pt x="50409" y="32647"/>
                  </a:lnTo>
                  <a:lnTo>
                    <a:pt x="15422" y="16557"/>
                  </a:lnTo>
                  <a:lnTo>
                    <a:pt x="9" y="30348"/>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99" name="Shape 399"/>
            <p:cNvSpPr/>
            <p:nvPr/>
          </p:nvSpPr>
          <p:spPr>
            <a:xfrm>
              <a:off x="2086500" y="1159550"/>
              <a:ext cx="268650" cy="140900"/>
            </a:xfrm>
            <a:custGeom>
              <a:avLst/>
              <a:gdLst/>
              <a:ahLst/>
              <a:cxnLst/>
              <a:rect l="0" t="0" r="0" b="0"/>
              <a:pathLst>
                <a:path w="120000" h="120000" extrusionOk="0">
                  <a:moveTo>
                    <a:pt x="11" y="21"/>
                  </a:moveTo>
                  <a:lnTo>
                    <a:pt x="23372" y="85550"/>
                  </a:lnTo>
                  <a:lnTo>
                    <a:pt x="50787" y="63342"/>
                  </a:lnTo>
                  <a:lnTo>
                    <a:pt x="74159" y="119978"/>
                  </a:lnTo>
                  <a:lnTo>
                    <a:pt x="119988" y="57785"/>
                  </a:lnTo>
                  <a:lnTo>
                    <a:pt x="71457" y="21"/>
                  </a:lnTo>
                  <a:lnTo>
                    <a:pt x="25628" y="34449"/>
                  </a:lnTo>
                  <a:lnTo>
                    <a:pt x="11" y="21"/>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0" name="Shape 400"/>
            <p:cNvSpPr/>
            <p:nvPr/>
          </p:nvSpPr>
          <p:spPr>
            <a:xfrm>
              <a:off x="2308850" y="597375"/>
              <a:ext cx="263599" cy="341775"/>
            </a:xfrm>
            <a:custGeom>
              <a:avLst/>
              <a:gdLst/>
              <a:ahLst/>
              <a:cxnLst/>
              <a:rect l="0" t="0" r="0" b="0"/>
              <a:pathLst>
                <a:path w="120000" h="120000" extrusionOk="0">
                  <a:moveTo>
                    <a:pt x="0" y="44432"/>
                  </a:moveTo>
                  <a:lnTo>
                    <a:pt x="25652" y="6872"/>
                  </a:lnTo>
                  <a:lnTo>
                    <a:pt x="58622" y="8"/>
                  </a:lnTo>
                  <a:lnTo>
                    <a:pt x="91593" y="4581"/>
                  </a:lnTo>
                  <a:lnTo>
                    <a:pt x="117245" y="39850"/>
                  </a:lnTo>
                  <a:lnTo>
                    <a:pt x="119988" y="82440"/>
                  </a:lnTo>
                  <a:lnTo>
                    <a:pt x="72826" y="119991"/>
                  </a:lnTo>
                  <a:lnTo>
                    <a:pt x="93892" y="65955"/>
                  </a:lnTo>
                  <a:lnTo>
                    <a:pt x="63198" y="23366"/>
                  </a:lnTo>
                  <a:lnTo>
                    <a:pt x="39844" y="18784"/>
                  </a:lnTo>
                  <a:lnTo>
                    <a:pt x="0" y="44432"/>
                  </a:lnTo>
                  <a:close/>
                </a:path>
              </a:pathLst>
            </a:custGeom>
            <a:solidFill>
              <a:srgbClr val="D1BABA"/>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1" name="Shape 401"/>
            <p:cNvSpPr/>
            <p:nvPr/>
          </p:nvSpPr>
          <p:spPr>
            <a:xfrm>
              <a:off x="1952700" y="63900"/>
              <a:ext cx="674075" cy="264799"/>
            </a:xfrm>
            <a:custGeom>
              <a:avLst/>
              <a:gdLst/>
              <a:ahLst/>
              <a:cxnLst/>
              <a:rect l="0" t="0" r="0" b="0"/>
              <a:pathLst>
                <a:path w="120000" h="120000" extrusionOk="0">
                  <a:moveTo>
                    <a:pt x="4659" y="5324"/>
                  </a:moveTo>
                  <a:lnTo>
                    <a:pt x="7347" y="24833"/>
                  </a:lnTo>
                  <a:lnTo>
                    <a:pt x="11286" y="39607"/>
                  </a:lnTo>
                  <a:lnTo>
                    <a:pt x="22212" y="56159"/>
                  </a:lnTo>
                  <a:lnTo>
                    <a:pt x="49970" y="72122"/>
                  </a:lnTo>
                  <a:lnTo>
                    <a:pt x="77012" y="83938"/>
                  </a:lnTo>
                  <a:lnTo>
                    <a:pt x="103880" y="75668"/>
                  </a:lnTo>
                  <a:lnTo>
                    <a:pt x="116595" y="59705"/>
                  </a:lnTo>
                  <a:lnTo>
                    <a:pt x="119995" y="60883"/>
                  </a:lnTo>
                  <a:lnTo>
                    <a:pt x="119639" y="72122"/>
                  </a:lnTo>
                  <a:lnTo>
                    <a:pt x="113729" y="93987"/>
                  </a:lnTo>
                  <a:lnTo>
                    <a:pt x="106746" y="111129"/>
                  </a:lnTo>
                  <a:lnTo>
                    <a:pt x="77194" y="120000"/>
                  </a:lnTo>
                  <a:lnTo>
                    <a:pt x="47643" y="108172"/>
                  </a:lnTo>
                  <a:lnTo>
                    <a:pt x="18269" y="78024"/>
                  </a:lnTo>
                  <a:lnTo>
                    <a:pt x="7165" y="51435"/>
                  </a:lnTo>
                  <a:lnTo>
                    <a:pt x="4" y="9459"/>
                  </a:lnTo>
                  <a:lnTo>
                    <a:pt x="1615" y="11"/>
                  </a:lnTo>
                  <a:lnTo>
                    <a:pt x="4659" y="532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2" name="Shape 402"/>
            <p:cNvSpPr/>
            <p:nvPr/>
          </p:nvSpPr>
          <p:spPr>
            <a:xfrm>
              <a:off x="2360150" y="69125"/>
              <a:ext cx="135849" cy="238725"/>
            </a:xfrm>
            <a:custGeom>
              <a:avLst/>
              <a:gdLst/>
              <a:ahLst/>
              <a:cxnLst/>
              <a:rect l="0" t="0" r="0" b="0"/>
              <a:pathLst>
                <a:path w="120000" h="120000" extrusionOk="0">
                  <a:moveTo>
                    <a:pt x="6227" y="99000"/>
                  </a:moveTo>
                  <a:lnTo>
                    <a:pt x="61324" y="53760"/>
                  </a:lnTo>
                  <a:lnTo>
                    <a:pt x="97762" y="5906"/>
                  </a:lnTo>
                  <a:lnTo>
                    <a:pt x="111983" y="0"/>
                  </a:lnTo>
                  <a:lnTo>
                    <a:pt x="119977" y="10493"/>
                  </a:lnTo>
                  <a:lnTo>
                    <a:pt x="99528" y="69506"/>
                  </a:lnTo>
                  <a:lnTo>
                    <a:pt x="66669" y="98347"/>
                  </a:lnTo>
                  <a:lnTo>
                    <a:pt x="22215" y="119987"/>
                  </a:lnTo>
                  <a:lnTo>
                    <a:pt x="0" y="115400"/>
                  </a:lnTo>
                  <a:lnTo>
                    <a:pt x="6227" y="9900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3" name="Shape 403"/>
            <p:cNvSpPr/>
            <p:nvPr/>
          </p:nvSpPr>
          <p:spPr>
            <a:xfrm>
              <a:off x="1488925" y="78250"/>
              <a:ext cx="1256550" cy="2188724"/>
            </a:xfrm>
            <a:custGeom>
              <a:avLst/>
              <a:gdLst/>
              <a:ahLst/>
              <a:cxnLst/>
              <a:rect l="0" t="0" r="0" b="0"/>
              <a:pathLst>
                <a:path w="120000" h="120000" extrusionOk="0">
                  <a:moveTo>
                    <a:pt x="102514" y="0"/>
                  </a:moveTo>
                  <a:lnTo>
                    <a:pt x="117118" y="8581"/>
                  </a:lnTo>
                  <a:lnTo>
                    <a:pt x="119615" y="13230"/>
                  </a:lnTo>
                  <a:lnTo>
                    <a:pt x="120000" y="17736"/>
                  </a:lnTo>
                  <a:lnTo>
                    <a:pt x="117789" y="27461"/>
                  </a:lnTo>
                  <a:lnTo>
                    <a:pt x="117213" y="33540"/>
                  </a:lnTo>
                  <a:lnTo>
                    <a:pt x="118655" y="42979"/>
                  </a:lnTo>
                  <a:lnTo>
                    <a:pt x="117502" y="46840"/>
                  </a:lnTo>
                  <a:lnTo>
                    <a:pt x="114907" y="49988"/>
                  </a:lnTo>
                  <a:lnTo>
                    <a:pt x="110392" y="57067"/>
                  </a:lnTo>
                  <a:lnTo>
                    <a:pt x="109046" y="71512"/>
                  </a:lnTo>
                  <a:lnTo>
                    <a:pt x="107511" y="78164"/>
                  </a:lnTo>
                  <a:lnTo>
                    <a:pt x="106068" y="81596"/>
                  </a:lnTo>
                  <a:lnTo>
                    <a:pt x="103956" y="85172"/>
                  </a:lnTo>
                  <a:lnTo>
                    <a:pt x="98574" y="92823"/>
                  </a:lnTo>
                  <a:lnTo>
                    <a:pt x="95883" y="95899"/>
                  </a:lnTo>
                  <a:lnTo>
                    <a:pt x="93195" y="98616"/>
                  </a:lnTo>
                  <a:lnTo>
                    <a:pt x="87909" y="103550"/>
                  </a:lnTo>
                  <a:lnTo>
                    <a:pt x="82721" y="108556"/>
                  </a:lnTo>
                  <a:lnTo>
                    <a:pt x="77727" y="114706"/>
                  </a:lnTo>
                  <a:lnTo>
                    <a:pt x="74652" y="116566"/>
                  </a:lnTo>
                  <a:lnTo>
                    <a:pt x="71290" y="118068"/>
                  </a:lnTo>
                  <a:lnTo>
                    <a:pt x="64082" y="119998"/>
                  </a:lnTo>
                  <a:lnTo>
                    <a:pt x="48616" y="119640"/>
                  </a:lnTo>
                  <a:lnTo>
                    <a:pt x="34012" y="114635"/>
                  </a:lnTo>
                  <a:lnTo>
                    <a:pt x="27862" y="110558"/>
                  </a:lnTo>
                  <a:lnTo>
                    <a:pt x="23156" y="105695"/>
                  </a:lnTo>
                  <a:lnTo>
                    <a:pt x="19216" y="100834"/>
                  </a:lnTo>
                  <a:lnTo>
                    <a:pt x="15564" y="96328"/>
                  </a:lnTo>
                  <a:lnTo>
                    <a:pt x="12106" y="92037"/>
                  </a:lnTo>
                  <a:lnTo>
                    <a:pt x="9031" y="87889"/>
                  </a:lnTo>
                  <a:lnTo>
                    <a:pt x="3939" y="79093"/>
                  </a:lnTo>
                  <a:lnTo>
                    <a:pt x="673" y="68509"/>
                  </a:lnTo>
                  <a:lnTo>
                    <a:pt x="0" y="59141"/>
                  </a:lnTo>
                  <a:lnTo>
                    <a:pt x="1442" y="50988"/>
                  </a:lnTo>
                  <a:lnTo>
                    <a:pt x="2884" y="46984"/>
                  </a:lnTo>
                  <a:lnTo>
                    <a:pt x="4708" y="42979"/>
                  </a:lnTo>
                  <a:lnTo>
                    <a:pt x="7014" y="38832"/>
                  </a:lnTo>
                  <a:lnTo>
                    <a:pt x="9705" y="34398"/>
                  </a:lnTo>
                  <a:lnTo>
                    <a:pt x="12682" y="29535"/>
                  </a:lnTo>
                  <a:lnTo>
                    <a:pt x="15468" y="25100"/>
                  </a:lnTo>
                  <a:lnTo>
                    <a:pt x="18159" y="20882"/>
                  </a:lnTo>
                  <a:lnTo>
                    <a:pt x="20945" y="16949"/>
                  </a:lnTo>
                  <a:lnTo>
                    <a:pt x="24020" y="13087"/>
                  </a:lnTo>
                  <a:lnTo>
                    <a:pt x="27382" y="9297"/>
                  </a:lnTo>
                  <a:lnTo>
                    <a:pt x="31321" y="5436"/>
                  </a:lnTo>
                  <a:lnTo>
                    <a:pt x="35836" y="1430"/>
                  </a:lnTo>
                  <a:lnTo>
                    <a:pt x="37662" y="1359"/>
                  </a:lnTo>
                  <a:lnTo>
                    <a:pt x="37758" y="2718"/>
                  </a:lnTo>
                  <a:lnTo>
                    <a:pt x="33338" y="6723"/>
                  </a:lnTo>
                  <a:lnTo>
                    <a:pt x="29879" y="10655"/>
                  </a:lnTo>
                  <a:lnTo>
                    <a:pt x="24595" y="18521"/>
                  </a:lnTo>
                  <a:lnTo>
                    <a:pt x="20272" y="26889"/>
                  </a:lnTo>
                  <a:lnTo>
                    <a:pt x="17870" y="31394"/>
                  </a:lnTo>
                  <a:lnTo>
                    <a:pt x="14988" y="36258"/>
                  </a:lnTo>
                  <a:lnTo>
                    <a:pt x="12491" y="40334"/>
                  </a:lnTo>
                  <a:lnTo>
                    <a:pt x="10280" y="44266"/>
                  </a:lnTo>
                  <a:lnTo>
                    <a:pt x="7109" y="51632"/>
                  </a:lnTo>
                  <a:lnTo>
                    <a:pt x="6245" y="67938"/>
                  </a:lnTo>
                  <a:lnTo>
                    <a:pt x="7589" y="73301"/>
                  </a:lnTo>
                  <a:lnTo>
                    <a:pt x="9416" y="78092"/>
                  </a:lnTo>
                  <a:lnTo>
                    <a:pt x="11627" y="82454"/>
                  </a:lnTo>
                  <a:lnTo>
                    <a:pt x="14315" y="86531"/>
                  </a:lnTo>
                  <a:lnTo>
                    <a:pt x="17294" y="90536"/>
                  </a:lnTo>
                  <a:lnTo>
                    <a:pt x="20656" y="94612"/>
                  </a:lnTo>
                  <a:lnTo>
                    <a:pt x="24211" y="98902"/>
                  </a:lnTo>
                  <a:lnTo>
                    <a:pt x="27959" y="103621"/>
                  </a:lnTo>
                  <a:lnTo>
                    <a:pt x="31994" y="107770"/>
                  </a:lnTo>
                  <a:lnTo>
                    <a:pt x="34396" y="109629"/>
                  </a:lnTo>
                  <a:lnTo>
                    <a:pt x="36989" y="111274"/>
                  </a:lnTo>
                  <a:lnTo>
                    <a:pt x="42850" y="114063"/>
                  </a:lnTo>
                  <a:lnTo>
                    <a:pt x="49096" y="115922"/>
                  </a:lnTo>
                  <a:lnTo>
                    <a:pt x="61969" y="116495"/>
                  </a:lnTo>
                  <a:lnTo>
                    <a:pt x="73307" y="112203"/>
                  </a:lnTo>
                  <a:lnTo>
                    <a:pt x="75805" y="108985"/>
                  </a:lnTo>
                  <a:lnTo>
                    <a:pt x="78397" y="106197"/>
                  </a:lnTo>
                  <a:lnTo>
                    <a:pt x="83683" y="101476"/>
                  </a:lnTo>
                  <a:lnTo>
                    <a:pt x="89062" y="96757"/>
                  </a:lnTo>
                  <a:lnTo>
                    <a:pt x="94539" y="91036"/>
                  </a:lnTo>
                  <a:lnTo>
                    <a:pt x="99727" y="83312"/>
                  </a:lnTo>
                  <a:lnTo>
                    <a:pt x="104626" y="70441"/>
                  </a:lnTo>
                  <a:lnTo>
                    <a:pt x="105973" y="56709"/>
                  </a:lnTo>
                  <a:lnTo>
                    <a:pt x="107606" y="52919"/>
                  </a:lnTo>
                  <a:lnTo>
                    <a:pt x="110392" y="49845"/>
                  </a:lnTo>
                  <a:lnTo>
                    <a:pt x="114234" y="42979"/>
                  </a:lnTo>
                  <a:lnTo>
                    <a:pt x="112794" y="33468"/>
                  </a:lnTo>
                  <a:lnTo>
                    <a:pt x="113369" y="27176"/>
                  </a:lnTo>
                  <a:lnTo>
                    <a:pt x="115002" y="9512"/>
                  </a:lnTo>
                  <a:lnTo>
                    <a:pt x="112216" y="6865"/>
                  </a:lnTo>
                  <a:lnTo>
                    <a:pt x="108950" y="5007"/>
                  </a:lnTo>
                  <a:lnTo>
                    <a:pt x="101169" y="1644"/>
                  </a:lnTo>
                  <a:lnTo>
                    <a:pt x="100785" y="357"/>
                  </a:lnTo>
                  <a:lnTo>
                    <a:pt x="102514"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4" name="Shape 404"/>
            <p:cNvSpPr/>
            <p:nvPr/>
          </p:nvSpPr>
          <p:spPr>
            <a:xfrm>
              <a:off x="1824925" y="1210425"/>
              <a:ext cx="579525" cy="686099"/>
            </a:xfrm>
            <a:custGeom>
              <a:avLst/>
              <a:gdLst/>
              <a:ahLst/>
              <a:cxnLst/>
              <a:rect l="0" t="0" r="0" b="0"/>
              <a:pathLst>
                <a:path w="120000" h="120000" extrusionOk="0">
                  <a:moveTo>
                    <a:pt x="117080" y="36961"/>
                  </a:moveTo>
                  <a:lnTo>
                    <a:pt x="103952" y="40380"/>
                  </a:lnTo>
                  <a:lnTo>
                    <a:pt x="93329" y="48823"/>
                  </a:lnTo>
                  <a:lnTo>
                    <a:pt x="82707" y="57949"/>
                  </a:lnTo>
                  <a:lnTo>
                    <a:pt x="69372" y="63423"/>
                  </a:lnTo>
                  <a:lnTo>
                    <a:pt x="39166" y="50874"/>
                  </a:lnTo>
                  <a:lnTo>
                    <a:pt x="31251" y="33082"/>
                  </a:lnTo>
                  <a:lnTo>
                    <a:pt x="25210" y="13917"/>
                  </a:lnTo>
                  <a:lnTo>
                    <a:pt x="21462" y="10039"/>
                  </a:lnTo>
                  <a:lnTo>
                    <a:pt x="16254" y="7984"/>
                  </a:lnTo>
                  <a:lnTo>
                    <a:pt x="7713" y="11862"/>
                  </a:lnTo>
                  <a:lnTo>
                    <a:pt x="9380" y="25780"/>
                  </a:lnTo>
                  <a:lnTo>
                    <a:pt x="12920" y="39466"/>
                  </a:lnTo>
                  <a:lnTo>
                    <a:pt x="16461" y="57262"/>
                  </a:lnTo>
                  <a:lnTo>
                    <a:pt x="21462" y="72321"/>
                  </a:lnTo>
                  <a:lnTo>
                    <a:pt x="28544" y="86462"/>
                  </a:lnTo>
                  <a:lnTo>
                    <a:pt x="38545" y="100835"/>
                  </a:lnTo>
                  <a:lnTo>
                    <a:pt x="48541" y="106996"/>
                  </a:lnTo>
                  <a:lnTo>
                    <a:pt x="58956" y="109051"/>
                  </a:lnTo>
                  <a:lnTo>
                    <a:pt x="81873" y="104258"/>
                  </a:lnTo>
                  <a:lnTo>
                    <a:pt x="99578" y="92396"/>
                  </a:lnTo>
                  <a:lnTo>
                    <a:pt x="110826" y="75059"/>
                  </a:lnTo>
                  <a:lnTo>
                    <a:pt x="114580" y="73917"/>
                  </a:lnTo>
                  <a:lnTo>
                    <a:pt x="115620" y="78023"/>
                  </a:lnTo>
                  <a:lnTo>
                    <a:pt x="107498" y="99925"/>
                  </a:lnTo>
                  <a:lnTo>
                    <a:pt x="96870" y="107678"/>
                  </a:lnTo>
                  <a:lnTo>
                    <a:pt x="85207" y="114066"/>
                  </a:lnTo>
                  <a:lnTo>
                    <a:pt x="56456" y="120000"/>
                  </a:lnTo>
                  <a:lnTo>
                    <a:pt x="30625" y="109960"/>
                  </a:lnTo>
                  <a:lnTo>
                    <a:pt x="19795" y="93992"/>
                  </a:lnTo>
                  <a:lnTo>
                    <a:pt x="12294" y="78023"/>
                  </a:lnTo>
                  <a:lnTo>
                    <a:pt x="3338" y="41294"/>
                  </a:lnTo>
                  <a:lnTo>
                    <a:pt x="5" y="9357"/>
                  </a:lnTo>
                  <a:lnTo>
                    <a:pt x="6879" y="2282"/>
                  </a:lnTo>
                  <a:lnTo>
                    <a:pt x="16668" y="0"/>
                  </a:lnTo>
                  <a:lnTo>
                    <a:pt x="33544" y="8898"/>
                  </a:lnTo>
                  <a:lnTo>
                    <a:pt x="47086" y="43804"/>
                  </a:lnTo>
                  <a:lnTo>
                    <a:pt x="57290" y="50192"/>
                  </a:lnTo>
                  <a:lnTo>
                    <a:pt x="69998" y="52470"/>
                  </a:lnTo>
                  <a:lnTo>
                    <a:pt x="93749" y="40380"/>
                  </a:lnTo>
                  <a:lnTo>
                    <a:pt x="104371" y="33537"/>
                  </a:lnTo>
                  <a:lnTo>
                    <a:pt x="117494" y="31027"/>
                  </a:lnTo>
                  <a:lnTo>
                    <a:pt x="119994" y="34219"/>
                  </a:lnTo>
                  <a:lnTo>
                    <a:pt x="117080" y="3696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5" name="Shape 405"/>
            <p:cNvSpPr/>
            <p:nvPr/>
          </p:nvSpPr>
          <p:spPr>
            <a:xfrm>
              <a:off x="2154925" y="1498675"/>
              <a:ext cx="91575" cy="323499"/>
            </a:xfrm>
            <a:custGeom>
              <a:avLst/>
              <a:gdLst/>
              <a:ahLst/>
              <a:cxnLst/>
              <a:rect l="0" t="0" r="0" b="0"/>
              <a:pathLst>
                <a:path w="120000" h="120000" extrusionOk="0">
                  <a:moveTo>
                    <a:pt x="114692" y="10163"/>
                  </a:moveTo>
                  <a:lnTo>
                    <a:pt x="119967" y="45004"/>
                  </a:lnTo>
                  <a:lnTo>
                    <a:pt x="101523" y="78871"/>
                  </a:lnTo>
                  <a:lnTo>
                    <a:pt x="67256" y="98225"/>
                  </a:lnTo>
                  <a:lnTo>
                    <a:pt x="30335" y="117579"/>
                  </a:lnTo>
                  <a:lnTo>
                    <a:pt x="6584" y="120000"/>
                  </a:lnTo>
                  <a:lnTo>
                    <a:pt x="0" y="111774"/>
                  </a:lnTo>
                  <a:lnTo>
                    <a:pt x="36920" y="70646"/>
                  </a:lnTo>
                  <a:lnTo>
                    <a:pt x="47469" y="14040"/>
                  </a:lnTo>
                  <a:lnTo>
                    <a:pt x="54054" y="4358"/>
                  </a:lnTo>
                  <a:lnTo>
                    <a:pt x="76461" y="9"/>
                  </a:lnTo>
                  <a:lnTo>
                    <a:pt x="114692" y="10163"/>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6" name="Shape 406"/>
            <p:cNvSpPr/>
            <p:nvPr/>
          </p:nvSpPr>
          <p:spPr>
            <a:xfrm>
              <a:off x="2077450" y="1137375"/>
              <a:ext cx="230400" cy="84799"/>
            </a:xfrm>
            <a:custGeom>
              <a:avLst/>
              <a:gdLst/>
              <a:ahLst/>
              <a:cxnLst/>
              <a:rect l="0" t="0" r="0" b="0"/>
              <a:pathLst>
                <a:path w="120000" h="120000" extrusionOk="0">
                  <a:moveTo>
                    <a:pt x="11536" y="7393"/>
                  </a:moveTo>
                  <a:lnTo>
                    <a:pt x="29348" y="46167"/>
                  </a:lnTo>
                  <a:lnTo>
                    <a:pt x="52408" y="33254"/>
                  </a:lnTo>
                  <a:lnTo>
                    <a:pt x="77552" y="11108"/>
                  </a:lnTo>
                  <a:lnTo>
                    <a:pt x="102187" y="18466"/>
                  </a:lnTo>
                  <a:lnTo>
                    <a:pt x="116328" y="62794"/>
                  </a:lnTo>
                  <a:lnTo>
                    <a:pt x="120000" y="105247"/>
                  </a:lnTo>
                  <a:lnTo>
                    <a:pt x="107942" y="120000"/>
                  </a:lnTo>
                  <a:lnTo>
                    <a:pt x="90651" y="107087"/>
                  </a:lnTo>
                  <a:lnTo>
                    <a:pt x="40351" y="92299"/>
                  </a:lnTo>
                  <a:lnTo>
                    <a:pt x="13" y="33254"/>
                  </a:lnTo>
                  <a:lnTo>
                    <a:pt x="2109" y="35"/>
                  </a:lnTo>
                  <a:lnTo>
                    <a:pt x="11536" y="7393"/>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7" name="Shape 407"/>
            <p:cNvSpPr/>
            <p:nvPr/>
          </p:nvSpPr>
          <p:spPr>
            <a:xfrm>
              <a:off x="1884300" y="558250"/>
              <a:ext cx="225375" cy="341749"/>
            </a:xfrm>
            <a:custGeom>
              <a:avLst/>
              <a:gdLst/>
              <a:ahLst/>
              <a:cxnLst/>
              <a:rect l="0" t="0" r="0" b="0"/>
              <a:pathLst>
                <a:path w="120000" h="120000" extrusionOk="0">
                  <a:moveTo>
                    <a:pt x="102855" y="45348"/>
                  </a:moveTo>
                  <a:lnTo>
                    <a:pt x="92672" y="27028"/>
                  </a:lnTo>
                  <a:lnTo>
                    <a:pt x="71787" y="17863"/>
                  </a:lnTo>
                  <a:lnTo>
                    <a:pt x="48745" y="23359"/>
                  </a:lnTo>
                  <a:lnTo>
                    <a:pt x="24638" y="59543"/>
                  </a:lnTo>
                  <a:lnTo>
                    <a:pt x="26782" y="79242"/>
                  </a:lnTo>
                  <a:lnTo>
                    <a:pt x="32678" y="87485"/>
                  </a:lnTo>
                  <a:lnTo>
                    <a:pt x="41783" y="93436"/>
                  </a:lnTo>
                  <a:lnTo>
                    <a:pt x="93737" y="86563"/>
                  </a:lnTo>
                  <a:lnTo>
                    <a:pt x="104452" y="85193"/>
                  </a:lnTo>
                  <a:lnTo>
                    <a:pt x="107673" y="93893"/>
                  </a:lnTo>
                  <a:lnTo>
                    <a:pt x="91061" y="113126"/>
                  </a:lnTo>
                  <a:lnTo>
                    <a:pt x="34289" y="120000"/>
                  </a:lnTo>
                  <a:lnTo>
                    <a:pt x="8039" y="96640"/>
                  </a:lnTo>
                  <a:lnTo>
                    <a:pt x="0" y="63669"/>
                  </a:lnTo>
                  <a:lnTo>
                    <a:pt x="8572" y="29776"/>
                  </a:lnTo>
                  <a:lnTo>
                    <a:pt x="19287" y="15116"/>
                  </a:lnTo>
                  <a:lnTo>
                    <a:pt x="33211" y="3669"/>
                  </a:lnTo>
                  <a:lnTo>
                    <a:pt x="69643" y="0"/>
                  </a:lnTo>
                  <a:lnTo>
                    <a:pt x="103387" y="19242"/>
                  </a:lnTo>
                  <a:lnTo>
                    <a:pt x="119986" y="39853"/>
                  </a:lnTo>
                  <a:lnTo>
                    <a:pt x="114635" y="49922"/>
                  </a:lnTo>
                  <a:lnTo>
                    <a:pt x="102855" y="4534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8" name="Shape 408"/>
            <p:cNvSpPr/>
            <p:nvPr/>
          </p:nvSpPr>
          <p:spPr>
            <a:xfrm>
              <a:off x="2285700" y="631300"/>
              <a:ext cx="251524" cy="349575"/>
            </a:xfrm>
            <a:custGeom>
              <a:avLst/>
              <a:gdLst/>
              <a:ahLst/>
              <a:cxnLst/>
              <a:rect l="0" t="0" r="0" b="0"/>
              <a:pathLst>
                <a:path w="120000" h="120000" extrusionOk="0">
                  <a:moveTo>
                    <a:pt x="2409" y="55524"/>
                  </a:moveTo>
                  <a:lnTo>
                    <a:pt x="5760" y="33580"/>
                  </a:lnTo>
                  <a:lnTo>
                    <a:pt x="16328" y="14777"/>
                  </a:lnTo>
                  <a:lnTo>
                    <a:pt x="39848" y="1793"/>
                  </a:lnTo>
                  <a:lnTo>
                    <a:pt x="67687" y="0"/>
                  </a:lnTo>
                  <a:lnTo>
                    <a:pt x="94082" y="8504"/>
                  </a:lnTo>
                  <a:lnTo>
                    <a:pt x="110875" y="27316"/>
                  </a:lnTo>
                  <a:lnTo>
                    <a:pt x="120000" y="62235"/>
                  </a:lnTo>
                  <a:lnTo>
                    <a:pt x="118079" y="78807"/>
                  </a:lnTo>
                  <a:lnTo>
                    <a:pt x="108478" y="93130"/>
                  </a:lnTo>
                  <a:lnTo>
                    <a:pt x="86878" y="110148"/>
                  </a:lnTo>
                  <a:lnTo>
                    <a:pt x="64800" y="120000"/>
                  </a:lnTo>
                  <a:lnTo>
                    <a:pt x="17771" y="110594"/>
                  </a:lnTo>
                  <a:lnTo>
                    <a:pt x="11" y="89997"/>
                  </a:lnTo>
                  <a:lnTo>
                    <a:pt x="1932" y="84179"/>
                  </a:lnTo>
                  <a:lnTo>
                    <a:pt x="11044" y="85518"/>
                  </a:lnTo>
                  <a:lnTo>
                    <a:pt x="53278" y="94031"/>
                  </a:lnTo>
                  <a:lnTo>
                    <a:pt x="89275" y="77013"/>
                  </a:lnTo>
                  <a:lnTo>
                    <a:pt x="100797" y="55970"/>
                  </a:lnTo>
                  <a:lnTo>
                    <a:pt x="96956" y="32242"/>
                  </a:lnTo>
                  <a:lnTo>
                    <a:pt x="84480" y="17910"/>
                  </a:lnTo>
                  <a:lnTo>
                    <a:pt x="64800" y="11645"/>
                  </a:lnTo>
                  <a:lnTo>
                    <a:pt x="25929" y="22390"/>
                  </a:lnTo>
                  <a:lnTo>
                    <a:pt x="15362" y="55970"/>
                  </a:lnTo>
                  <a:lnTo>
                    <a:pt x="2409" y="5552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09" name="Shape 409"/>
            <p:cNvSpPr/>
            <p:nvPr/>
          </p:nvSpPr>
          <p:spPr>
            <a:xfrm>
              <a:off x="2324925" y="652150"/>
              <a:ext cx="79524" cy="297424"/>
            </a:xfrm>
            <a:custGeom>
              <a:avLst/>
              <a:gdLst/>
              <a:ahLst/>
              <a:cxnLst/>
              <a:rect l="0" t="0" r="0" b="0"/>
              <a:pathLst>
                <a:path w="120000" h="120000" extrusionOk="0">
                  <a:moveTo>
                    <a:pt x="119962" y="534"/>
                  </a:moveTo>
                  <a:lnTo>
                    <a:pt x="113888" y="85261"/>
                  </a:lnTo>
                  <a:lnTo>
                    <a:pt x="31914" y="118416"/>
                  </a:lnTo>
                  <a:lnTo>
                    <a:pt x="4602" y="120000"/>
                  </a:lnTo>
                  <a:lnTo>
                    <a:pt x="37" y="109994"/>
                  </a:lnTo>
                  <a:lnTo>
                    <a:pt x="42552" y="74206"/>
                  </a:lnTo>
                  <a:lnTo>
                    <a:pt x="80502" y="10"/>
                  </a:lnTo>
                  <a:lnTo>
                    <a:pt x="119962" y="53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0" name="Shape 410"/>
            <p:cNvSpPr/>
            <p:nvPr/>
          </p:nvSpPr>
          <p:spPr>
            <a:xfrm>
              <a:off x="313875" y="528250"/>
              <a:ext cx="748500" cy="383500"/>
            </a:xfrm>
            <a:custGeom>
              <a:avLst/>
              <a:gdLst/>
              <a:ahLst/>
              <a:cxnLst/>
              <a:rect l="0" t="0" r="0" b="0"/>
              <a:pathLst>
                <a:path w="120000" h="120000" extrusionOk="0">
                  <a:moveTo>
                    <a:pt x="34032" y="33473"/>
                  </a:moveTo>
                  <a:lnTo>
                    <a:pt x="6773" y="88161"/>
                  </a:lnTo>
                  <a:lnTo>
                    <a:pt x="8228" y="97142"/>
                  </a:lnTo>
                  <a:lnTo>
                    <a:pt x="12581" y="99997"/>
                  </a:lnTo>
                  <a:lnTo>
                    <a:pt x="23871" y="97548"/>
                  </a:lnTo>
                  <a:lnTo>
                    <a:pt x="61615" y="80409"/>
                  </a:lnTo>
                  <a:lnTo>
                    <a:pt x="78549" y="64083"/>
                  </a:lnTo>
                  <a:lnTo>
                    <a:pt x="96773" y="40818"/>
                  </a:lnTo>
                  <a:lnTo>
                    <a:pt x="113547" y="3269"/>
                  </a:lnTo>
                  <a:lnTo>
                    <a:pt x="118709" y="0"/>
                  </a:lnTo>
                  <a:lnTo>
                    <a:pt x="119999" y="13063"/>
                  </a:lnTo>
                  <a:lnTo>
                    <a:pt x="115967" y="27754"/>
                  </a:lnTo>
                  <a:lnTo>
                    <a:pt x="112096" y="39997"/>
                  </a:lnTo>
                  <a:lnTo>
                    <a:pt x="107579" y="51019"/>
                  </a:lnTo>
                  <a:lnTo>
                    <a:pt x="102096" y="61634"/>
                  </a:lnTo>
                  <a:lnTo>
                    <a:pt x="92256" y="75097"/>
                  </a:lnTo>
                  <a:lnTo>
                    <a:pt x="82901" y="86119"/>
                  </a:lnTo>
                  <a:lnTo>
                    <a:pt x="64837" y="102445"/>
                  </a:lnTo>
                  <a:lnTo>
                    <a:pt x="46128" y="113061"/>
                  </a:lnTo>
                  <a:lnTo>
                    <a:pt x="24677" y="120000"/>
                  </a:lnTo>
                  <a:lnTo>
                    <a:pt x="7743" y="112239"/>
                  </a:lnTo>
                  <a:lnTo>
                    <a:pt x="1775" y="99183"/>
                  </a:lnTo>
                  <a:lnTo>
                    <a:pt x="0" y="80409"/>
                  </a:lnTo>
                  <a:lnTo>
                    <a:pt x="7258" y="62855"/>
                  </a:lnTo>
                  <a:lnTo>
                    <a:pt x="14841" y="49799"/>
                  </a:lnTo>
                  <a:lnTo>
                    <a:pt x="22905" y="37548"/>
                  </a:lnTo>
                  <a:lnTo>
                    <a:pt x="31615" y="23679"/>
                  </a:lnTo>
                  <a:lnTo>
                    <a:pt x="34677" y="25306"/>
                  </a:lnTo>
                  <a:lnTo>
                    <a:pt x="34032" y="33473"/>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1" name="Shape 411"/>
            <p:cNvSpPr/>
            <p:nvPr/>
          </p:nvSpPr>
          <p:spPr>
            <a:xfrm>
              <a:off x="510050" y="601300"/>
              <a:ext cx="124774" cy="251749"/>
            </a:xfrm>
            <a:custGeom>
              <a:avLst/>
              <a:gdLst/>
              <a:ahLst/>
              <a:cxnLst/>
              <a:rect l="0" t="0" r="0" b="0"/>
              <a:pathLst>
                <a:path w="120000" h="120000" extrusionOk="0">
                  <a:moveTo>
                    <a:pt x="36786" y="7459"/>
                  </a:moveTo>
                  <a:lnTo>
                    <a:pt x="62897" y="47249"/>
                  </a:lnTo>
                  <a:lnTo>
                    <a:pt x="119975" y="104448"/>
                  </a:lnTo>
                  <a:lnTo>
                    <a:pt x="115143" y="120000"/>
                  </a:lnTo>
                  <a:lnTo>
                    <a:pt x="91917" y="116889"/>
                  </a:lnTo>
                  <a:lnTo>
                    <a:pt x="25173" y="60309"/>
                  </a:lnTo>
                  <a:lnTo>
                    <a:pt x="0" y="16790"/>
                  </a:lnTo>
                  <a:lnTo>
                    <a:pt x="10651" y="0"/>
                  </a:lnTo>
                  <a:lnTo>
                    <a:pt x="36786" y="7459"/>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2" name="Shape 412"/>
            <p:cNvSpPr/>
            <p:nvPr/>
          </p:nvSpPr>
          <p:spPr>
            <a:xfrm>
              <a:off x="227350" y="665200"/>
              <a:ext cx="1313900" cy="2256549"/>
            </a:xfrm>
            <a:custGeom>
              <a:avLst/>
              <a:gdLst/>
              <a:ahLst/>
              <a:cxnLst/>
              <a:rect l="0" t="0" r="0" b="0"/>
              <a:pathLst>
                <a:path w="120000" h="120000" extrusionOk="0">
                  <a:moveTo>
                    <a:pt x="5422" y="6313"/>
                  </a:moveTo>
                  <a:lnTo>
                    <a:pt x="4043" y="6868"/>
                  </a:lnTo>
                  <a:lnTo>
                    <a:pt x="2205" y="11792"/>
                  </a:lnTo>
                  <a:lnTo>
                    <a:pt x="2940" y="16440"/>
                  </a:lnTo>
                  <a:lnTo>
                    <a:pt x="4963" y="21157"/>
                  </a:lnTo>
                  <a:lnTo>
                    <a:pt x="7075" y="26290"/>
                  </a:lnTo>
                  <a:lnTo>
                    <a:pt x="8913" y="35306"/>
                  </a:lnTo>
                  <a:lnTo>
                    <a:pt x="10016" y="41064"/>
                  </a:lnTo>
                  <a:lnTo>
                    <a:pt x="11487" y="43561"/>
                  </a:lnTo>
                  <a:lnTo>
                    <a:pt x="13875" y="45988"/>
                  </a:lnTo>
                  <a:lnTo>
                    <a:pt x="22419" y="56878"/>
                  </a:lnTo>
                  <a:lnTo>
                    <a:pt x="21134" y="67976"/>
                  </a:lnTo>
                  <a:lnTo>
                    <a:pt x="22880" y="72068"/>
                  </a:lnTo>
                  <a:lnTo>
                    <a:pt x="25636" y="75399"/>
                  </a:lnTo>
                  <a:lnTo>
                    <a:pt x="28668" y="78589"/>
                  </a:lnTo>
                  <a:lnTo>
                    <a:pt x="31609" y="82404"/>
                  </a:lnTo>
                  <a:lnTo>
                    <a:pt x="34456" y="87051"/>
                  </a:lnTo>
                  <a:lnTo>
                    <a:pt x="37489" y="91005"/>
                  </a:lnTo>
                  <a:lnTo>
                    <a:pt x="41071" y="94750"/>
                  </a:lnTo>
                  <a:lnTo>
                    <a:pt x="45391" y="98773"/>
                  </a:lnTo>
                  <a:lnTo>
                    <a:pt x="50997" y="104253"/>
                  </a:lnTo>
                  <a:lnTo>
                    <a:pt x="53568" y="106821"/>
                  </a:lnTo>
                  <a:lnTo>
                    <a:pt x="56049" y="109109"/>
                  </a:lnTo>
                  <a:lnTo>
                    <a:pt x="58805" y="111260"/>
                  </a:lnTo>
                  <a:lnTo>
                    <a:pt x="61929" y="113062"/>
                  </a:lnTo>
                  <a:lnTo>
                    <a:pt x="65514" y="114589"/>
                  </a:lnTo>
                  <a:lnTo>
                    <a:pt x="69831" y="115699"/>
                  </a:lnTo>
                  <a:lnTo>
                    <a:pt x="84072" y="116046"/>
                  </a:lnTo>
                  <a:lnTo>
                    <a:pt x="96568" y="110913"/>
                  </a:lnTo>
                  <a:lnTo>
                    <a:pt x="101530" y="105502"/>
                  </a:lnTo>
                  <a:lnTo>
                    <a:pt x="105297" y="99329"/>
                  </a:lnTo>
                  <a:lnTo>
                    <a:pt x="108882" y="94127"/>
                  </a:lnTo>
                  <a:lnTo>
                    <a:pt x="111638" y="88994"/>
                  </a:lnTo>
                  <a:lnTo>
                    <a:pt x="114394" y="79006"/>
                  </a:lnTo>
                  <a:lnTo>
                    <a:pt x="114670" y="73872"/>
                  </a:lnTo>
                  <a:lnTo>
                    <a:pt x="114394" y="68601"/>
                  </a:lnTo>
                  <a:lnTo>
                    <a:pt x="112373" y="57087"/>
                  </a:lnTo>
                  <a:lnTo>
                    <a:pt x="109709" y="48347"/>
                  </a:lnTo>
                  <a:lnTo>
                    <a:pt x="106859" y="39538"/>
                  </a:lnTo>
                  <a:lnTo>
                    <a:pt x="104103" y="28439"/>
                  </a:lnTo>
                  <a:lnTo>
                    <a:pt x="100795" y="18589"/>
                  </a:lnTo>
                  <a:lnTo>
                    <a:pt x="98407" y="14081"/>
                  </a:lnTo>
                  <a:lnTo>
                    <a:pt x="95192" y="9711"/>
                  </a:lnTo>
                  <a:lnTo>
                    <a:pt x="91057" y="5550"/>
                  </a:lnTo>
                  <a:lnTo>
                    <a:pt x="88483" y="3468"/>
                  </a:lnTo>
                  <a:lnTo>
                    <a:pt x="85636" y="1457"/>
                  </a:lnTo>
                  <a:lnTo>
                    <a:pt x="85451" y="70"/>
                  </a:lnTo>
                  <a:lnTo>
                    <a:pt x="87289" y="1"/>
                  </a:lnTo>
                  <a:lnTo>
                    <a:pt x="90321" y="2081"/>
                  </a:lnTo>
                  <a:lnTo>
                    <a:pt x="93077" y="4231"/>
                  </a:lnTo>
                  <a:lnTo>
                    <a:pt x="97763" y="8463"/>
                  </a:lnTo>
                  <a:lnTo>
                    <a:pt x="101530" y="12833"/>
                  </a:lnTo>
                  <a:lnTo>
                    <a:pt x="104562" y="17341"/>
                  </a:lnTo>
                  <a:lnTo>
                    <a:pt x="112373" y="38705"/>
                  </a:lnTo>
                  <a:lnTo>
                    <a:pt x="115221" y="47584"/>
                  </a:lnTo>
                  <a:lnTo>
                    <a:pt x="117885" y="56393"/>
                  </a:lnTo>
                  <a:lnTo>
                    <a:pt x="120000" y="79769"/>
                  </a:lnTo>
                  <a:lnTo>
                    <a:pt x="118897" y="85109"/>
                  </a:lnTo>
                  <a:lnTo>
                    <a:pt x="116967" y="90450"/>
                  </a:lnTo>
                  <a:lnTo>
                    <a:pt x="114026" y="95930"/>
                  </a:lnTo>
                  <a:lnTo>
                    <a:pt x="110168" y="101479"/>
                  </a:lnTo>
                  <a:lnTo>
                    <a:pt x="105756" y="108138"/>
                  </a:lnTo>
                  <a:lnTo>
                    <a:pt x="103459" y="111120"/>
                  </a:lnTo>
                  <a:lnTo>
                    <a:pt x="100153" y="113964"/>
                  </a:lnTo>
                  <a:lnTo>
                    <a:pt x="96662" y="116115"/>
                  </a:lnTo>
                  <a:lnTo>
                    <a:pt x="92986" y="117779"/>
                  </a:lnTo>
                  <a:lnTo>
                    <a:pt x="85451" y="120000"/>
                  </a:lnTo>
                  <a:lnTo>
                    <a:pt x="68546" y="119583"/>
                  </a:lnTo>
                  <a:lnTo>
                    <a:pt x="59817" y="116809"/>
                  </a:lnTo>
                  <a:lnTo>
                    <a:pt x="53294" y="112577"/>
                  </a:lnTo>
                  <a:lnTo>
                    <a:pt x="47688" y="107237"/>
                  </a:lnTo>
                  <a:lnTo>
                    <a:pt x="44747" y="104322"/>
                  </a:lnTo>
                  <a:lnTo>
                    <a:pt x="41532" y="101271"/>
                  </a:lnTo>
                  <a:lnTo>
                    <a:pt x="36845" y="97040"/>
                  </a:lnTo>
                  <a:lnTo>
                    <a:pt x="33077" y="93155"/>
                  </a:lnTo>
                  <a:lnTo>
                    <a:pt x="26648" y="84068"/>
                  </a:lnTo>
                  <a:lnTo>
                    <a:pt x="23707" y="80045"/>
                  </a:lnTo>
                  <a:lnTo>
                    <a:pt x="20766" y="76578"/>
                  </a:lnTo>
                  <a:lnTo>
                    <a:pt x="16448" y="68670"/>
                  </a:lnTo>
                  <a:lnTo>
                    <a:pt x="16540" y="62705"/>
                  </a:lnTo>
                  <a:lnTo>
                    <a:pt x="17919" y="56601"/>
                  </a:lnTo>
                  <a:lnTo>
                    <a:pt x="17457" y="54034"/>
                  </a:lnTo>
                  <a:lnTo>
                    <a:pt x="15713" y="51954"/>
                  </a:lnTo>
                  <a:lnTo>
                    <a:pt x="13231" y="50080"/>
                  </a:lnTo>
                  <a:lnTo>
                    <a:pt x="10660" y="48138"/>
                  </a:lnTo>
                  <a:lnTo>
                    <a:pt x="5973" y="42312"/>
                  </a:lnTo>
                  <a:lnTo>
                    <a:pt x="4778" y="35653"/>
                  </a:lnTo>
                  <a:lnTo>
                    <a:pt x="4596" y="26635"/>
                  </a:lnTo>
                  <a:lnTo>
                    <a:pt x="2390" y="21017"/>
                  </a:lnTo>
                  <a:lnTo>
                    <a:pt x="461" y="15954"/>
                  </a:lnTo>
                  <a:lnTo>
                    <a:pt x="2" y="10960"/>
                  </a:lnTo>
                  <a:lnTo>
                    <a:pt x="2022" y="5688"/>
                  </a:lnTo>
                  <a:lnTo>
                    <a:pt x="3402" y="4440"/>
                  </a:lnTo>
                  <a:lnTo>
                    <a:pt x="5699" y="4647"/>
                  </a:lnTo>
                  <a:lnTo>
                    <a:pt x="5422" y="6313"/>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3" name="Shape 413"/>
            <p:cNvSpPr/>
            <p:nvPr/>
          </p:nvSpPr>
          <p:spPr>
            <a:xfrm>
              <a:off x="464775" y="1194775"/>
              <a:ext cx="211300" cy="293500"/>
            </a:xfrm>
            <a:custGeom>
              <a:avLst/>
              <a:gdLst/>
              <a:ahLst/>
              <a:cxnLst/>
              <a:rect l="0" t="0" r="0" b="0"/>
              <a:pathLst>
                <a:path w="120000" h="120000" extrusionOk="0">
                  <a:moveTo>
                    <a:pt x="109138" y="28804"/>
                  </a:moveTo>
                  <a:lnTo>
                    <a:pt x="73132" y="20800"/>
                  </a:lnTo>
                  <a:lnTo>
                    <a:pt x="38859" y="39465"/>
                  </a:lnTo>
                  <a:lnTo>
                    <a:pt x="30283" y="62933"/>
                  </a:lnTo>
                  <a:lnTo>
                    <a:pt x="39995" y="87996"/>
                  </a:lnTo>
                  <a:lnTo>
                    <a:pt x="103416" y="75730"/>
                  </a:lnTo>
                  <a:lnTo>
                    <a:pt x="114846" y="77335"/>
                  </a:lnTo>
                  <a:lnTo>
                    <a:pt x="113710" y="87465"/>
                  </a:lnTo>
                  <a:lnTo>
                    <a:pt x="81140" y="112528"/>
                  </a:lnTo>
                  <a:lnTo>
                    <a:pt x="42863" y="119989"/>
                  </a:lnTo>
                  <a:lnTo>
                    <a:pt x="18868" y="110923"/>
                  </a:lnTo>
                  <a:lnTo>
                    <a:pt x="14" y="64528"/>
                  </a:lnTo>
                  <a:lnTo>
                    <a:pt x="3435" y="41069"/>
                  </a:lnTo>
                  <a:lnTo>
                    <a:pt x="17718" y="20269"/>
                  </a:lnTo>
                  <a:lnTo>
                    <a:pt x="41145" y="5335"/>
                  </a:lnTo>
                  <a:lnTo>
                    <a:pt x="67993" y="0"/>
                  </a:lnTo>
                  <a:lnTo>
                    <a:pt x="119417" y="17601"/>
                  </a:lnTo>
                  <a:lnTo>
                    <a:pt x="119985" y="28272"/>
                  </a:lnTo>
                  <a:lnTo>
                    <a:pt x="109138" y="2880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4" name="Shape 414"/>
            <p:cNvSpPr/>
            <p:nvPr/>
          </p:nvSpPr>
          <p:spPr>
            <a:xfrm>
              <a:off x="850100" y="1066950"/>
              <a:ext cx="284725" cy="319574"/>
            </a:xfrm>
            <a:custGeom>
              <a:avLst/>
              <a:gdLst/>
              <a:ahLst/>
              <a:cxnLst/>
              <a:rect l="0" t="0" r="0" b="0"/>
              <a:pathLst>
                <a:path w="120000" h="120000" extrusionOk="0">
                  <a:moveTo>
                    <a:pt x="50880" y="17141"/>
                  </a:moveTo>
                  <a:lnTo>
                    <a:pt x="36466" y="22529"/>
                  </a:lnTo>
                  <a:lnTo>
                    <a:pt x="27131" y="36245"/>
                  </a:lnTo>
                  <a:lnTo>
                    <a:pt x="19503" y="74940"/>
                  </a:lnTo>
                  <a:lnTo>
                    <a:pt x="28406" y="93057"/>
                  </a:lnTo>
                  <a:lnTo>
                    <a:pt x="51302" y="96493"/>
                  </a:lnTo>
                  <a:lnTo>
                    <a:pt x="97947" y="69551"/>
                  </a:lnTo>
                  <a:lnTo>
                    <a:pt x="92436" y="36245"/>
                  </a:lnTo>
                  <a:lnTo>
                    <a:pt x="83954" y="23018"/>
                  </a:lnTo>
                  <a:lnTo>
                    <a:pt x="72080" y="11753"/>
                  </a:lnTo>
                  <a:lnTo>
                    <a:pt x="70383" y="2450"/>
                  </a:lnTo>
                  <a:lnTo>
                    <a:pt x="78444" y="488"/>
                  </a:lnTo>
                  <a:lnTo>
                    <a:pt x="109389" y="41145"/>
                  </a:lnTo>
                  <a:lnTo>
                    <a:pt x="119989" y="93546"/>
                  </a:lnTo>
                  <a:lnTo>
                    <a:pt x="106850" y="106773"/>
                  </a:lnTo>
                  <a:lnTo>
                    <a:pt x="89043" y="116076"/>
                  </a:lnTo>
                  <a:lnTo>
                    <a:pt x="48762" y="120000"/>
                  </a:lnTo>
                  <a:lnTo>
                    <a:pt x="13992" y="105796"/>
                  </a:lnTo>
                  <a:lnTo>
                    <a:pt x="0" y="73963"/>
                  </a:lnTo>
                  <a:lnTo>
                    <a:pt x="2971" y="47509"/>
                  </a:lnTo>
                  <a:lnTo>
                    <a:pt x="11874" y="23515"/>
                  </a:lnTo>
                  <a:lnTo>
                    <a:pt x="26288" y="6374"/>
                  </a:lnTo>
                  <a:lnTo>
                    <a:pt x="46645" y="0"/>
                  </a:lnTo>
                  <a:lnTo>
                    <a:pt x="54694" y="8326"/>
                  </a:lnTo>
                  <a:lnTo>
                    <a:pt x="50880" y="1714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5" name="Shape 415"/>
            <p:cNvSpPr/>
            <p:nvPr/>
          </p:nvSpPr>
          <p:spPr>
            <a:xfrm>
              <a:off x="679050" y="1682600"/>
              <a:ext cx="297825" cy="144800"/>
            </a:xfrm>
            <a:custGeom>
              <a:avLst/>
              <a:gdLst/>
              <a:ahLst/>
              <a:cxnLst/>
              <a:rect l="0" t="0" r="0" b="0"/>
              <a:pathLst>
                <a:path w="120000" h="120000" extrusionOk="0">
                  <a:moveTo>
                    <a:pt x="10949" y="24861"/>
                  </a:moveTo>
                  <a:lnTo>
                    <a:pt x="14605" y="61616"/>
                  </a:lnTo>
                  <a:lnTo>
                    <a:pt x="24326" y="77838"/>
                  </a:lnTo>
                  <a:lnTo>
                    <a:pt x="54736" y="37831"/>
                  </a:lnTo>
                  <a:lnTo>
                    <a:pt x="68113" y="11892"/>
                  </a:lnTo>
                  <a:lnTo>
                    <a:pt x="84724" y="0"/>
                  </a:lnTo>
                  <a:lnTo>
                    <a:pt x="115537" y="31346"/>
                  </a:lnTo>
                  <a:lnTo>
                    <a:pt x="119989" y="49723"/>
                  </a:lnTo>
                  <a:lnTo>
                    <a:pt x="113512" y="60538"/>
                  </a:lnTo>
                  <a:lnTo>
                    <a:pt x="83102" y="59461"/>
                  </a:lnTo>
                  <a:lnTo>
                    <a:pt x="54323" y="88653"/>
                  </a:lnTo>
                  <a:lnTo>
                    <a:pt x="40946" y="109185"/>
                  </a:lnTo>
                  <a:lnTo>
                    <a:pt x="25142" y="120000"/>
                  </a:lnTo>
                  <a:lnTo>
                    <a:pt x="6900" y="91885"/>
                  </a:lnTo>
                  <a:lnTo>
                    <a:pt x="10" y="29191"/>
                  </a:lnTo>
                  <a:lnTo>
                    <a:pt x="4875" y="11892"/>
                  </a:lnTo>
                  <a:lnTo>
                    <a:pt x="10949" y="2486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6" name="Shape 416"/>
            <p:cNvSpPr/>
            <p:nvPr/>
          </p:nvSpPr>
          <p:spPr>
            <a:xfrm>
              <a:off x="854100" y="1900425"/>
              <a:ext cx="153950" cy="336549"/>
            </a:xfrm>
            <a:custGeom>
              <a:avLst/>
              <a:gdLst/>
              <a:ahLst/>
              <a:cxnLst/>
              <a:rect l="0" t="0" r="0" b="0"/>
              <a:pathLst>
                <a:path w="120000" h="120000" extrusionOk="0">
                  <a:moveTo>
                    <a:pt x="40006" y="8842"/>
                  </a:moveTo>
                  <a:lnTo>
                    <a:pt x="45501" y="40469"/>
                  </a:lnTo>
                  <a:lnTo>
                    <a:pt x="54913" y="76740"/>
                  </a:lnTo>
                  <a:lnTo>
                    <a:pt x="80012" y="95343"/>
                  </a:lnTo>
                  <a:lnTo>
                    <a:pt x="115284" y="108367"/>
                  </a:lnTo>
                  <a:lnTo>
                    <a:pt x="120000" y="117201"/>
                  </a:lnTo>
                  <a:lnTo>
                    <a:pt x="105092" y="119991"/>
                  </a:lnTo>
                  <a:lnTo>
                    <a:pt x="12569" y="86510"/>
                  </a:lnTo>
                  <a:lnTo>
                    <a:pt x="19" y="42787"/>
                  </a:lnTo>
                  <a:lnTo>
                    <a:pt x="12569" y="6979"/>
                  </a:lnTo>
                  <a:lnTo>
                    <a:pt x="27456" y="0"/>
                  </a:lnTo>
                  <a:lnTo>
                    <a:pt x="40006" y="884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7" name="Shape 417"/>
            <p:cNvSpPr/>
            <p:nvPr/>
          </p:nvSpPr>
          <p:spPr>
            <a:xfrm>
              <a:off x="728350" y="1831300"/>
              <a:ext cx="587549" cy="632625"/>
            </a:xfrm>
            <a:custGeom>
              <a:avLst/>
              <a:gdLst/>
              <a:ahLst/>
              <a:cxnLst/>
              <a:rect l="0" t="0" r="0" b="0"/>
              <a:pathLst>
                <a:path w="120000" h="120000" extrusionOk="0">
                  <a:moveTo>
                    <a:pt x="4937" y="52946"/>
                  </a:moveTo>
                  <a:lnTo>
                    <a:pt x="10896" y="39340"/>
                  </a:lnTo>
                  <a:lnTo>
                    <a:pt x="18289" y="27461"/>
                  </a:lnTo>
                  <a:lnTo>
                    <a:pt x="26714" y="17318"/>
                  </a:lnTo>
                  <a:lnTo>
                    <a:pt x="36374" y="9157"/>
                  </a:lnTo>
                  <a:lnTo>
                    <a:pt x="46852" y="3466"/>
                  </a:lnTo>
                  <a:lnTo>
                    <a:pt x="58151" y="0"/>
                  </a:lnTo>
                  <a:lnTo>
                    <a:pt x="82399" y="1484"/>
                  </a:lnTo>
                  <a:lnTo>
                    <a:pt x="107669" y="19053"/>
                  </a:lnTo>
                  <a:lnTo>
                    <a:pt x="115481" y="33650"/>
                  </a:lnTo>
                  <a:lnTo>
                    <a:pt x="120000" y="51713"/>
                  </a:lnTo>
                  <a:lnTo>
                    <a:pt x="118973" y="63587"/>
                  </a:lnTo>
                  <a:lnTo>
                    <a:pt x="113627" y="73237"/>
                  </a:lnTo>
                  <a:lnTo>
                    <a:pt x="105412" y="80165"/>
                  </a:lnTo>
                  <a:lnTo>
                    <a:pt x="95343" y="83627"/>
                  </a:lnTo>
                  <a:lnTo>
                    <a:pt x="76027" y="76946"/>
                  </a:lnTo>
                  <a:lnTo>
                    <a:pt x="58355" y="77690"/>
                  </a:lnTo>
                  <a:lnTo>
                    <a:pt x="49931" y="87587"/>
                  </a:lnTo>
                  <a:lnTo>
                    <a:pt x="44590" y="100206"/>
                  </a:lnTo>
                  <a:lnTo>
                    <a:pt x="38835" y="112080"/>
                  </a:lnTo>
                  <a:lnTo>
                    <a:pt x="29798" y="120000"/>
                  </a:lnTo>
                  <a:lnTo>
                    <a:pt x="6167" y="109358"/>
                  </a:lnTo>
                  <a:lnTo>
                    <a:pt x="413" y="93771"/>
                  </a:lnTo>
                  <a:lnTo>
                    <a:pt x="5" y="75461"/>
                  </a:lnTo>
                  <a:lnTo>
                    <a:pt x="3083" y="71753"/>
                  </a:lnTo>
                  <a:lnTo>
                    <a:pt x="6167" y="75461"/>
                  </a:lnTo>
                  <a:lnTo>
                    <a:pt x="9042" y="86596"/>
                  </a:lnTo>
                  <a:lnTo>
                    <a:pt x="15823" y="95502"/>
                  </a:lnTo>
                  <a:lnTo>
                    <a:pt x="28154" y="102183"/>
                  </a:lnTo>
                  <a:lnTo>
                    <a:pt x="36165" y="95255"/>
                  </a:lnTo>
                  <a:lnTo>
                    <a:pt x="40479" y="84367"/>
                  </a:lnTo>
                  <a:lnTo>
                    <a:pt x="44590" y="73237"/>
                  </a:lnTo>
                  <a:lnTo>
                    <a:pt x="47674" y="68286"/>
                  </a:lnTo>
                  <a:lnTo>
                    <a:pt x="51988" y="64080"/>
                  </a:lnTo>
                  <a:lnTo>
                    <a:pt x="72739" y="61112"/>
                  </a:lnTo>
                  <a:lnTo>
                    <a:pt x="95547" y="67295"/>
                  </a:lnTo>
                  <a:lnTo>
                    <a:pt x="105412" y="63340"/>
                  </a:lnTo>
                  <a:lnTo>
                    <a:pt x="109313" y="53690"/>
                  </a:lnTo>
                  <a:lnTo>
                    <a:pt x="106025" y="38842"/>
                  </a:lnTo>
                  <a:lnTo>
                    <a:pt x="100066" y="26475"/>
                  </a:lnTo>
                  <a:lnTo>
                    <a:pt x="91641" y="17318"/>
                  </a:lnTo>
                  <a:lnTo>
                    <a:pt x="80342" y="11627"/>
                  </a:lnTo>
                  <a:lnTo>
                    <a:pt x="58565" y="10143"/>
                  </a:lnTo>
                  <a:lnTo>
                    <a:pt x="38835" y="17816"/>
                  </a:lnTo>
                  <a:lnTo>
                    <a:pt x="22604" y="33403"/>
                  </a:lnTo>
                  <a:lnTo>
                    <a:pt x="10482" y="56165"/>
                  </a:lnTo>
                  <a:lnTo>
                    <a:pt x="6372" y="57896"/>
                  </a:lnTo>
                  <a:lnTo>
                    <a:pt x="4937" y="5294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8" name="Shape 418"/>
            <p:cNvSpPr/>
            <p:nvPr/>
          </p:nvSpPr>
          <p:spPr>
            <a:xfrm>
              <a:off x="1104625" y="344325"/>
              <a:ext cx="1874250" cy="2628300"/>
            </a:xfrm>
            <a:custGeom>
              <a:avLst/>
              <a:gdLst/>
              <a:ahLst/>
              <a:cxnLst/>
              <a:rect l="0" t="0" r="0" b="0"/>
              <a:pathLst>
                <a:path w="120000" h="120000" extrusionOk="0">
                  <a:moveTo>
                    <a:pt x="104862" y="1"/>
                  </a:moveTo>
                  <a:lnTo>
                    <a:pt x="108728" y="2501"/>
                  </a:lnTo>
                  <a:lnTo>
                    <a:pt x="111948" y="5658"/>
                  </a:lnTo>
                  <a:lnTo>
                    <a:pt x="116843" y="13757"/>
                  </a:lnTo>
                  <a:lnTo>
                    <a:pt x="119226" y="22392"/>
                  </a:lnTo>
                  <a:lnTo>
                    <a:pt x="119999" y="32159"/>
                  </a:lnTo>
                  <a:lnTo>
                    <a:pt x="119033" y="42759"/>
                  </a:lnTo>
                  <a:lnTo>
                    <a:pt x="117938" y="48238"/>
                  </a:lnTo>
                  <a:lnTo>
                    <a:pt x="116392" y="53776"/>
                  </a:lnTo>
                  <a:lnTo>
                    <a:pt x="114460" y="59374"/>
                  </a:lnTo>
                  <a:lnTo>
                    <a:pt x="112140" y="64912"/>
                  </a:lnTo>
                  <a:lnTo>
                    <a:pt x="110853" y="67652"/>
                  </a:lnTo>
                  <a:lnTo>
                    <a:pt x="109435" y="70391"/>
                  </a:lnTo>
                  <a:lnTo>
                    <a:pt x="107891" y="73130"/>
                  </a:lnTo>
                  <a:lnTo>
                    <a:pt x="106280" y="75810"/>
                  </a:lnTo>
                  <a:lnTo>
                    <a:pt x="104605" y="78491"/>
                  </a:lnTo>
                  <a:lnTo>
                    <a:pt x="102801" y="81052"/>
                  </a:lnTo>
                  <a:lnTo>
                    <a:pt x="100869" y="83671"/>
                  </a:lnTo>
                  <a:lnTo>
                    <a:pt x="98807" y="86173"/>
                  </a:lnTo>
                  <a:lnTo>
                    <a:pt x="96747" y="88674"/>
                  </a:lnTo>
                  <a:lnTo>
                    <a:pt x="94492" y="91116"/>
                  </a:lnTo>
                  <a:lnTo>
                    <a:pt x="92238" y="93498"/>
                  </a:lnTo>
                  <a:lnTo>
                    <a:pt x="89791" y="95761"/>
                  </a:lnTo>
                  <a:lnTo>
                    <a:pt x="87793" y="97548"/>
                  </a:lnTo>
                  <a:lnTo>
                    <a:pt x="85667" y="99334"/>
                  </a:lnTo>
                  <a:lnTo>
                    <a:pt x="83542" y="101061"/>
                  </a:lnTo>
                  <a:lnTo>
                    <a:pt x="81288" y="102669"/>
                  </a:lnTo>
                  <a:lnTo>
                    <a:pt x="79033" y="104276"/>
                  </a:lnTo>
                  <a:lnTo>
                    <a:pt x="76649" y="105825"/>
                  </a:lnTo>
                  <a:lnTo>
                    <a:pt x="71755" y="108683"/>
                  </a:lnTo>
                  <a:lnTo>
                    <a:pt x="66602" y="111304"/>
                  </a:lnTo>
                  <a:lnTo>
                    <a:pt x="61190" y="113568"/>
                  </a:lnTo>
                  <a:lnTo>
                    <a:pt x="55587" y="115532"/>
                  </a:lnTo>
                  <a:lnTo>
                    <a:pt x="49661" y="117200"/>
                  </a:lnTo>
                  <a:lnTo>
                    <a:pt x="38453" y="119224"/>
                  </a:lnTo>
                  <a:lnTo>
                    <a:pt x="26408" y="119998"/>
                  </a:lnTo>
                  <a:lnTo>
                    <a:pt x="0" y="117140"/>
                  </a:lnTo>
                  <a:lnTo>
                    <a:pt x="9984" y="112733"/>
                  </a:lnTo>
                  <a:lnTo>
                    <a:pt x="20419" y="114341"/>
                  </a:lnTo>
                  <a:lnTo>
                    <a:pt x="30532" y="114639"/>
                  </a:lnTo>
                  <a:lnTo>
                    <a:pt x="49403" y="111721"/>
                  </a:lnTo>
                  <a:lnTo>
                    <a:pt x="58551" y="108565"/>
                  </a:lnTo>
                  <a:lnTo>
                    <a:pt x="62930" y="106599"/>
                  </a:lnTo>
                  <a:lnTo>
                    <a:pt x="67182" y="104396"/>
                  </a:lnTo>
                  <a:lnTo>
                    <a:pt x="71239" y="102014"/>
                  </a:lnTo>
                  <a:lnTo>
                    <a:pt x="75233" y="99393"/>
                  </a:lnTo>
                  <a:lnTo>
                    <a:pt x="78969" y="96654"/>
                  </a:lnTo>
                  <a:lnTo>
                    <a:pt x="82641" y="93676"/>
                  </a:lnTo>
                  <a:lnTo>
                    <a:pt x="84702" y="91830"/>
                  </a:lnTo>
                  <a:lnTo>
                    <a:pt x="86762" y="89925"/>
                  </a:lnTo>
                  <a:lnTo>
                    <a:pt x="88760" y="88019"/>
                  </a:lnTo>
                  <a:lnTo>
                    <a:pt x="90692" y="85994"/>
                  </a:lnTo>
                  <a:lnTo>
                    <a:pt x="94300" y="81885"/>
                  </a:lnTo>
                  <a:lnTo>
                    <a:pt x="97712" y="77657"/>
                  </a:lnTo>
                  <a:lnTo>
                    <a:pt x="100869" y="73250"/>
                  </a:lnTo>
                  <a:lnTo>
                    <a:pt x="103703" y="68784"/>
                  </a:lnTo>
                  <a:lnTo>
                    <a:pt x="106344" y="64198"/>
                  </a:lnTo>
                  <a:lnTo>
                    <a:pt x="108598" y="59613"/>
                  </a:lnTo>
                  <a:lnTo>
                    <a:pt x="110853" y="54432"/>
                  </a:lnTo>
                  <a:lnTo>
                    <a:pt x="112721" y="49191"/>
                  </a:lnTo>
                  <a:lnTo>
                    <a:pt x="115233" y="39008"/>
                  </a:lnTo>
                  <a:lnTo>
                    <a:pt x="116134" y="29181"/>
                  </a:lnTo>
                  <a:lnTo>
                    <a:pt x="115297" y="20070"/>
                  </a:lnTo>
                  <a:lnTo>
                    <a:pt x="113816" y="14710"/>
                  </a:lnTo>
                  <a:lnTo>
                    <a:pt x="111497" y="9767"/>
                  </a:lnTo>
                  <a:lnTo>
                    <a:pt x="110080" y="7564"/>
                  </a:lnTo>
                  <a:lnTo>
                    <a:pt x="108404" y="5479"/>
                  </a:lnTo>
                  <a:lnTo>
                    <a:pt x="106537" y="3514"/>
                  </a:lnTo>
                  <a:lnTo>
                    <a:pt x="104541" y="1728"/>
                  </a:lnTo>
                  <a:lnTo>
                    <a:pt x="104862" y="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19" name="Shape 419"/>
            <p:cNvSpPr/>
            <p:nvPr/>
          </p:nvSpPr>
          <p:spPr>
            <a:xfrm>
              <a:off x="0" y="13025"/>
              <a:ext cx="1771650" cy="2809599"/>
            </a:xfrm>
            <a:custGeom>
              <a:avLst/>
              <a:gdLst/>
              <a:ahLst/>
              <a:cxnLst/>
              <a:rect l="0" t="0" r="0" b="0"/>
              <a:pathLst>
                <a:path w="120000" h="120000" extrusionOk="0">
                  <a:moveTo>
                    <a:pt x="117341" y="17437"/>
                  </a:moveTo>
                  <a:lnTo>
                    <a:pt x="108209" y="14206"/>
                  </a:lnTo>
                  <a:lnTo>
                    <a:pt x="103984" y="12367"/>
                  </a:lnTo>
                  <a:lnTo>
                    <a:pt x="99759" y="10530"/>
                  </a:lnTo>
                  <a:lnTo>
                    <a:pt x="95466" y="8747"/>
                  </a:lnTo>
                  <a:lnTo>
                    <a:pt x="90969" y="7187"/>
                  </a:lnTo>
                  <a:lnTo>
                    <a:pt x="86131" y="5961"/>
                  </a:lnTo>
                  <a:lnTo>
                    <a:pt x="80885" y="5126"/>
                  </a:lnTo>
                  <a:lnTo>
                    <a:pt x="67120" y="4123"/>
                  </a:lnTo>
                  <a:lnTo>
                    <a:pt x="54308" y="4736"/>
                  </a:lnTo>
                  <a:lnTo>
                    <a:pt x="42248" y="7800"/>
                  </a:lnTo>
                  <a:lnTo>
                    <a:pt x="36388" y="10530"/>
                  </a:lnTo>
                  <a:lnTo>
                    <a:pt x="33526" y="12201"/>
                  </a:lnTo>
                  <a:lnTo>
                    <a:pt x="30664" y="14151"/>
                  </a:lnTo>
                  <a:lnTo>
                    <a:pt x="27188" y="16880"/>
                  </a:lnTo>
                  <a:lnTo>
                    <a:pt x="23918" y="19833"/>
                  </a:lnTo>
                  <a:lnTo>
                    <a:pt x="20919" y="22952"/>
                  </a:lnTo>
                  <a:lnTo>
                    <a:pt x="18125" y="26295"/>
                  </a:lnTo>
                  <a:lnTo>
                    <a:pt x="15536" y="29805"/>
                  </a:lnTo>
                  <a:lnTo>
                    <a:pt x="13287" y="33481"/>
                  </a:lnTo>
                  <a:lnTo>
                    <a:pt x="9675" y="41058"/>
                  </a:lnTo>
                  <a:lnTo>
                    <a:pt x="7086" y="50083"/>
                  </a:lnTo>
                  <a:lnTo>
                    <a:pt x="6405" y="59163"/>
                  </a:lnTo>
                  <a:lnTo>
                    <a:pt x="7699" y="68189"/>
                  </a:lnTo>
                  <a:lnTo>
                    <a:pt x="9130" y="72534"/>
                  </a:lnTo>
                  <a:lnTo>
                    <a:pt x="11176" y="76768"/>
                  </a:lnTo>
                  <a:lnTo>
                    <a:pt x="13492" y="80501"/>
                  </a:lnTo>
                  <a:lnTo>
                    <a:pt x="15944" y="83955"/>
                  </a:lnTo>
                  <a:lnTo>
                    <a:pt x="18670" y="87130"/>
                  </a:lnTo>
                  <a:lnTo>
                    <a:pt x="21532" y="90027"/>
                  </a:lnTo>
                  <a:lnTo>
                    <a:pt x="24531" y="92756"/>
                  </a:lnTo>
                  <a:lnTo>
                    <a:pt x="27665" y="95319"/>
                  </a:lnTo>
                  <a:lnTo>
                    <a:pt x="30867" y="97771"/>
                  </a:lnTo>
                  <a:lnTo>
                    <a:pt x="34139" y="100110"/>
                  </a:lnTo>
                  <a:lnTo>
                    <a:pt x="37273" y="102339"/>
                  </a:lnTo>
                  <a:lnTo>
                    <a:pt x="40475" y="104623"/>
                  </a:lnTo>
                  <a:lnTo>
                    <a:pt x="43611" y="106851"/>
                  </a:lnTo>
                  <a:lnTo>
                    <a:pt x="46746" y="109192"/>
                  </a:lnTo>
                  <a:lnTo>
                    <a:pt x="49811" y="111642"/>
                  </a:lnTo>
                  <a:lnTo>
                    <a:pt x="52810" y="114260"/>
                  </a:lnTo>
                  <a:lnTo>
                    <a:pt x="55741" y="117046"/>
                  </a:lnTo>
                  <a:lnTo>
                    <a:pt x="58465" y="119998"/>
                  </a:lnTo>
                  <a:lnTo>
                    <a:pt x="50288" y="117046"/>
                  </a:lnTo>
                  <a:lnTo>
                    <a:pt x="46473" y="115375"/>
                  </a:lnTo>
                  <a:lnTo>
                    <a:pt x="42794" y="113704"/>
                  </a:lnTo>
                  <a:lnTo>
                    <a:pt x="39249" y="111865"/>
                  </a:lnTo>
                  <a:lnTo>
                    <a:pt x="35910" y="110027"/>
                  </a:lnTo>
                  <a:lnTo>
                    <a:pt x="32708" y="108077"/>
                  </a:lnTo>
                  <a:lnTo>
                    <a:pt x="29641" y="106072"/>
                  </a:lnTo>
                  <a:lnTo>
                    <a:pt x="25554" y="103063"/>
                  </a:lnTo>
                  <a:lnTo>
                    <a:pt x="21805" y="99944"/>
                  </a:lnTo>
                  <a:lnTo>
                    <a:pt x="18330" y="96713"/>
                  </a:lnTo>
                  <a:lnTo>
                    <a:pt x="15196" y="93369"/>
                  </a:lnTo>
                  <a:lnTo>
                    <a:pt x="12334" y="89915"/>
                  </a:lnTo>
                  <a:lnTo>
                    <a:pt x="9812" y="86405"/>
                  </a:lnTo>
                  <a:lnTo>
                    <a:pt x="7564" y="82840"/>
                  </a:lnTo>
                  <a:lnTo>
                    <a:pt x="5588" y="79219"/>
                  </a:lnTo>
                  <a:lnTo>
                    <a:pt x="1635" y="68635"/>
                  </a:lnTo>
                  <a:lnTo>
                    <a:pt x="0" y="57939"/>
                  </a:lnTo>
                  <a:lnTo>
                    <a:pt x="477" y="47409"/>
                  </a:lnTo>
                  <a:lnTo>
                    <a:pt x="1568" y="42284"/>
                  </a:lnTo>
                  <a:lnTo>
                    <a:pt x="3202" y="37270"/>
                  </a:lnTo>
                  <a:lnTo>
                    <a:pt x="4905" y="33259"/>
                  </a:lnTo>
                  <a:lnTo>
                    <a:pt x="6951" y="29303"/>
                  </a:lnTo>
                  <a:lnTo>
                    <a:pt x="9403" y="25571"/>
                  </a:lnTo>
                  <a:lnTo>
                    <a:pt x="12197" y="22005"/>
                  </a:lnTo>
                  <a:lnTo>
                    <a:pt x="15263" y="18607"/>
                  </a:lnTo>
                  <a:lnTo>
                    <a:pt x="18738" y="15432"/>
                  </a:lnTo>
                  <a:lnTo>
                    <a:pt x="20579" y="13927"/>
                  </a:lnTo>
                  <a:lnTo>
                    <a:pt x="22487" y="12480"/>
                  </a:lnTo>
                  <a:lnTo>
                    <a:pt x="26507" y="9805"/>
                  </a:lnTo>
                  <a:lnTo>
                    <a:pt x="29641" y="8023"/>
                  </a:lnTo>
                  <a:lnTo>
                    <a:pt x="32913" y="6463"/>
                  </a:lnTo>
                  <a:lnTo>
                    <a:pt x="36320" y="4958"/>
                  </a:lnTo>
                  <a:lnTo>
                    <a:pt x="39930" y="3677"/>
                  </a:lnTo>
                  <a:lnTo>
                    <a:pt x="47494" y="1616"/>
                  </a:lnTo>
                  <a:lnTo>
                    <a:pt x="55741" y="279"/>
                  </a:lnTo>
                  <a:lnTo>
                    <a:pt x="73729" y="1"/>
                  </a:lnTo>
                  <a:lnTo>
                    <a:pt x="93900" y="3343"/>
                  </a:lnTo>
                  <a:lnTo>
                    <a:pt x="100237" y="5014"/>
                  </a:lnTo>
                  <a:lnTo>
                    <a:pt x="106642" y="7131"/>
                  </a:lnTo>
                  <a:lnTo>
                    <a:pt x="113252" y="9583"/>
                  </a:lnTo>
                  <a:lnTo>
                    <a:pt x="119998" y="12424"/>
                  </a:lnTo>
                  <a:lnTo>
                    <a:pt x="117341" y="1743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pic>
        <p:nvPicPr>
          <p:cNvPr id="420" name="Shape 420"/>
          <p:cNvPicPr preferRelativeResize="0"/>
          <p:nvPr/>
        </p:nvPicPr>
        <p:blipFill rotWithShape="1">
          <a:blip r:embed="rId4">
            <a:alphaModFix/>
          </a:blip>
          <a:srcRect/>
          <a:stretch/>
        </p:blipFill>
        <p:spPr>
          <a:xfrm>
            <a:off x="114300" y="346075"/>
            <a:ext cx="2492374" cy="2162174"/>
          </a:xfrm>
          <a:prstGeom prst="rect">
            <a:avLst/>
          </a:prstGeom>
          <a:noFill/>
          <a:ln>
            <a:noFill/>
          </a:ln>
        </p:spPr>
      </p:pic>
      <p:sp>
        <p:nvSpPr>
          <p:cNvPr id="421" name="Shape 421"/>
          <p:cNvSpPr/>
          <p:nvPr/>
        </p:nvSpPr>
        <p:spPr>
          <a:xfrm>
            <a:off x="612775" y="3779837"/>
            <a:ext cx="9396413" cy="3330575"/>
          </a:xfrm>
          <a:prstGeom prst="ellipseRibbon2">
            <a:avLst>
              <a:gd name="adj1" fmla="val 25000"/>
              <a:gd name="adj2" fmla="val 50000"/>
              <a:gd name="adj3" fmla="val 12500"/>
            </a:avLst>
          </a:prstGeom>
          <a:solidFill>
            <a:srgbClr val="CAFFFF"/>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9200">
                <a:solidFill>
                  <a:srgbClr val="3C4743"/>
                </a:solidFill>
                <a:latin typeface="Times New Roman"/>
                <a:ea typeface="Times New Roman"/>
                <a:cs typeface="Times New Roman"/>
                <a:sym typeface="Times New Roman"/>
              </a:rPr>
              <a:t>No</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p:nvPr/>
        </p:nvSpPr>
        <p:spPr>
          <a:xfrm>
            <a:off x="1066800" y="1301750"/>
            <a:ext cx="7377113" cy="28765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427" name="Shape 427"/>
          <p:cNvSpPr txBox="1"/>
          <p:nvPr/>
        </p:nvSpPr>
        <p:spPr>
          <a:xfrm>
            <a:off x="577850" y="360636"/>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b="1" dirty="0">
                <a:solidFill>
                  <a:srgbClr val="000000"/>
                </a:solidFill>
                <a:latin typeface="Times New Roman"/>
                <a:ea typeface="Times New Roman"/>
                <a:cs typeface="Times New Roman"/>
                <a:sym typeface="Times New Roman"/>
              </a:rPr>
              <a:t>Computing Final Grades</a:t>
            </a:r>
          </a:p>
        </p:txBody>
      </p:sp>
      <p:grpSp>
        <p:nvGrpSpPr>
          <p:cNvPr id="2" name="Shape 428"/>
          <p:cNvGrpSpPr/>
          <p:nvPr/>
        </p:nvGrpSpPr>
        <p:grpSpPr>
          <a:xfrm>
            <a:off x="419773" y="1301750"/>
            <a:ext cx="7652665" cy="5254987"/>
            <a:chOff x="-274193" y="89916"/>
            <a:chExt cx="3185924" cy="2892609"/>
          </a:xfrm>
        </p:grpSpPr>
        <p:sp>
          <p:nvSpPr>
            <p:cNvPr id="429" name="Shape 429"/>
            <p:cNvSpPr/>
            <p:nvPr/>
          </p:nvSpPr>
          <p:spPr>
            <a:xfrm>
              <a:off x="-274193" y="89916"/>
              <a:ext cx="287625" cy="242927"/>
            </a:xfrm>
            <a:custGeom>
              <a:avLst/>
              <a:gdLst/>
              <a:ahLst/>
              <a:cxnLst/>
              <a:rect l="0" t="0" r="0" b="0"/>
              <a:pathLst>
                <a:path w="120000" h="120000" extrusionOk="0">
                  <a:moveTo>
                    <a:pt x="115807" y="28429"/>
                  </a:moveTo>
                  <a:lnTo>
                    <a:pt x="115807" y="44089"/>
                  </a:lnTo>
                  <a:lnTo>
                    <a:pt x="119989" y="44089"/>
                  </a:lnTo>
                  <a:lnTo>
                    <a:pt x="119989" y="28429"/>
                  </a:lnTo>
                  <a:close/>
                  <a:moveTo>
                    <a:pt x="52234" y="32640"/>
                  </a:moveTo>
                  <a:cubicBezTo>
                    <a:pt x="54039" y="32640"/>
                    <a:pt x="55478" y="34484"/>
                    <a:pt x="56573" y="38171"/>
                  </a:cubicBezTo>
                  <a:cubicBezTo>
                    <a:pt x="57668" y="41881"/>
                    <a:pt x="58221" y="46820"/>
                    <a:pt x="58252" y="53034"/>
                  </a:cubicBezTo>
                  <a:lnTo>
                    <a:pt x="45235" y="53103"/>
                  </a:lnTo>
                  <a:cubicBezTo>
                    <a:pt x="45413" y="46616"/>
                    <a:pt x="46122" y="41562"/>
                    <a:pt x="47342" y="37989"/>
                  </a:cubicBezTo>
                  <a:cubicBezTo>
                    <a:pt x="48573" y="34415"/>
                    <a:pt x="50200" y="32640"/>
                    <a:pt x="52234" y="32640"/>
                  </a:cubicBezTo>
                  <a:close/>
                  <a:moveTo>
                    <a:pt x="77642" y="32503"/>
                  </a:moveTo>
                  <a:cubicBezTo>
                    <a:pt x="79582" y="32503"/>
                    <a:pt x="81095" y="34871"/>
                    <a:pt x="82200" y="39628"/>
                  </a:cubicBezTo>
                  <a:cubicBezTo>
                    <a:pt x="83306" y="44385"/>
                    <a:pt x="83859" y="50918"/>
                    <a:pt x="83859" y="59271"/>
                  </a:cubicBezTo>
                  <a:cubicBezTo>
                    <a:pt x="83859" y="67602"/>
                    <a:pt x="83306" y="74157"/>
                    <a:pt x="82200" y="78892"/>
                  </a:cubicBezTo>
                  <a:cubicBezTo>
                    <a:pt x="81095" y="83649"/>
                    <a:pt x="79582" y="86016"/>
                    <a:pt x="77642" y="86016"/>
                  </a:cubicBezTo>
                  <a:cubicBezTo>
                    <a:pt x="75713" y="86016"/>
                    <a:pt x="74200" y="83649"/>
                    <a:pt x="73095" y="78892"/>
                  </a:cubicBezTo>
                  <a:cubicBezTo>
                    <a:pt x="71989" y="74157"/>
                    <a:pt x="71436" y="67602"/>
                    <a:pt x="71436" y="59271"/>
                  </a:cubicBezTo>
                  <a:cubicBezTo>
                    <a:pt x="71436" y="50918"/>
                    <a:pt x="71989" y="44385"/>
                    <a:pt x="73095" y="39628"/>
                  </a:cubicBezTo>
                  <a:cubicBezTo>
                    <a:pt x="74200" y="34871"/>
                    <a:pt x="75713" y="32503"/>
                    <a:pt x="77642" y="32503"/>
                  </a:cubicBezTo>
                  <a:close/>
                  <a:moveTo>
                    <a:pt x="26889" y="5075"/>
                  </a:moveTo>
                  <a:lnTo>
                    <a:pt x="26889" y="24673"/>
                  </a:lnTo>
                  <a:lnTo>
                    <a:pt x="24219" y="24673"/>
                  </a:lnTo>
                  <a:lnTo>
                    <a:pt x="24219" y="33505"/>
                  </a:lnTo>
                  <a:lnTo>
                    <a:pt x="26889" y="33505"/>
                  </a:lnTo>
                  <a:lnTo>
                    <a:pt x="26889" y="70971"/>
                  </a:lnTo>
                  <a:cubicBezTo>
                    <a:pt x="26889" y="79597"/>
                    <a:pt x="27431" y="85561"/>
                    <a:pt x="28505" y="88816"/>
                  </a:cubicBezTo>
                  <a:cubicBezTo>
                    <a:pt x="29569" y="92094"/>
                    <a:pt x="31520" y="93732"/>
                    <a:pt x="34336" y="93732"/>
                  </a:cubicBezTo>
                  <a:lnTo>
                    <a:pt x="38091" y="93732"/>
                  </a:lnTo>
                  <a:lnTo>
                    <a:pt x="38091" y="84241"/>
                  </a:lnTo>
                  <a:lnTo>
                    <a:pt x="34336" y="84241"/>
                  </a:lnTo>
                  <a:cubicBezTo>
                    <a:pt x="32813" y="84241"/>
                    <a:pt x="31801" y="83421"/>
                    <a:pt x="31311" y="81828"/>
                  </a:cubicBezTo>
                  <a:cubicBezTo>
                    <a:pt x="30810" y="80235"/>
                    <a:pt x="30560" y="76616"/>
                    <a:pt x="30560" y="70971"/>
                  </a:cubicBezTo>
                  <a:lnTo>
                    <a:pt x="30560" y="33505"/>
                  </a:lnTo>
                  <a:lnTo>
                    <a:pt x="38091" y="33505"/>
                  </a:lnTo>
                  <a:lnTo>
                    <a:pt x="38091" y="24673"/>
                  </a:lnTo>
                  <a:lnTo>
                    <a:pt x="30560" y="24673"/>
                  </a:lnTo>
                  <a:lnTo>
                    <a:pt x="30560" y="5075"/>
                  </a:lnTo>
                  <a:close/>
                  <a:moveTo>
                    <a:pt x="115807" y="78072"/>
                  </a:moveTo>
                  <a:lnTo>
                    <a:pt x="115807" y="93732"/>
                  </a:lnTo>
                  <a:lnTo>
                    <a:pt x="119989" y="93732"/>
                  </a:lnTo>
                  <a:lnTo>
                    <a:pt x="119989" y="78072"/>
                  </a:lnTo>
                  <a:close/>
                  <a:moveTo>
                    <a:pt x="10409" y="22"/>
                  </a:moveTo>
                  <a:cubicBezTo>
                    <a:pt x="7165" y="22"/>
                    <a:pt x="4620" y="2367"/>
                    <a:pt x="2774" y="7056"/>
                  </a:cubicBezTo>
                  <a:cubicBezTo>
                    <a:pt x="928" y="11722"/>
                    <a:pt x="10" y="18141"/>
                    <a:pt x="10" y="26289"/>
                  </a:cubicBezTo>
                  <a:cubicBezTo>
                    <a:pt x="10" y="33300"/>
                    <a:pt x="677" y="38786"/>
                    <a:pt x="2013" y="42746"/>
                  </a:cubicBezTo>
                  <a:cubicBezTo>
                    <a:pt x="3348" y="46684"/>
                    <a:pt x="5517" y="49575"/>
                    <a:pt x="8500" y="51441"/>
                  </a:cubicBezTo>
                  <a:lnTo>
                    <a:pt x="10941" y="52921"/>
                  </a:lnTo>
                  <a:cubicBezTo>
                    <a:pt x="12985" y="54195"/>
                    <a:pt x="14445" y="56107"/>
                    <a:pt x="15342" y="58657"/>
                  </a:cubicBezTo>
                  <a:cubicBezTo>
                    <a:pt x="16229" y="61206"/>
                    <a:pt x="16677" y="64734"/>
                    <a:pt x="16677" y="69241"/>
                  </a:cubicBezTo>
                  <a:cubicBezTo>
                    <a:pt x="16677" y="74430"/>
                    <a:pt x="16052" y="78414"/>
                    <a:pt x="14810" y="81213"/>
                  </a:cubicBezTo>
                  <a:cubicBezTo>
                    <a:pt x="13569" y="84013"/>
                    <a:pt x="11807" y="85402"/>
                    <a:pt x="9512" y="85402"/>
                  </a:cubicBezTo>
                  <a:cubicBezTo>
                    <a:pt x="8010" y="85402"/>
                    <a:pt x="6466" y="84673"/>
                    <a:pt x="4912" y="83239"/>
                  </a:cubicBezTo>
                  <a:cubicBezTo>
                    <a:pt x="3348" y="81805"/>
                    <a:pt x="1752" y="79666"/>
                    <a:pt x="125" y="76843"/>
                  </a:cubicBezTo>
                  <a:lnTo>
                    <a:pt x="125" y="89658"/>
                  </a:lnTo>
                  <a:cubicBezTo>
                    <a:pt x="1825" y="91593"/>
                    <a:pt x="3462" y="93050"/>
                    <a:pt x="5037" y="94028"/>
                  </a:cubicBezTo>
                  <a:cubicBezTo>
                    <a:pt x="6623" y="95030"/>
                    <a:pt x="8114" y="95508"/>
                    <a:pt x="9512" y="95508"/>
                  </a:cubicBezTo>
                  <a:cubicBezTo>
                    <a:pt x="13235" y="95508"/>
                    <a:pt x="16052" y="93209"/>
                    <a:pt x="17981" y="88611"/>
                  </a:cubicBezTo>
                  <a:cubicBezTo>
                    <a:pt x="19900" y="84013"/>
                    <a:pt x="20870" y="77253"/>
                    <a:pt x="20870" y="68330"/>
                  </a:cubicBezTo>
                  <a:cubicBezTo>
                    <a:pt x="20870" y="60842"/>
                    <a:pt x="20151" y="54878"/>
                    <a:pt x="18732" y="50417"/>
                  </a:cubicBezTo>
                  <a:cubicBezTo>
                    <a:pt x="17314" y="45955"/>
                    <a:pt x="15102" y="42837"/>
                    <a:pt x="12109" y="41084"/>
                  </a:cubicBezTo>
                  <a:lnTo>
                    <a:pt x="9689" y="39537"/>
                  </a:lnTo>
                  <a:cubicBezTo>
                    <a:pt x="7499" y="38262"/>
                    <a:pt x="6007" y="36578"/>
                    <a:pt x="5215" y="34506"/>
                  </a:cubicBezTo>
                  <a:cubicBezTo>
                    <a:pt x="4432" y="32435"/>
                    <a:pt x="4036" y="29362"/>
                    <a:pt x="4036" y="25288"/>
                  </a:cubicBezTo>
                  <a:cubicBezTo>
                    <a:pt x="4036" y="20440"/>
                    <a:pt x="4631" y="16707"/>
                    <a:pt x="5809" y="14066"/>
                  </a:cubicBezTo>
                  <a:cubicBezTo>
                    <a:pt x="6998" y="11449"/>
                    <a:pt x="8677" y="10128"/>
                    <a:pt x="10868" y="10128"/>
                  </a:cubicBezTo>
                  <a:cubicBezTo>
                    <a:pt x="12119" y="10128"/>
                    <a:pt x="13423" y="10675"/>
                    <a:pt x="14769" y="11790"/>
                  </a:cubicBezTo>
                  <a:cubicBezTo>
                    <a:pt x="16125" y="12905"/>
                    <a:pt x="17554" y="14590"/>
                    <a:pt x="19076" y="16843"/>
                  </a:cubicBezTo>
                  <a:lnTo>
                    <a:pt x="19076" y="4711"/>
                  </a:lnTo>
                  <a:cubicBezTo>
                    <a:pt x="17574" y="3141"/>
                    <a:pt x="16093" y="1980"/>
                    <a:pt x="14654" y="1183"/>
                  </a:cubicBezTo>
                  <a:cubicBezTo>
                    <a:pt x="13215" y="409"/>
                    <a:pt x="11796" y="22"/>
                    <a:pt x="10409" y="22"/>
                  </a:cubicBezTo>
                  <a:close/>
                  <a:moveTo>
                    <a:pt x="52203" y="23012"/>
                  </a:moveTo>
                  <a:cubicBezTo>
                    <a:pt x="48865" y="23012"/>
                    <a:pt x="46216" y="26335"/>
                    <a:pt x="44255" y="32981"/>
                  </a:cubicBezTo>
                  <a:cubicBezTo>
                    <a:pt x="42284" y="39605"/>
                    <a:pt x="41303" y="48573"/>
                    <a:pt x="41303" y="59886"/>
                  </a:cubicBezTo>
                  <a:cubicBezTo>
                    <a:pt x="41303" y="70811"/>
                    <a:pt x="42336" y="79484"/>
                    <a:pt x="44411" y="85902"/>
                  </a:cubicBezTo>
                  <a:cubicBezTo>
                    <a:pt x="46477" y="92298"/>
                    <a:pt x="49282" y="95508"/>
                    <a:pt x="52829" y="95508"/>
                  </a:cubicBezTo>
                  <a:cubicBezTo>
                    <a:pt x="54247" y="95508"/>
                    <a:pt x="55645" y="95053"/>
                    <a:pt x="57022" y="94165"/>
                  </a:cubicBezTo>
                  <a:cubicBezTo>
                    <a:pt x="58398" y="93254"/>
                    <a:pt x="59744" y="91934"/>
                    <a:pt x="61048" y="90204"/>
                  </a:cubicBezTo>
                  <a:lnTo>
                    <a:pt x="61048" y="79484"/>
                  </a:lnTo>
                  <a:cubicBezTo>
                    <a:pt x="59754" y="81623"/>
                    <a:pt x="58451" y="83216"/>
                    <a:pt x="57126" y="84286"/>
                  </a:cubicBezTo>
                  <a:cubicBezTo>
                    <a:pt x="55812" y="85356"/>
                    <a:pt x="54456" y="85902"/>
                    <a:pt x="53048" y="85902"/>
                  </a:cubicBezTo>
                  <a:cubicBezTo>
                    <a:pt x="50628" y="85902"/>
                    <a:pt x="48740" y="83854"/>
                    <a:pt x="47384" y="79757"/>
                  </a:cubicBezTo>
                  <a:cubicBezTo>
                    <a:pt x="46028" y="75682"/>
                    <a:pt x="45277" y="69719"/>
                    <a:pt x="45110" y="61911"/>
                  </a:cubicBezTo>
                  <a:lnTo>
                    <a:pt x="61903" y="61911"/>
                  </a:lnTo>
                  <a:lnTo>
                    <a:pt x="61903" y="56358"/>
                  </a:lnTo>
                  <a:cubicBezTo>
                    <a:pt x="61903" y="46092"/>
                    <a:pt x="61037" y="37966"/>
                    <a:pt x="59295" y="31980"/>
                  </a:cubicBezTo>
                  <a:cubicBezTo>
                    <a:pt x="57554" y="25993"/>
                    <a:pt x="55186" y="23012"/>
                    <a:pt x="52203" y="23012"/>
                  </a:cubicBezTo>
                  <a:close/>
                  <a:moveTo>
                    <a:pt x="100766" y="23012"/>
                  </a:moveTo>
                  <a:cubicBezTo>
                    <a:pt x="98033" y="23012"/>
                    <a:pt x="95937" y="24787"/>
                    <a:pt x="94456" y="28315"/>
                  </a:cubicBezTo>
                  <a:cubicBezTo>
                    <a:pt x="92964" y="31843"/>
                    <a:pt x="92224" y="36874"/>
                    <a:pt x="92224" y="43361"/>
                  </a:cubicBezTo>
                  <a:cubicBezTo>
                    <a:pt x="92224" y="48710"/>
                    <a:pt x="92735" y="52898"/>
                    <a:pt x="93736" y="55971"/>
                  </a:cubicBezTo>
                  <a:cubicBezTo>
                    <a:pt x="94737" y="59021"/>
                    <a:pt x="96375" y="61297"/>
                    <a:pt x="98638" y="62776"/>
                  </a:cubicBezTo>
                  <a:lnTo>
                    <a:pt x="99911" y="63710"/>
                  </a:lnTo>
                  <a:cubicBezTo>
                    <a:pt x="102174" y="65212"/>
                    <a:pt x="103634" y="66805"/>
                    <a:pt x="104302" y="68444"/>
                  </a:cubicBezTo>
                  <a:cubicBezTo>
                    <a:pt x="104970" y="70083"/>
                    <a:pt x="105303" y="72450"/>
                    <a:pt x="105303" y="75546"/>
                  </a:cubicBezTo>
                  <a:cubicBezTo>
                    <a:pt x="105303" y="78869"/>
                    <a:pt x="104844" y="81441"/>
                    <a:pt x="103916" y="83285"/>
                  </a:cubicBezTo>
                  <a:cubicBezTo>
                    <a:pt x="102988" y="85106"/>
                    <a:pt x="101663" y="86016"/>
                    <a:pt x="99953" y="86016"/>
                  </a:cubicBezTo>
                  <a:cubicBezTo>
                    <a:pt x="98670" y="86016"/>
                    <a:pt x="97366" y="85470"/>
                    <a:pt x="96062" y="84377"/>
                  </a:cubicBezTo>
                  <a:cubicBezTo>
                    <a:pt x="94748" y="83285"/>
                    <a:pt x="93423" y="81669"/>
                    <a:pt x="92067" y="79484"/>
                  </a:cubicBezTo>
                  <a:lnTo>
                    <a:pt x="92067" y="91206"/>
                  </a:lnTo>
                  <a:cubicBezTo>
                    <a:pt x="93496" y="92640"/>
                    <a:pt x="94863" y="93710"/>
                    <a:pt x="96146" y="94438"/>
                  </a:cubicBezTo>
                  <a:cubicBezTo>
                    <a:pt x="97439" y="95144"/>
                    <a:pt x="98680" y="95508"/>
                    <a:pt x="99869" y="95508"/>
                  </a:cubicBezTo>
                  <a:cubicBezTo>
                    <a:pt x="102727" y="95508"/>
                    <a:pt x="104970" y="93641"/>
                    <a:pt x="106607" y="89908"/>
                  </a:cubicBezTo>
                  <a:cubicBezTo>
                    <a:pt x="108245" y="86153"/>
                    <a:pt x="109058" y="81077"/>
                    <a:pt x="109058" y="74681"/>
                  </a:cubicBezTo>
                  <a:cubicBezTo>
                    <a:pt x="109058" y="69036"/>
                    <a:pt x="108516" y="64666"/>
                    <a:pt x="107421" y="61525"/>
                  </a:cubicBezTo>
                  <a:cubicBezTo>
                    <a:pt x="106325" y="58361"/>
                    <a:pt x="104490" y="55925"/>
                    <a:pt x="101893" y="54218"/>
                  </a:cubicBezTo>
                  <a:lnTo>
                    <a:pt x="100641" y="53353"/>
                  </a:lnTo>
                  <a:cubicBezTo>
                    <a:pt x="98680" y="51987"/>
                    <a:pt x="97376" y="50553"/>
                    <a:pt x="96730" y="49051"/>
                  </a:cubicBezTo>
                  <a:cubicBezTo>
                    <a:pt x="96083" y="47549"/>
                    <a:pt x="95760" y="45500"/>
                    <a:pt x="95760" y="42860"/>
                  </a:cubicBezTo>
                  <a:cubicBezTo>
                    <a:pt x="95760" y="39423"/>
                    <a:pt x="96219" y="36828"/>
                    <a:pt x="97116" y="35098"/>
                  </a:cubicBezTo>
                  <a:cubicBezTo>
                    <a:pt x="98023" y="33368"/>
                    <a:pt x="99389" y="32503"/>
                    <a:pt x="101194" y="32503"/>
                  </a:cubicBezTo>
                  <a:cubicBezTo>
                    <a:pt x="102393" y="32503"/>
                    <a:pt x="103541" y="32913"/>
                    <a:pt x="104646" y="33732"/>
                  </a:cubicBezTo>
                  <a:cubicBezTo>
                    <a:pt x="105762" y="34552"/>
                    <a:pt x="106837" y="35804"/>
                    <a:pt x="107869" y="37443"/>
                  </a:cubicBezTo>
                  <a:lnTo>
                    <a:pt x="107869" y="26722"/>
                  </a:lnTo>
                  <a:cubicBezTo>
                    <a:pt x="106857" y="25470"/>
                    <a:pt x="105762" y="24559"/>
                    <a:pt x="104573" y="23945"/>
                  </a:cubicBezTo>
                  <a:cubicBezTo>
                    <a:pt x="103384" y="23330"/>
                    <a:pt x="102112" y="23012"/>
                    <a:pt x="100766" y="23012"/>
                  </a:cubicBezTo>
                  <a:close/>
                  <a:moveTo>
                    <a:pt x="78539" y="23012"/>
                  </a:moveTo>
                  <a:cubicBezTo>
                    <a:pt x="76912" y="23012"/>
                    <a:pt x="75514" y="24013"/>
                    <a:pt x="74346" y="25993"/>
                  </a:cubicBezTo>
                  <a:cubicBezTo>
                    <a:pt x="73168" y="27996"/>
                    <a:pt x="72198" y="31047"/>
                    <a:pt x="71436" y="35166"/>
                  </a:cubicBezTo>
                  <a:lnTo>
                    <a:pt x="71436" y="24673"/>
                  </a:lnTo>
                  <a:lnTo>
                    <a:pt x="67765" y="24673"/>
                  </a:lnTo>
                  <a:lnTo>
                    <a:pt x="67765" y="119977"/>
                  </a:lnTo>
                  <a:lnTo>
                    <a:pt x="71436" y="119977"/>
                  </a:lnTo>
                  <a:lnTo>
                    <a:pt x="71436" y="83376"/>
                  </a:lnTo>
                  <a:cubicBezTo>
                    <a:pt x="72198" y="87473"/>
                    <a:pt x="73168" y="90523"/>
                    <a:pt x="74346" y="92526"/>
                  </a:cubicBezTo>
                  <a:cubicBezTo>
                    <a:pt x="75514" y="94506"/>
                    <a:pt x="76912" y="95508"/>
                    <a:pt x="78539" y="95508"/>
                  </a:cubicBezTo>
                  <a:cubicBezTo>
                    <a:pt x="81241" y="95508"/>
                    <a:pt x="83431" y="92185"/>
                    <a:pt x="85121" y="85515"/>
                  </a:cubicBezTo>
                  <a:cubicBezTo>
                    <a:pt x="86800" y="78869"/>
                    <a:pt x="87645" y="70106"/>
                    <a:pt x="87645" y="59271"/>
                  </a:cubicBezTo>
                  <a:cubicBezTo>
                    <a:pt x="87645" y="48414"/>
                    <a:pt x="86800" y="39650"/>
                    <a:pt x="85121" y="33004"/>
                  </a:cubicBezTo>
                  <a:cubicBezTo>
                    <a:pt x="83431" y="26335"/>
                    <a:pt x="81241" y="23012"/>
                    <a:pt x="78539" y="23012"/>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0" name="Shape 430"/>
            <p:cNvSpPr/>
            <p:nvPr/>
          </p:nvSpPr>
          <p:spPr>
            <a:xfrm>
              <a:off x="1662731" y="1826825"/>
              <a:ext cx="1249000" cy="1155700"/>
            </a:xfrm>
            <a:custGeom>
              <a:avLst/>
              <a:gdLst/>
              <a:ahLst/>
              <a:cxnLst/>
              <a:rect l="0" t="0" r="0" b="0"/>
              <a:pathLst>
                <a:path w="120000" h="120000" extrusionOk="0">
                  <a:moveTo>
                    <a:pt x="2" y="2"/>
                  </a:moveTo>
                  <a:lnTo>
                    <a:pt x="2" y="120000"/>
                  </a:lnTo>
                  <a:lnTo>
                    <a:pt x="119997" y="120000"/>
                  </a:lnTo>
                  <a:lnTo>
                    <a:pt x="119997" y="2"/>
                  </a:lnTo>
                  <a:lnTo>
                    <a:pt x="2" y="2"/>
                  </a:lnTo>
                  <a:close/>
                </a:path>
              </a:pathLst>
            </a:custGeom>
            <a:solidFill>
              <a:srgbClr val="FFFFFF"/>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1" name="Shape 431"/>
            <p:cNvSpPr/>
            <p:nvPr/>
          </p:nvSpPr>
          <p:spPr>
            <a:xfrm>
              <a:off x="1647875" y="1826825"/>
              <a:ext cx="1249000" cy="1155700"/>
            </a:xfrm>
            <a:custGeom>
              <a:avLst/>
              <a:gdLst/>
              <a:ahLst/>
              <a:cxnLst/>
              <a:rect l="0" t="0" r="0" b="0"/>
              <a:pathLst>
                <a:path w="120000" h="120000" fill="none" extrusionOk="0">
                  <a:moveTo>
                    <a:pt x="2" y="2"/>
                  </a:moveTo>
                  <a:lnTo>
                    <a:pt x="2" y="120000"/>
                  </a:lnTo>
                  <a:lnTo>
                    <a:pt x="119997" y="120000"/>
                  </a:lnTo>
                  <a:lnTo>
                    <a:pt x="119997" y="2"/>
                  </a:lnTo>
                  <a:close/>
                </a:path>
              </a:pathLst>
            </a:custGeom>
            <a:noFill/>
            <a:ln w="9525" cap="rnd"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2" name="Shape 432"/>
            <p:cNvSpPr/>
            <p:nvPr/>
          </p:nvSpPr>
          <p:spPr>
            <a:xfrm>
              <a:off x="1671094" y="1885825"/>
              <a:ext cx="1191624" cy="91775"/>
            </a:xfrm>
            <a:custGeom>
              <a:avLst/>
              <a:gdLst/>
              <a:ahLst/>
              <a:cxnLst/>
              <a:rect l="0" t="0" r="0" b="0"/>
              <a:pathLst>
                <a:path w="120000" h="120000" extrusionOk="0">
                  <a:moveTo>
                    <a:pt x="41864" y="49000"/>
                  </a:moveTo>
                  <a:cubicBezTo>
                    <a:pt x="42126" y="49000"/>
                    <a:pt x="42337" y="50569"/>
                    <a:pt x="42499" y="53707"/>
                  </a:cubicBezTo>
                  <a:cubicBezTo>
                    <a:pt x="42662" y="56878"/>
                    <a:pt x="42743" y="61029"/>
                    <a:pt x="42743" y="66161"/>
                  </a:cubicBezTo>
                  <a:lnTo>
                    <a:pt x="40840" y="66161"/>
                  </a:lnTo>
                  <a:cubicBezTo>
                    <a:pt x="40882" y="60604"/>
                    <a:pt x="40993" y="56355"/>
                    <a:pt x="41172" y="53413"/>
                  </a:cubicBezTo>
                  <a:cubicBezTo>
                    <a:pt x="41348" y="50471"/>
                    <a:pt x="41580" y="49000"/>
                    <a:pt x="41864" y="49000"/>
                  </a:cubicBezTo>
                  <a:close/>
                  <a:moveTo>
                    <a:pt x="68500" y="49000"/>
                  </a:moveTo>
                  <a:cubicBezTo>
                    <a:pt x="68762" y="49000"/>
                    <a:pt x="68973" y="50569"/>
                    <a:pt x="69137" y="53707"/>
                  </a:cubicBezTo>
                  <a:cubicBezTo>
                    <a:pt x="69298" y="56878"/>
                    <a:pt x="69379" y="61029"/>
                    <a:pt x="69379" y="66161"/>
                  </a:cubicBezTo>
                  <a:lnTo>
                    <a:pt x="67475" y="66161"/>
                  </a:lnTo>
                  <a:cubicBezTo>
                    <a:pt x="67518" y="60604"/>
                    <a:pt x="67629" y="56355"/>
                    <a:pt x="67808" y="53413"/>
                  </a:cubicBezTo>
                  <a:cubicBezTo>
                    <a:pt x="67984" y="50471"/>
                    <a:pt x="68216" y="49000"/>
                    <a:pt x="68500" y="49000"/>
                  </a:cubicBezTo>
                  <a:close/>
                  <a:moveTo>
                    <a:pt x="82201" y="49000"/>
                  </a:moveTo>
                  <a:cubicBezTo>
                    <a:pt x="82463" y="49000"/>
                    <a:pt x="82674" y="50569"/>
                    <a:pt x="82835" y="53707"/>
                  </a:cubicBezTo>
                  <a:cubicBezTo>
                    <a:pt x="82999" y="56878"/>
                    <a:pt x="83079" y="61029"/>
                    <a:pt x="83079" y="66161"/>
                  </a:cubicBezTo>
                  <a:lnTo>
                    <a:pt x="81176" y="66161"/>
                  </a:lnTo>
                  <a:cubicBezTo>
                    <a:pt x="81219" y="60604"/>
                    <a:pt x="81330" y="56355"/>
                    <a:pt x="81508" y="53413"/>
                  </a:cubicBezTo>
                  <a:cubicBezTo>
                    <a:pt x="81685" y="50471"/>
                    <a:pt x="81916" y="49000"/>
                    <a:pt x="82201" y="49000"/>
                  </a:cubicBezTo>
                  <a:close/>
                  <a:moveTo>
                    <a:pt x="117613" y="49000"/>
                  </a:moveTo>
                  <a:cubicBezTo>
                    <a:pt x="117875" y="49000"/>
                    <a:pt x="118086" y="50569"/>
                    <a:pt x="118247" y="53707"/>
                  </a:cubicBezTo>
                  <a:cubicBezTo>
                    <a:pt x="118411" y="56878"/>
                    <a:pt x="118491" y="61029"/>
                    <a:pt x="118491" y="66161"/>
                  </a:cubicBezTo>
                  <a:lnTo>
                    <a:pt x="116588" y="66161"/>
                  </a:lnTo>
                  <a:cubicBezTo>
                    <a:pt x="116631" y="60604"/>
                    <a:pt x="116742" y="56355"/>
                    <a:pt x="116921" y="53413"/>
                  </a:cubicBezTo>
                  <a:cubicBezTo>
                    <a:pt x="117097" y="50471"/>
                    <a:pt x="117328" y="49000"/>
                    <a:pt x="117613" y="49000"/>
                  </a:cubicBezTo>
                  <a:close/>
                  <a:moveTo>
                    <a:pt x="111573" y="50667"/>
                  </a:moveTo>
                  <a:cubicBezTo>
                    <a:pt x="111888" y="50667"/>
                    <a:pt x="112127" y="52759"/>
                    <a:pt x="112291" y="57008"/>
                  </a:cubicBezTo>
                  <a:cubicBezTo>
                    <a:pt x="112457" y="61258"/>
                    <a:pt x="112540" y="67403"/>
                    <a:pt x="112540" y="75478"/>
                  </a:cubicBezTo>
                  <a:cubicBezTo>
                    <a:pt x="112540" y="83552"/>
                    <a:pt x="112457" y="89697"/>
                    <a:pt x="112291" y="93947"/>
                  </a:cubicBezTo>
                  <a:cubicBezTo>
                    <a:pt x="112127" y="98163"/>
                    <a:pt x="111888" y="100288"/>
                    <a:pt x="111573" y="100288"/>
                  </a:cubicBezTo>
                  <a:cubicBezTo>
                    <a:pt x="111261" y="100288"/>
                    <a:pt x="111024" y="98163"/>
                    <a:pt x="110858" y="93947"/>
                  </a:cubicBezTo>
                  <a:cubicBezTo>
                    <a:pt x="110695" y="89697"/>
                    <a:pt x="110611" y="83552"/>
                    <a:pt x="110611" y="75478"/>
                  </a:cubicBezTo>
                  <a:cubicBezTo>
                    <a:pt x="110611" y="67403"/>
                    <a:pt x="110695" y="61258"/>
                    <a:pt x="110858" y="57008"/>
                  </a:cubicBezTo>
                  <a:cubicBezTo>
                    <a:pt x="111024" y="52759"/>
                    <a:pt x="111261" y="50667"/>
                    <a:pt x="111573" y="50667"/>
                  </a:cubicBezTo>
                  <a:close/>
                  <a:moveTo>
                    <a:pt x="54467" y="50340"/>
                  </a:moveTo>
                  <a:cubicBezTo>
                    <a:pt x="54787" y="50340"/>
                    <a:pt x="55031" y="52497"/>
                    <a:pt x="55200" y="56812"/>
                  </a:cubicBezTo>
                  <a:cubicBezTo>
                    <a:pt x="55371" y="61127"/>
                    <a:pt x="55454" y="67338"/>
                    <a:pt x="55454" y="75478"/>
                  </a:cubicBezTo>
                  <a:cubicBezTo>
                    <a:pt x="55454" y="83584"/>
                    <a:pt x="55371" y="89828"/>
                    <a:pt x="55200" y="94143"/>
                  </a:cubicBezTo>
                  <a:cubicBezTo>
                    <a:pt x="55031" y="98458"/>
                    <a:pt x="54787" y="100582"/>
                    <a:pt x="54467" y="100582"/>
                  </a:cubicBezTo>
                  <a:cubicBezTo>
                    <a:pt x="54142" y="100582"/>
                    <a:pt x="53896" y="98458"/>
                    <a:pt x="53724" y="94143"/>
                  </a:cubicBezTo>
                  <a:cubicBezTo>
                    <a:pt x="53553" y="89828"/>
                    <a:pt x="53470" y="83584"/>
                    <a:pt x="53470" y="75478"/>
                  </a:cubicBezTo>
                  <a:cubicBezTo>
                    <a:pt x="53470" y="67338"/>
                    <a:pt x="53553" y="61127"/>
                    <a:pt x="53724" y="56812"/>
                  </a:cubicBezTo>
                  <a:cubicBezTo>
                    <a:pt x="53896" y="52497"/>
                    <a:pt x="54142" y="50340"/>
                    <a:pt x="54467" y="50340"/>
                  </a:cubicBezTo>
                  <a:close/>
                  <a:moveTo>
                    <a:pt x="13333" y="79629"/>
                  </a:moveTo>
                  <a:lnTo>
                    <a:pt x="13333" y="82734"/>
                  </a:lnTo>
                  <a:cubicBezTo>
                    <a:pt x="13333" y="88226"/>
                    <a:pt x="13239" y="92803"/>
                    <a:pt x="13051" y="96464"/>
                  </a:cubicBezTo>
                  <a:cubicBezTo>
                    <a:pt x="12862" y="100125"/>
                    <a:pt x="12630" y="101955"/>
                    <a:pt x="12356" y="101955"/>
                  </a:cubicBezTo>
                  <a:cubicBezTo>
                    <a:pt x="12134" y="101955"/>
                    <a:pt x="11960" y="100975"/>
                    <a:pt x="11837" y="99046"/>
                  </a:cubicBezTo>
                  <a:cubicBezTo>
                    <a:pt x="11714" y="97117"/>
                    <a:pt x="11651" y="94404"/>
                    <a:pt x="11651" y="90972"/>
                  </a:cubicBezTo>
                  <a:cubicBezTo>
                    <a:pt x="11651" y="87245"/>
                    <a:pt x="11729" y="84434"/>
                    <a:pt x="11882" y="82506"/>
                  </a:cubicBezTo>
                  <a:cubicBezTo>
                    <a:pt x="12036" y="80610"/>
                    <a:pt x="12268" y="79629"/>
                    <a:pt x="12572" y="79629"/>
                  </a:cubicBezTo>
                  <a:close/>
                  <a:moveTo>
                    <a:pt x="32824" y="79629"/>
                  </a:moveTo>
                  <a:lnTo>
                    <a:pt x="32824" y="82734"/>
                  </a:lnTo>
                  <a:cubicBezTo>
                    <a:pt x="32824" y="88226"/>
                    <a:pt x="32730" y="92803"/>
                    <a:pt x="32542" y="96464"/>
                  </a:cubicBezTo>
                  <a:cubicBezTo>
                    <a:pt x="32353" y="100125"/>
                    <a:pt x="32121" y="101955"/>
                    <a:pt x="31847" y="101955"/>
                  </a:cubicBezTo>
                  <a:cubicBezTo>
                    <a:pt x="31625" y="101955"/>
                    <a:pt x="31452" y="100975"/>
                    <a:pt x="31328" y="99046"/>
                  </a:cubicBezTo>
                  <a:cubicBezTo>
                    <a:pt x="31205" y="97117"/>
                    <a:pt x="31142" y="94404"/>
                    <a:pt x="31142" y="90972"/>
                  </a:cubicBezTo>
                  <a:cubicBezTo>
                    <a:pt x="31142" y="87245"/>
                    <a:pt x="31220" y="84434"/>
                    <a:pt x="31373" y="82506"/>
                  </a:cubicBezTo>
                  <a:cubicBezTo>
                    <a:pt x="31527" y="80610"/>
                    <a:pt x="31759" y="79629"/>
                    <a:pt x="32063" y="79629"/>
                  </a:cubicBezTo>
                  <a:close/>
                  <a:moveTo>
                    <a:pt x="106578" y="79629"/>
                  </a:moveTo>
                  <a:lnTo>
                    <a:pt x="106578" y="82734"/>
                  </a:lnTo>
                  <a:cubicBezTo>
                    <a:pt x="106578" y="88226"/>
                    <a:pt x="106485" y="92803"/>
                    <a:pt x="106296" y="96464"/>
                  </a:cubicBezTo>
                  <a:cubicBezTo>
                    <a:pt x="106108" y="100125"/>
                    <a:pt x="105876" y="101955"/>
                    <a:pt x="105602" y="101955"/>
                  </a:cubicBezTo>
                  <a:cubicBezTo>
                    <a:pt x="105380" y="101955"/>
                    <a:pt x="105206" y="100975"/>
                    <a:pt x="105083" y="99046"/>
                  </a:cubicBezTo>
                  <a:cubicBezTo>
                    <a:pt x="104960" y="97117"/>
                    <a:pt x="104897" y="94404"/>
                    <a:pt x="104897" y="90972"/>
                  </a:cubicBezTo>
                  <a:cubicBezTo>
                    <a:pt x="104897" y="87245"/>
                    <a:pt x="104975" y="84434"/>
                    <a:pt x="105128" y="82506"/>
                  </a:cubicBezTo>
                  <a:cubicBezTo>
                    <a:pt x="105282" y="80610"/>
                    <a:pt x="105513" y="79629"/>
                    <a:pt x="105818" y="79629"/>
                  </a:cubicBezTo>
                  <a:close/>
                  <a:moveTo>
                    <a:pt x="0" y="4805"/>
                  </a:moveTo>
                  <a:lnTo>
                    <a:pt x="0" y="26804"/>
                  </a:lnTo>
                  <a:lnTo>
                    <a:pt x="2031" y="26804"/>
                  </a:lnTo>
                  <a:lnTo>
                    <a:pt x="2031" y="117777"/>
                  </a:lnTo>
                  <a:lnTo>
                    <a:pt x="3607" y="117777"/>
                  </a:lnTo>
                  <a:lnTo>
                    <a:pt x="3607" y="26804"/>
                  </a:lnTo>
                  <a:lnTo>
                    <a:pt x="5634" y="26804"/>
                  </a:lnTo>
                  <a:lnTo>
                    <a:pt x="5634" y="4805"/>
                  </a:lnTo>
                  <a:close/>
                  <a:moveTo>
                    <a:pt x="9375" y="30988"/>
                  </a:moveTo>
                  <a:cubicBezTo>
                    <a:pt x="9035" y="30988"/>
                    <a:pt x="8743" y="32263"/>
                    <a:pt x="8499" y="34813"/>
                  </a:cubicBezTo>
                  <a:cubicBezTo>
                    <a:pt x="8255" y="37363"/>
                    <a:pt x="8038" y="41383"/>
                    <a:pt x="7849" y="46940"/>
                  </a:cubicBezTo>
                  <a:lnTo>
                    <a:pt x="7849" y="33015"/>
                  </a:lnTo>
                  <a:lnTo>
                    <a:pt x="6384" y="33015"/>
                  </a:lnTo>
                  <a:lnTo>
                    <a:pt x="6384" y="117777"/>
                  </a:lnTo>
                  <a:lnTo>
                    <a:pt x="7849" y="117777"/>
                  </a:lnTo>
                  <a:lnTo>
                    <a:pt x="7849" y="78714"/>
                  </a:lnTo>
                  <a:cubicBezTo>
                    <a:pt x="7849" y="70411"/>
                    <a:pt x="7950" y="64004"/>
                    <a:pt x="8154" y="59558"/>
                  </a:cubicBezTo>
                  <a:cubicBezTo>
                    <a:pt x="8358" y="55080"/>
                    <a:pt x="8647" y="52857"/>
                    <a:pt x="9025" y="52857"/>
                  </a:cubicBezTo>
                  <a:cubicBezTo>
                    <a:pt x="9151" y="52857"/>
                    <a:pt x="9279" y="53119"/>
                    <a:pt x="9408" y="53642"/>
                  </a:cubicBezTo>
                  <a:cubicBezTo>
                    <a:pt x="9534" y="54165"/>
                    <a:pt x="9662" y="54982"/>
                    <a:pt x="9790" y="56093"/>
                  </a:cubicBezTo>
                  <a:lnTo>
                    <a:pt x="9785" y="31577"/>
                  </a:lnTo>
                  <a:cubicBezTo>
                    <a:pt x="9677" y="31348"/>
                    <a:pt x="9594" y="31184"/>
                    <a:pt x="9536" y="31086"/>
                  </a:cubicBezTo>
                  <a:cubicBezTo>
                    <a:pt x="9478" y="31021"/>
                    <a:pt x="9425" y="30988"/>
                    <a:pt x="9375" y="30988"/>
                  </a:cubicBezTo>
                  <a:close/>
                  <a:moveTo>
                    <a:pt x="19166" y="30988"/>
                  </a:moveTo>
                  <a:cubicBezTo>
                    <a:pt x="18866" y="30988"/>
                    <a:pt x="18592" y="32165"/>
                    <a:pt x="18345" y="34486"/>
                  </a:cubicBezTo>
                  <a:cubicBezTo>
                    <a:pt x="18096" y="36840"/>
                    <a:pt x="17862" y="40501"/>
                    <a:pt x="17640" y="45437"/>
                  </a:cubicBezTo>
                  <a:lnTo>
                    <a:pt x="17640" y="33015"/>
                  </a:lnTo>
                  <a:lnTo>
                    <a:pt x="16175" y="33015"/>
                  </a:lnTo>
                  <a:lnTo>
                    <a:pt x="16175" y="117777"/>
                  </a:lnTo>
                  <a:lnTo>
                    <a:pt x="17640" y="117777"/>
                  </a:lnTo>
                  <a:lnTo>
                    <a:pt x="17640" y="76066"/>
                  </a:lnTo>
                  <a:cubicBezTo>
                    <a:pt x="17640" y="68351"/>
                    <a:pt x="17726" y="62337"/>
                    <a:pt x="17902" y="57956"/>
                  </a:cubicBezTo>
                  <a:cubicBezTo>
                    <a:pt x="18076" y="53609"/>
                    <a:pt x="18317" y="51419"/>
                    <a:pt x="18622" y="51419"/>
                  </a:cubicBezTo>
                  <a:cubicBezTo>
                    <a:pt x="18748" y="51419"/>
                    <a:pt x="18859" y="51909"/>
                    <a:pt x="18957" y="52890"/>
                  </a:cubicBezTo>
                  <a:cubicBezTo>
                    <a:pt x="19055" y="53870"/>
                    <a:pt x="19133" y="55243"/>
                    <a:pt x="19191" y="57008"/>
                  </a:cubicBezTo>
                  <a:cubicBezTo>
                    <a:pt x="19234" y="58316"/>
                    <a:pt x="19266" y="60375"/>
                    <a:pt x="19284" y="63154"/>
                  </a:cubicBezTo>
                  <a:cubicBezTo>
                    <a:pt x="19302" y="65900"/>
                    <a:pt x="19309" y="70967"/>
                    <a:pt x="19309" y="78289"/>
                  </a:cubicBezTo>
                  <a:lnTo>
                    <a:pt x="19309" y="109376"/>
                  </a:lnTo>
                  <a:lnTo>
                    <a:pt x="19309" y="117777"/>
                  </a:lnTo>
                  <a:lnTo>
                    <a:pt x="20785" y="117777"/>
                  </a:lnTo>
                  <a:lnTo>
                    <a:pt x="20785" y="66161"/>
                  </a:lnTo>
                  <a:cubicBezTo>
                    <a:pt x="20785" y="54720"/>
                    <a:pt x="20646" y="45992"/>
                    <a:pt x="20372" y="39978"/>
                  </a:cubicBezTo>
                  <a:cubicBezTo>
                    <a:pt x="20097" y="33996"/>
                    <a:pt x="19697" y="30988"/>
                    <a:pt x="19166" y="30988"/>
                  </a:cubicBezTo>
                  <a:close/>
                  <a:moveTo>
                    <a:pt x="27134" y="32"/>
                  </a:moveTo>
                  <a:lnTo>
                    <a:pt x="27134" y="117777"/>
                  </a:lnTo>
                  <a:lnTo>
                    <a:pt x="28599" y="117777"/>
                  </a:lnTo>
                  <a:lnTo>
                    <a:pt x="28599" y="32"/>
                  </a:lnTo>
                  <a:close/>
                  <a:moveTo>
                    <a:pt x="35799" y="8956"/>
                  </a:moveTo>
                  <a:lnTo>
                    <a:pt x="35799" y="33015"/>
                  </a:lnTo>
                  <a:lnTo>
                    <a:pt x="35072" y="33015"/>
                  </a:lnTo>
                  <a:lnTo>
                    <a:pt x="35072" y="52399"/>
                  </a:lnTo>
                  <a:lnTo>
                    <a:pt x="35799" y="52399"/>
                  </a:lnTo>
                  <a:lnTo>
                    <a:pt x="35799" y="88324"/>
                  </a:lnTo>
                  <a:cubicBezTo>
                    <a:pt x="35799" y="99046"/>
                    <a:pt x="35920" y="106597"/>
                    <a:pt x="36162" y="111076"/>
                  </a:cubicBezTo>
                  <a:cubicBezTo>
                    <a:pt x="36404" y="115554"/>
                    <a:pt x="36814" y="117777"/>
                    <a:pt x="37393" y="117777"/>
                  </a:cubicBezTo>
                  <a:lnTo>
                    <a:pt x="38649" y="117777"/>
                  </a:lnTo>
                  <a:lnTo>
                    <a:pt x="38649" y="98392"/>
                  </a:lnTo>
                  <a:lnTo>
                    <a:pt x="37896" y="98392"/>
                  </a:lnTo>
                  <a:cubicBezTo>
                    <a:pt x="37645" y="98392"/>
                    <a:pt x="37476" y="97706"/>
                    <a:pt x="37393" y="96333"/>
                  </a:cubicBezTo>
                  <a:cubicBezTo>
                    <a:pt x="37307" y="94927"/>
                    <a:pt x="37265" y="92280"/>
                    <a:pt x="37265" y="88324"/>
                  </a:cubicBezTo>
                  <a:lnTo>
                    <a:pt x="37265" y="52399"/>
                  </a:lnTo>
                  <a:lnTo>
                    <a:pt x="38778" y="52399"/>
                  </a:lnTo>
                  <a:lnTo>
                    <a:pt x="38778" y="33015"/>
                  </a:lnTo>
                  <a:lnTo>
                    <a:pt x="37265" y="33015"/>
                  </a:lnTo>
                  <a:lnTo>
                    <a:pt x="37265" y="8956"/>
                  </a:lnTo>
                  <a:close/>
                  <a:moveTo>
                    <a:pt x="48412" y="8956"/>
                  </a:moveTo>
                  <a:lnTo>
                    <a:pt x="48412" y="33015"/>
                  </a:lnTo>
                  <a:lnTo>
                    <a:pt x="47685" y="33015"/>
                  </a:lnTo>
                  <a:lnTo>
                    <a:pt x="47685" y="52399"/>
                  </a:lnTo>
                  <a:lnTo>
                    <a:pt x="48412" y="52399"/>
                  </a:lnTo>
                  <a:lnTo>
                    <a:pt x="48412" y="88324"/>
                  </a:lnTo>
                  <a:cubicBezTo>
                    <a:pt x="48412" y="99046"/>
                    <a:pt x="48533" y="106597"/>
                    <a:pt x="48775" y="111076"/>
                  </a:cubicBezTo>
                  <a:cubicBezTo>
                    <a:pt x="49017" y="115554"/>
                    <a:pt x="49427" y="117777"/>
                    <a:pt x="50006" y="117777"/>
                  </a:cubicBezTo>
                  <a:lnTo>
                    <a:pt x="51262" y="117777"/>
                  </a:lnTo>
                  <a:lnTo>
                    <a:pt x="51262" y="98392"/>
                  </a:lnTo>
                  <a:lnTo>
                    <a:pt x="50510" y="98392"/>
                  </a:lnTo>
                  <a:cubicBezTo>
                    <a:pt x="50258" y="98392"/>
                    <a:pt x="50089" y="97706"/>
                    <a:pt x="50006" y="96333"/>
                  </a:cubicBezTo>
                  <a:cubicBezTo>
                    <a:pt x="49920" y="94927"/>
                    <a:pt x="49878" y="92280"/>
                    <a:pt x="49878" y="88324"/>
                  </a:cubicBezTo>
                  <a:lnTo>
                    <a:pt x="49878" y="52399"/>
                  </a:lnTo>
                  <a:lnTo>
                    <a:pt x="51391" y="52399"/>
                  </a:lnTo>
                  <a:lnTo>
                    <a:pt x="51391" y="33015"/>
                  </a:lnTo>
                  <a:lnTo>
                    <a:pt x="49878" y="33015"/>
                  </a:lnTo>
                  <a:lnTo>
                    <a:pt x="49878" y="8956"/>
                  </a:lnTo>
                  <a:close/>
                  <a:moveTo>
                    <a:pt x="61033" y="4805"/>
                  </a:moveTo>
                  <a:lnTo>
                    <a:pt x="61033" y="117777"/>
                  </a:lnTo>
                  <a:lnTo>
                    <a:pt x="65376" y="117777"/>
                  </a:lnTo>
                  <a:lnTo>
                    <a:pt x="65376" y="95745"/>
                  </a:lnTo>
                  <a:lnTo>
                    <a:pt x="62609" y="95745"/>
                  </a:lnTo>
                  <a:lnTo>
                    <a:pt x="62609" y="4805"/>
                  </a:lnTo>
                  <a:close/>
                  <a:moveTo>
                    <a:pt x="72128" y="8956"/>
                  </a:moveTo>
                  <a:lnTo>
                    <a:pt x="72128" y="33015"/>
                  </a:lnTo>
                  <a:lnTo>
                    <a:pt x="71400" y="33015"/>
                  </a:lnTo>
                  <a:lnTo>
                    <a:pt x="71400" y="52399"/>
                  </a:lnTo>
                  <a:lnTo>
                    <a:pt x="72128" y="52399"/>
                  </a:lnTo>
                  <a:lnTo>
                    <a:pt x="72128" y="88324"/>
                  </a:lnTo>
                  <a:cubicBezTo>
                    <a:pt x="72128" y="99046"/>
                    <a:pt x="72249" y="106597"/>
                    <a:pt x="72490" y="111076"/>
                  </a:cubicBezTo>
                  <a:cubicBezTo>
                    <a:pt x="72732" y="115554"/>
                    <a:pt x="73142" y="117777"/>
                    <a:pt x="73722" y="117777"/>
                  </a:cubicBezTo>
                  <a:lnTo>
                    <a:pt x="74978" y="117777"/>
                  </a:lnTo>
                  <a:lnTo>
                    <a:pt x="74978" y="98392"/>
                  </a:lnTo>
                  <a:lnTo>
                    <a:pt x="74225" y="98392"/>
                  </a:lnTo>
                  <a:cubicBezTo>
                    <a:pt x="73973" y="98392"/>
                    <a:pt x="73805" y="97706"/>
                    <a:pt x="73722" y="96333"/>
                  </a:cubicBezTo>
                  <a:cubicBezTo>
                    <a:pt x="73636" y="94927"/>
                    <a:pt x="73593" y="92280"/>
                    <a:pt x="73593" y="88324"/>
                  </a:cubicBezTo>
                  <a:lnTo>
                    <a:pt x="73593" y="52399"/>
                  </a:lnTo>
                  <a:lnTo>
                    <a:pt x="75106" y="52399"/>
                  </a:lnTo>
                  <a:lnTo>
                    <a:pt x="75106" y="33015"/>
                  </a:lnTo>
                  <a:lnTo>
                    <a:pt x="73593" y="33015"/>
                  </a:lnTo>
                  <a:lnTo>
                    <a:pt x="73593" y="8956"/>
                  </a:lnTo>
                  <a:close/>
                  <a:moveTo>
                    <a:pt x="76136" y="8956"/>
                  </a:moveTo>
                  <a:lnTo>
                    <a:pt x="76136" y="33015"/>
                  </a:lnTo>
                  <a:lnTo>
                    <a:pt x="75408" y="33015"/>
                  </a:lnTo>
                  <a:lnTo>
                    <a:pt x="75408" y="52399"/>
                  </a:lnTo>
                  <a:lnTo>
                    <a:pt x="76136" y="52399"/>
                  </a:lnTo>
                  <a:lnTo>
                    <a:pt x="76136" y="88324"/>
                  </a:lnTo>
                  <a:cubicBezTo>
                    <a:pt x="76136" y="99046"/>
                    <a:pt x="76257" y="106597"/>
                    <a:pt x="76498" y="111076"/>
                  </a:cubicBezTo>
                  <a:cubicBezTo>
                    <a:pt x="76740" y="115554"/>
                    <a:pt x="77150" y="117777"/>
                    <a:pt x="77729" y="117777"/>
                  </a:cubicBezTo>
                  <a:lnTo>
                    <a:pt x="78986" y="117777"/>
                  </a:lnTo>
                  <a:lnTo>
                    <a:pt x="78986" y="98392"/>
                  </a:lnTo>
                  <a:lnTo>
                    <a:pt x="78233" y="98392"/>
                  </a:lnTo>
                  <a:cubicBezTo>
                    <a:pt x="77981" y="98392"/>
                    <a:pt x="77813" y="97706"/>
                    <a:pt x="77729" y="96333"/>
                  </a:cubicBezTo>
                  <a:cubicBezTo>
                    <a:pt x="77644" y="94927"/>
                    <a:pt x="77601" y="92280"/>
                    <a:pt x="77601" y="88324"/>
                  </a:cubicBezTo>
                  <a:lnTo>
                    <a:pt x="77601" y="52399"/>
                  </a:lnTo>
                  <a:lnTo>
                    <a:pt x="79114" y="52399"/>
                  </a:lnTo>
                  <a:lnTo>
                    <a:pt x="79114" y="33015"/>
                  </a:lnTo>
                  <a:lnTo>
                    <a:pt x="77601" y="33015"/>
                  </a:lnTo>
                  <a:lnTo>
                    <a:pt x="77601" y="8956"/>
                  </a:lnTo>
                  <a:close/>
                  <a:moveTo>
                    <a:pt x="88686" y="30988"/>
                  </a:moveTo>
                  <a:cubicBezTo>
                    <a:pt x="88346" y="30988"/>
                    <a:pt x="88054" y="32263"/>
                    <a:pt x="87810" y="34813"/>
                  </a:cubicBezTo>
                  <a:cubicBezTo>
                    <a:pt x="87566" y="37363"/>
                    <a:pt x="87349" y="41383"/>
                    <a:pt x="87160" y="46940"/>
                  </a:cubicBezTo>
                  <a:lnTo>
                    <a:pt x="87160" y="33015"/>
                  </a:lnTo>
                  <a:lnTo>
                    <a:pt x="85695" y="33015"/>
                  </a:lnTo>
                  <a:lnTo>
                    <a:pt x="85695" y="117777"/>
                  </a:lnTo>
                  <a:lnTo>
                    <a:pt x="87160" y="117777"/>
                  </a:lnTo>
                  <a:lnTo>
                    <a:pt x="87160" y="78714"/>
                  </a:lnTo>
                  <a:cubicBezTo>
                    <a:pt x="87160" y="70411"/>
                    <a:pt x="87261" y="64004"/>
                    <a:pt x="87465" y="59558"/>
                  </a:cubicBezTo>
                  <a:cubicBezTo>
                    <a:pt x="87669" y="55080"/>
                    <a:pt x="87958" y="52857"/>
                    <a:pt x="88336" y="52857"/>
                  </a:cubicBezTo>
                  <a:cubicBezTo>
                    <a:pt x="88462" y="52857"/>
                    <a:pt x="88590" y="53119"/>
                    <a:pt x="88719" y="53642"/>
                  </a:cubicBezTo>
                  <a:cubicBezTo>
                    <a:pt x="88845" y="54165"/>
                    <a:pt x="88973" y="54982"/>
                    <a:pt x="89101" y="56093"/>
                  </a:cubicBezTo>
                  <a:lnTo>
                    <a:pt x="89096" y="31577"/>
                  </a:lnTo>
                  <a:cubicBezTo>
                    <a:pt x="88988" y="31348"/>
                    <a:pt x="88905" y="31184"/>
                    <a:pt x="88847" y="31086"/>
                  </a:cubicBezTo>
                  <a:cubicBezTo>
                    <a:pt x="88789" y="31021"/>
                    <a:pt x="88736" y="30988"/>
                    <a:pt x="88686" y="30988"/>
                  </a:cubicBezTo>
                  <a:close/>
                  <a:moveTo>
                    <a:pt x="102621" y="30988"/>
                  </a:moveTo>
                  <a:cubicBezTo>
                    <a:pt x="102281" y="30988"/>
                    <a:pt x="101989" y="32263"/>
                    <a:pt x="101745" y="34813"/>
                  </a:cubicBezTo>
                  <a:cubicBezTo>
                    <a:pt x="101500" y="37363"/>
                    <a:pt x="101284" y="41383"/>
                    <a:pt x="101095" y="46940"/>
                  </a:cubicBezTo>
                  <a:lnTo>
                    <a:pt x="101095" y="33015"/>
                  </a:lnTo>
                  <a:lnTo>
                    <a:pt x="99630" y="33015"/>
                  </a:lnTo>
                  <a:lnTo>
                    <a:pt x="99630" y="117777"/>
                  </a:lnTo>
                  <a:lnTo>
                    <a:pt x="101095" y="117777"/>
                  </a:lnTo>
                  <a:lnTo>
                    <a:pt x="101095" y="78714"/>
                  </a:lnTo>
                  <a:cubicBezTo>
                    <a:pt x="101095" y="70411"/>
                    <a:pt x="101196" y="64004"/>
                    <a:pt x="101400" y="59558"/>
                  </a:cubicBezTo>
                  <a:cubicBezTo>
                    <a:pt x="101604" y="55080"/>
                    <a:pt x="101893" y="52857"/>
                    <a:pt x="102271" y="52857"/>
                  </a:cubicBezTo>
                  <a:cubicBezTo>
                    <a:pt x="102397" y="52857"/>
                    <a:pt x="102525" y="53119"/>
                    <a:pt x="102653" y="53642"/>
                  </a:cubicBezTo>
                  <a:cubicBezTo>
                    <a:pt x="102779" y="54165"/>
                    <a:pt x="102908" y="54982"/>
                    <a:pt x="103036" y="56093"/>
                  </a:cubicBezTo>
                  <a:lnTo>
                    <a:pt x="103031" y="31577"/>
                  </a:lnTo>
                  <a:cubicBezTo>
                    <a:pt x="102923" y="31348"/>
                    <a:pt x="102840" y="31184"/>
                    <a:pt x="102782" y="31086"/>
                  </a:cubicBezTo>
                  <a:cubicBezTo>
                    <a:pt x="102724" y="31021"/>
                    <a:pt x="102671" y="30988"/>
                    <a:pt x="102621" y="30988"/>
                  </a:cubicBezTo>
                  <a:close/>
                  <a:moveTo>
                    <a:pt x="12469" y="30988"/>
                  </a:moveTo>
                  <a:cubicBezTo>
                    <a:pt x="12154" y="30988"/>
                    <a:pt x="11837" y="31348"/>
                    <a:pt x="11520" y="32067"/>
                  </a:cubicBezTo>
                  <a:cubicBezTo>
                    <a:pt x="11203" y="32819"/>
                    <a:pt x="10888" y="33865"/>
                    <a:pt x="10573" y="35303"/>
                  </a:cubicBezTo>
                  <a:lnTo>
                    <a:pt x="10573" y="55962"/>
                  </a:lnTo>
                  <a:cubicBezTo>
                    <a:pt x="10807" y="53642"/>
                    <a:pt x="11057" y="51876"/>
                    <a:pt x="11329" y="50732"/>
                  </a:cubicBezTo>
                  <a:cubicBezTo>
                    <a:pt x="11598" y="49555"/>
                    <a:pt x="11890" y="49000"/>
                    <a:pt x="12205" y="49000"/>
                  </a:cubicBezTo>
                  <a:cubicBezTo>
                    <a:pt x="12592" y="49000"/>
                    <a:pt x="12877" y="49980"/>
                    <a:pt x="13058" y="51974"/>
                  </a:cubicBezTo>
                  <a:cubicBezTo>
                    <a:pt x="13242" y="53968"/>
                    <a:pt x="13333" y="57107"/>
                    <a:pt x="13333" y="61389"/>
                  </a:cubicBezTo>
                  <a:lnTo>
                    <a:pt x="13333" y="63514"/>
                  </a:lnTo>
                  <a:lnTo>
                    <a:pt x="12469" y="63514"/>
                  </a:lnTo>
                  <a:cubicBezTo>
                    <a:pt x="11679" y="63514"/>
                    <a:pt x="11097" y="65834"/>
                    <a:pt x="10727" y="70476"/>
                  </a:cubicBezTo>
                  <a:cubicBezTo>
                    <a:pt x="10357" y="75118"/>
                    <a:pt x="10173" y="82408"/>
                    <a:pt x="10173" y="92345"/>
                  </a:cubicBezTo>
                  <a:cubicBezTo>
                    <a:pt x="10173" y="100517"/>
                    <a:pt x="10322" y="107153"/>
                    <a:pt x="10616" y="112285"/>
                  </a:cubicBezTo>
                  <a:cubicBezTo>
                    <a:pt x="10913" y="117417"/>
                    <a:pt x="11298" y="119967"/>
                    <a:pt x="11774" y="119967"/>
                  </a:cubicBezTo>
                  <a:cubicBezTo>
                    <a:pt x="12127" y="119967"/>
                    <a:pt x="12424" y="118790"/>
                    <a:pt x="12670" y="116436"/>
                  </a:cubicBezTo>
                  <a:cubicBezTo>
                    <a:pt x="12917" y="114116"/>
                    <a:pt x="13136" y="110356"/>
                    <a:pt x="13333" y="105224"/>
                  </a:cubicBezTo>
                  <a:lnTo>
                    <a:pt x="13333" y="117777"/>
                  </a:lnTo>
                  <a:lnTo>
                    <a:pt x="14813" y="117777"/>
                  </a:lnTo>
                  <a:lnTo>
                    <a:pt x="14813" y="69430"/>
                  </a:lnTo>
                  <a:cubicBezTo>
                    <a:pt x="14813" y="55864"/>
                    <a:pt x="14629" y="46058"/>
                    <a:pt x="14262" y="40010"/>
                  </a:cubicBezTo>
                  <a:cubicBezTo>
                    <a:pt x="13894" y="33996"/>
                    <a:pt x="13297" y="30988"/>
                    <a:pt x="12469" y="30988"/>
                  </a:cubicBezTo>
                  <a:close/>
                  <a:moveTo>
                    <a:pt x="23904" y="30988"/>
                  </a:moveTo>
                  <a:cubicBezTo>
                    <a:pt x="23217" y="30988"/>
                    <a:pt x="22705" y="33146"/>
                    <a:pt x="22373" y="37493"/>
                  </a:cubicBezTo>
                  <a:cubicBezTo>
                    <a:pt x="22038" y="41841"/>
                    <a:pt x="21872" y="48477"/>
                    <a:pt x="21872" y="57466"/>
                  </a:cubicBezTo>
                  <a:cubicBezTo>
                    <a:pt x="21872" y="65802"/>
                    <a:pt x="22003" y="71980"/>
                    <a:pt x="22265" y="76066"/>
                  </a:cubicBezTo>
                  <a:cubicBezTo>
                    <a:pt x="22529" y="80152"/>
                    <a:pt x="22985" y="82963"/>
                    <a:pt x="23637" y="84467"/>
                  </a:cubicBezTo>
                  <a:lnTo>
                    <a:pt x="23896" y="85088"/>
                  </a:lnTo>
                  <a:cubicBezTo>
                    <a:pt x="24193" y="85742"/>
                    <a:pt x="24392" y="86657"/>
                    <a:pt x="24490" y="87834"/>
                  </a:cubicBezTo>
                  <a:cubicBezTo>
                    <a:pt x="24591" y="89043"/>
                    <a:pt x="24641" y="90841"/>
                    <a:pt x="24641" y="93260"/>
                  </a:cubicBezTo>
                  <a:cubicBezTo>
                    <a:pt x="24641" y="96137"/>
                    <a:pt x="24568" y="98294"/>
                    <a:pt x="24422" y="99765"/>
                  </a:cubicBezTo>
                  <a:cubicBezTo>
                    <a:pt x="24279" y="101236"/>
                    <a:pt x="24062" y="101955"/>
                    <a:pt x="23775" y="101955"/>
                  </a:cubicBezTo>
                  <a:cubicBezTo>
                    <a:pt x="23461" y="101955"/>
                    <a:pt x="23149" y="101302"/>
                    <a:pt x="22841" y="99994"/>
                  </a:cubicBezTo>
                  <a:cubicBezTo>
                    <a:pt x="22534" y="98687"/>
                    <a:pt x="22235" y="96725"/>
                    <a:pt x="21943" y="94077"/>
                  </a:cubicBezTo>
                  <a:lnTo>
                    <a:pt x="21943" y="114671"/>
                  </a:lnTo>
                  <a:cubicBezTo>
                    <a:pt x="22283" y="116436"/>
                    <a:pt x="22615" y="117777"/>
                    <a:pt x="22940" y="118659"/>
                  </a:cubicBezTo>
                  <a:cubicBezTo>
                    <a:pt x="23262" y="119542"/>
                    <a:pt x="23577" y="119967"/>
                    <a:pt x="23879" y="119967"/>
                  </a:cubicBezTo>
                  <a:cubicBezTo>
                    <a:pt x="24594" y="119967"/>
                    <a:pt x="25132" y="117711"/>
                    <a:pt x="25492" y="113168"/>
                  </a:cubicBezTo>
                  <a:cubicBezTo>
                    <a:pt x="25852" y="108624"/>
                    <a:pt x="26034" y="101825"/>
                    <a:pt x="26034" y="92803"/>
                  </a:cubicBezTo>
                  <a:cubicBezTo>
                    <a:pt x="26034" y="84173"/>
                    <a:pt x="25903" y="77831"/>
                    <a:pt x="25643" y="73810"/>
                  </a:cubicBezTo>
                  <a:cubicBezTo>
                    <a:pt x="25384" y="69790"/>
                    <a:pt x="24878" y="66880"/>
                    <a:pt x="24128" y="65115"/>
                  </a:cubicBezTo>
                  <a:lnTo>
                    <a:pt x="23871" y="64429"/>
                  </a:lnTo>
                  <a:cubicBezTo>
                    <a:pt x="23607" y="63873"/>
                    <a:pt x="23423" y="63023"/>
                    <a:pt x="23320" y="61846"/>
                  </a:cubicBezTo>
                  <a:cubicBezTo>
                    <a:pt x="23219" y="60702"/>
                    <a:pt x="23166" y="59035"/>
                    <a:pt x="23166" y="56845"/>
                  </a:cubicBezTo>
                  <a:cubicBezTo>
                    <a:pt x="23166" y="54197"/>
                    <a:pt x="23234" y="52203"/>
                    <a:pt x="23370" y="50928"/>
                  </a:cubicBezTo>
                  <a:cubicBezTo>
                    <a:pt x="23504" y="49621"/>
                    <a:pt x="23710" y="49000"/>
                    <a:pt x="23989" y="49000"/>
                  </a:cubicBezTo>
                  <a:cubicBezTo>
                    <a:pt x="24249" y="49000"/>
                    <a:pt x="24526" y="49588"/>
                    <a:pt x="24818" y="50798"/>
                  </a:cubicBezTo>
                  <a:cubicBezTo>
                    <a:pt x="25110" y="52007"/>
                    <a:pt x="25412" y="53838"/>
                    <a:pt x="25727" y="56257"/>
                  </a:cubicBezTo>
                  <a:lnTo>
                    <a:pt x="25727" y="35663"/>
                  </a:lnTo>
                  <a:cubicBezTo>
                    <a:pt x="25377" y="34061"/>
                    <a:pt x="25052" y="32884"/>
                    <a:pt x="24755" y="32100"/>
                  </a:cubicBezTo>
                  <a:cubicBezTo>
                    <a:pt x="24458" y="31348"/>
                    <a:pt x="24173" y="30988"/>
                    <a:pt x="23904" y="30988"/>
                  </a:cubicBezTo>
                  <a:close/>
                  <a:moveTo>
                    <a:pt x="31960" y="30988"/>
                  </a:moveTo>
                  <a:cubicBezTo>
                    <a:pt x="31645" y="30988"/>
                    <a:pt x="31328" y="31348"/>
                    <a:pt x="31011" y="32067"/>
                  </a:cubicBezTo>
                  <a:cubicBezTo>
                    <a:pt x="30694" y="32819"/>
                    <a:pt x="30379" y="33865"/>
                    <a:pt x="30064" y="35303"/>
                  </a:cubicBezTo>
                  <a:lnTo>
                    <a:pt x="30064" y="55962"/>
                  </a:lnTo>
                  <a:cubicBezTo>
                    <a:pt x="30298" y="53642"/>
                    <a:pt x="30548" y="51876"/>
                    <a:pt x="30820" y="50732"/>
                  </a:cubicBezTo>
                  <a:cubicBezTo>
                    <a:pt x="31089" y="49555"/>
                    <a:pt x="31381" y="49000"/>
                    <a:pt x="31696" y="49000"/>
                  </a:cubicBezTo>
                  <a:cubicBezTo>
                    <a:pt x="32083" y="49000"/>
                    <a:pt x="32368" y="49980"/>
                    <a:pt x="32549" y="51974"/>
                  </a:cubicBezTo>
                  <a:cubicBezTo>
                    <a:pt x="32733" y="53968"/>
                    <a:pt x="32824" y="57107"/>
                    <a:pt x="32824" y="61389"/>
                  </a:cubicBezTo>
                  <a:lnTo>
                    <a:pt x="32824" y="63514"/>
                  </a:lnTo>
                  <a:lnTo>
                    <a:pt x="31960" y="63514"/>
                  </a:lnTo>
                  <a:cubicBezTo>
                    <a:pt x="31170" y="63514"/>
                    <a:pt x="30588" y="65834"/>
                    <a:pt x="30218" y="70476"/>
                  </a:cubicBezTo>
                  <a:cubicBezTo>
                    <a:pt x="29848" y="75118"/>
                    <a:pt x="29664" y="82408"/>
                    <a:pt x="29664" y="92345"/>
                  </a:cubicBezTo>
                  <a:cubicBezTo>
                    <a:pt x="29664" y="100517"/>
                    <a:pt x="29813" y="107153"/>
                    <a:pt x="30107" y="112285"/>
                  </a:cubicBezTo>
                  <a:cubicBezTo>
                    <a:pt x="30404" y="117417"/>
                    <a:pt x="30789" y="119967"/>
                    <a:pt x="31265" y="119967"/>
                  </a:cubicBezTo>
                  <a:cubicBezTo>
                    <a:pt x="31618" y="119967"/>
                    <a:pt x="31915" y="118790"/>
                    <a:pt x="32161" y="116436"/>
                  </a:cubicBezTo>
                  <a:cubicBezTo>
                    <a:pt x="32408" y="114116"/>
                    <a:pt x="32627" y="110356"/>
                    <a:pt x="32824" y="105224"/>
                  </a:cubicBezTo>
                  <a:lnTo>
                    <a:pt x="32824" y="117777"/>
                  </a:lnTo>
                  <a:lnTo>
                    <a:pt x="34304" y="117777"/>
                  </a:lnTo>
                  <a:lnTo>
                    <a:pt x="34304" y="69430"/>
                  </a:lnTo>
                  <a:cubicBezTo>
                    <a:pt x="34304" y="55864"/>
                    <a:pt x="34120" y="46058"/>
                    <a:pt x="33753" y="40010"/>
                  </a:cubicBezTo>
                  <a:cubicBezTo>
                    <a:pt x="33385" y="33996"/>
                    <a:pt x="32788" y="30988"/>
                    <a:pt x="31960" y="30988"/>
                  </a:cubicBezTo>
                  <a:close/>
                  <a:moveTo>
                    <a:pt x="41872" y="30988"/>
                  </a:moveTo>
                  <a:cubicBezTo>
                    <a:pt x="41079" y="30988"/>
                    <a:pt x="40459" y="34944"/>
                    <a:pt x="40006" y="42854"/>
                  </a:cubicBezTo>
                  <a:cubicBezTo>
                    <a:pt x="39556" y="50765"/>
                    <a:pt x="39329" y="61650"/>
                    <a:pt x="39329" y="75478"/>
                  </a:cubicBezTo>
                  <a:cubicBezTo>
                    <a:pt x="39329" y="89534"/>
                    <a:pt x="39558" y="100484"/>
                    <a:pt x="40019" y="108264"/>
                  </a:cubicBezTo>
                  <a:cubicBezTo>
                    <a:pt x="40480" y="116077"/>
                    <a:pt x="41124" y="119967"/>
                    <a:pt x="41952" y="119967"/>
                  </a:cubicBezTo>
                  <a:cubicBezTo>
                    <a:pt x="42300" y="119967"/>
                    <a:pt x="42647" y="119346"/>
                    <a:pt x="42992" y="118104"/>
                  </a:cubicBezTo>
                  <a:cubicBezTo>
                    <a:pt x="43339" y="116894"/>
                    <a:pt x="43687" y="115064"/>
                    <a:pt x="44034" y="112645"/>
                  </a:cubicBezTo>
                  <a:lnTo>
                    <a:pt x="44034" y="91757"/>
                  </a:lnTo>
                  <a:cubicBezTo>
                    <a:pt x="43692" y="95189"/>
                    <a:pt x="43360" y="97739"/>
                    <a:pt x="43037" y="99438"/>
                  </a:cubicBezTo>
                  <a:cubicBezTo>
                    <a:pt x="42713" y="101105"/>
                    <a:pt x="42398" y="101955"/>
                    <a:pt x="42088" y="101955"/>
                  </a:cubicBezTo>
                  <a:cubicBezTo>
                    <a:pt x="41706" y="101955"/>
                    <a:pt x="41409" y="100386"/>
                    <a:pt x="41197" y="97183"/>
                  </a:cubicBezTo>
                  <a:cubicBezTo>
                    <a:pt x="40983" y="94012"/>
                    <a:pt x="40860" y="89239"/>
                    <a:pt x="40824" y="82898"/>
                  </a:cubicBezTo>
                  <a:lnTo>
                    <a:pt x="44251" y="82898"/>
                  </a:lnTo>
                  <a:lnTo>
                    <a:pt x="44251" y="75183"/>
                  </a:lnTo>
                  <a:cubicBezTo>
                    <a:pt x="44251" y="61748"/>
                    <a:pt x="44034" y="51026"/>
                    <a:pt x="43601" y="43018"/>
                  </a:cubicBezTo>
                  <a:cubicBezTo>
                    <a:pt x="43168" y="34976"/>
                    <a:pt x="42592" y="30988"/>
                    <a:pt x="41872" y="30988"/>
                  </a:cubicBezTo>
                  <a:close/>
                  <a:moveTo>
                    <a:pt x="54467" y="30988"/>
                  </a:moveTo>
                  <a:cubicBezTo>
                    <a:pt x="53677" y="30988"/>
                    <a:pt x="53057" y="34911"/>
                    <a:pt x="52612" y="42789"/>
                  </a:cubicBezTo>
                  <a:cubicBezTo>
                    <a:pt x="52166" y="50667"/>
                    <a:pt x="51942" y="61552"/>
                    <a:pt x="51942" y="75478"/>
                  </a:cubicBezTo>
                  <a:cubicBezTo>
                    <a:pt x="51942" y="89403"/>
                    <a:pt x="52166" y="100288"/>
                    <a:pt x="52612" y="108166"/>
                  </a:cubicBezTo>
                  <a:cubicBezTo>
                    <a:pt x="53057" y="116044"/>
                    <a:pt x="53677" y="119967"/>
                    <a:pt x="54467" y="119967"/>
                  </a:cubicBezTo>
                  <a:cubicBezTo>
                    <a:pt x="55258" y="119967"/>
                    <a:pt x="55872" y="116044"/>
                    <a:pt x="56318" y="108166"/>
                  </a:cubicBezTo>
                  <a:cubicBezTo>
                    <a:pt x="56761" y="100288"/>
                    <a:pt x="56982" y="89403"/>
                    <a:pt x="56982" y="75478"/>
                  </a:cubicBezTo>
                  <a:cubicBezTo>
                    <a:pt x="56982" y="61552"/>
                    <a:pt x="56761" y="50667"/>
                    <a:pt x="56318" y="42789"/>
                  </a:cubicBezTo>
                  <a:cubicBezTo>
                    <a:pt x="55872" y="34911"/>
                    <a:pt x="55258" y="30988"/>
                    <a:pt x="54467" y="30988"/>
                  </a:cubicBezTo>
                  <a:close/>
                  <a:moveTo>
                    <a:pt x="68508" y="30988"/>
                  </a:moveTo>
                  <a:cubicBezTo>
                    <a:pt x="67715" y="30988"/>
                    <a:pt x="67095" y="34944"/>
                    <a:pt x="66642" y="42854"/>
                  </a:cubicBezTo>
                  <a:cubicBezTo>
                    <a:pt x="66191" y="50765"/>
                    <a:pt x="65965" y="61650"/>
                    <a:pt x="65965" y="75478"/>
                  </a:cubicBezTo>
                  <a:cubicBezTo>
                    <a:pt x="65965" y="89534"/>
                    <a:pt x="66194" y="100484"/>
                    <a:pt x="66655" y="108264"/>
                  </a:cubicBezTo>
                  <a:cubicBezTo>
                    <a:pt x="67115" y="116077"/>
                    <a:pt x="67760" y="119967"/>
                    <a:pt x="68588" y="119967"/>
                  </a:cubicBezTo>
                  <a:cubicBezTo>
                    <a:pt x="68936" y="119967"/>
                    <a:pt x="69283" y="119346"/>
                    <a:pt x="69628" y="118104"/>
                  </a:cubicBezTo>
                  <a:cubicBezTo>
                    <a:pt x="69975" y="116894"/>
                    <a:pt x="70323" y="115064"/>
                    <a:pt x="70670" y="112645"/>
                  </a:cubicBezTo>
                  <a:lnTo>
                    <a:pt x="70670" y="91757"/>
                  </a:lnTo>
                  <a:cubicBezTo>
                    <a:pt x="70328" y="95189"/>
                    <a:pt x="69996" y="97739"/>
                    <a:pt x="69673" y="99438"/>
                  </a:cubicBezTo>
                  <a:cubicBezTo>
                    <a:pt x="69348" y="101105"/>
                    <a:pt x="69034" y="101955"/>
                    <a:pt x="68724" y="101955"/>
                  </a:cubicBezTo>
                  <a:cubicBezTo>
                    <a:pt x="68341" y="101955"/>
                    <a:pt x="68044" y="100386"/>
                    <a:pt x="67833" y="97183"/>
                  </a:cubicBezTo>
                  <a:cubicBezTo>
                    <a:pt x="67619" y="94012"/>
                    <a:pt x="67496" y="89239"/>
                    <a:pt x="67460" y="82898"/>
                  </a:cubicBezTo>
                  <a:lnTo>
                    <a:pt x="70887" y="82898"/>
                  </a:lnTo>
                  <a:lnTo>
                    <a:pt x="70887" y="75183"/>
                  </a:lnTo>
                  <a:cubicBezTo>
                    <a:pt x="70887" y="61748"/>
                    <a:pt x="70670" y="51026"/>
                    <a:pt x="70237" y="43018"/>
                  </a:cubicBezTo>
                  <a:cubicBezTo>
                    <a:pt x="69804" y="34976"/>
                    <a:pt x="69228" y="30988"/>
                    <a:pt x="68508" y="30988"/>
                  </a:cubicBezTo>
                  <a:close/>
                  <a:moveTo>
                    <a:pt x="82208" y="30988"/>
                  </a:moveTo>
                  <a:cubicBezTo>
                    <a:pt x="81415" y="30988"/>
                    <a:pt x="80796" y="34944"/>
                    <a:pt x="80343" y="42854"/>
                  </a:cubicBezTo>
                  <a:cubicBezTo>
                    <a:pt x="79892" y="50765"/>
                    <a:pt x="79666" y="61650"/>
                    <a:pt x="79666" y="75478"/>
                  </a:cubicBezTo>
                  <a:cubicBezTo>
                    <a:pt x="79666" y="89534"/>
                    <a:pt x="79895" y="100484"/>
                    <a:pt x="80355" y="108264"/>
                  </a:cubicBezTo>
                  <a:cubicBezTo>
                    <a:pt x="80816" y="116077"/>
                    <a:pt x="81461" y="119967"/>
                    <a:pt x="82289" y="119967"/>
                  </a:cubicBezTo>
                  <a:cubicBezTo>
                    <a:pt x="82636" y="119967"/>
                    <a:pt x="82984" y="119346"/>
                    <a:pt x="83329" y="118104"/>
                  </a:cubicBezTo>
                  <a:cubicBezTo>
                    <a:pt x="83676" y="116894"/>
                    <a:pt x="84023" y="115064"/>
                    <a:pt x="84371" y="112645"/>
                  </a:cubicBezTo>
                  <a:lnTo>
                    <a:pt x="84371" y="91757"/>
                  </a:lnTo>
                  <a:cubicBezTo>
                    <a:pt x="84028" y="95189"/>
                    <a:pt x="83696" y="97739"/>
                    <a:pt x="83374" y="99438"/>
                  </a:cubicBezTo>
                  <a:cubicBezTo>
                    <a:pt x="83049" y="101105"/>
                    <a:pt x="82734" y="101955"/>
                    <a:pt x="82425" y="101955"/>
                  </a:cubicBezTo>
                  <a:cubicBezTo>
                    <a:pt x="82042" y="101955"/>
                    <a:pt x="81745" y="100386"/>
                    <a:pt x="81534" y="97183"/>
                  </a:cubicBezTo>
                  <a:cubicBezTo>
                    <a:pt x="81320" y="94012"/>
                    <a:pt x="81196" y="89239"/>
                    <a:pt x="81161" y="82898"/>
                  </a:cubicBezTo>
                  <a:lnTo>
                    <a:pt x="84587" y="82898"/>
                  </a:lnTo>
                  <a:lnTo>
                    <a:pt x="84587" y="75183"/>
                  </a:lnTo>
                  <a:cubicBezTo>
                    <a:pt x="84587" y="61748"/>
                    <a:pt x="84371" y="51026"/>
                    <a:pt x="83938" y="43018"/>
                  </a:cubicBezTo>
                  <a:cubicBezTo>
                    <a:pt x="83505" y="34976"/>
                    <a:pt x="82928" y="30988"/>
                    <a:pt x="82208" y="30988"/>
                  </a:cubicBezTo>
                  <a:close/>
                  <a:moveTo>
                    <a:pt x="95861" y="2745"/>
                  </a:moveTo>
                  <a:cubicBezTo>
                    <a:pt x="94806" y="2745"/>
                    <a:pt x="93975" y="7976"/>
                    <a:pt x="93371" y="18403"/>
                  </a:cubicBezTo>
                  <a:cubicBezTo>
                    <a:pt x="92764" y="28864"/>
                    <a:pt x="92462" y="43181"/>
                    <a:pt x="92462" y="61389"/>
                  </a:cubicBezTo>
                  <a:cubicBezTo>
                    <a:pt x="92462" y="79400"/>
                    <a:pt x="92759" y="93685"/>
                    <a:pt x="93354" y="104178"/>
                  </a:cubicBezTo>
                  <a:cubicBezTo>
                    <a:pt x="93950" y="114704"/>
                    <a:pt x="94756" y="119967"/>
                    <a:pt x="95773" y="119967"/>
                  </a:cubicBezTo>
                  <a:cubicBezTo>
                    <a:pt x="96224" y="119967"/>
                    <a:pt x="96662" y="119084"/>
                    <a:pt x="97085" y="117319"/>
                  </a:cubicBezTo>
                  <a:cubicBezTo>
                    <a:pt x="97508" y="115554"/>
                    <a:pt x="97915" y="112906"/>
                    <a:pt x="98308" y="109376"/>
                  </a:cubicBezTo>
                  <a:lnTo>
                    <a:pt x="98308" y="55047"/>
                  </a:lnTo>
                  <a:lnTo>
                    <a:pt x="95851" y="55047"/>
                  </a:lnTo>
                  <a:lnTo>
                    <a:pt x="95851" y="74562"/>
                  </a:lnTo>
                  <a:lnTo>
                    <a:pt x="96813" y="74562"/>
                  </a:lnTo>
                  <a:lnTo>
                    <a:pt x="96813" y="96496"/>
                  </a:lnTo>
                  <a:cubicBezTo>
                    <a:pt x="96702" y="97314"/>
                    <a:pt x="96576" y="97902"/>
                    <a:pt x="96435" y="98294"/>
                  </a:cubicBezTo>
                  <a:cubicBezTo>
                    <a:pt x="96294" y="98654"/>
                    <a:pt x="96143" y="98850"/>
                    <a:pt x="95979" y="98850"/>
                  </a:cubicBezTo>
                  <a:cubicBezTo>
                    <a:pt x="95375" y="98850"/>
                    <a:pt x="94909" y="95614"/>
                    <a:pt x="94582" y="89109"/>
                  </a:cubicBezTo>
                  <a:cubicBezTo>
                    <a:pt x="94255" y="82604"/>
                    <a:pt x="94091" y="73353"/>
                    <a:pt x="94091" y="61389"/>
                  </a:cubicBezTo>
                  <a:cubicBezTo>
                    <a:pt x="94091" y="49359"/>
                    <a:pt x="94260" y="40076"/>
                    <a:pt x="94600" y="33603"/>
                  </a:cubicBezTo>
                  <a:cubicBezTo>
                    <a:pt x="94940" y="27098"/>
                    <a:pt x="95425" y="23862"/>
                    <a:pt x="96052" y="23862"/>
                  </a:cubicBezTo>
                  <a:cubicBezTo>
                    <a:pt x="96390" y="23862"/>
                    <a:pt x="96730" y="24745"/>
                    <a:pt x="97064" y="26510"/>
                  </a:cubicBezTo>
                  <a:cubicBezTo>
                    <a:pt x="97402" y="28275"/>
                    <a:pt x="97742" y="30956"/>
                    <a:pt x="98084" y="34551"/>
                  </a:cubicBezTo>
                  <a:lnTo>
                    <a:pt x="98084" y="11146"/>
                  </a:lnTo>
                  <a:cubicBezTo>
                    <a:pt x="97752" y="8368"/>
                    <a:pt x="97402" y="6276"/>
                    <a:pt x="97029" y="4870"/>
                  </a:cubicBezTo>
                  <a:cubicBezTo>
                    <a:pt x="96657" y="3464"/>
                    <a:pt x="96266" y="2745"/>
                    <a:pt x="95861" y="2745"/>
                  </a:cubicBezTo>
                  <a:close/>
                  <a:moveTo>
                    <a:pt x="105715" y="30988"/>
                  </a:moveTo>
                  <a:cubicBezTo>
                    <a:pt x="105400" y="30988"/>
                    <a:pt x="105083" y="31348"/>
                    <a:pt x="104766" y="32067"/>
                  </a:cubicBezTo>
                  <a:cubicBezTo>
                    <a:pt x="104448" y="32819"/>
                    <a:pt x="104134" y="33865"/>
                    <a:pt x="103819" y="35303"/>
                  </a:cubicBezTo>
                  <a:lnTo>
                    <a:pt x="103819" y="55962"/>
                  </a:lnTo>
                  <a:cubicBezTo>
                    <a:pt x="104053" y="53642"/>
                    <a:pt x="104302" y="51876"/>
                    <a:pt x="104574" y="50732"/>
                  </a:cubicBezTo>
                  <a:cubicBezTo>
                    <a:pt x="104844" y="49555"/>
                    <a:pt x="105136" y="49000"/>
                    <a:pt x="105450" y="49000"/>
                  </a:cubicBezTo>
                  <a:cubicBezTo>
                    <a:pt x="105838" y="49000"/>
                    <a:pt x="106123" y="49980"/>
                    <a:pt x="106304" y="51974"/>
                  </a:cubicBezTo>
                  <a:cubicBezTo>
                    <a:pt x="106488" y="53968"/>
                    <a:pt x="106578" y="57107"/>
                    <a:pt x="106578" y="61389"/>
                  </a:cubicBezTo>
                  <a:lnTo>
                    <a:pt x="106578" y="63514"/>
                  </a:lnTo>
                  <a:lnTo>
                    <a:pt x="105715" y="63514"/>
                  </a:lnTo>
                  <a:cubicBezTo>
                    <a:pt x="104924" y="63514"/>
                    <a:pt x="104343" y="65834"/>
                    <a:pt x="103973" y="70476"/>
                  </a:cubicBezTo>
                  <a:cubicBezTo>
                    <a:pt x="103603" y="75118"/>
                    <a:pt x="103419" y="82408"/>
                    <a:pt x="103419" y="92345"/>
                  </a:cubicBezTo>
                  <a:cubicBezTo>
                    <a:pt x="103419" y="100517"/>
                    <a:pt x="103567" y="107153"/>
                    <a:pt x="103862" y="112285"/>
                  </a:cubicBezTo>
                  <a:cubicBezTo>
                    <a:pt x="104159" y="117417"/>
                    <a:pt x="104544" y="119967"/>
                    <a:pt x="105020" y="119967"/>
                  </a:cubicBezTo>
                  <a:cubicBezTo>
                    <a:pt x="105372" y="119967"/>
                    <a:pt x="105669" y="118790"/>
                    <a:pt x="105916" y="116436"/>
                  </a:cubicBezTo>
                  <a:cubicBezTo>
                    <a:pt x="106163" y="114116"/>
                    <a:pt x="106382" y="110356"/>
                    <a:pt x="106578" y="105224"/>
                  </a:cubicBezTo>
                  <a:lnTo>
                    <a:pt x="106578" y="117777"/>
                  </a:lnTo>
                  <a:lnTo>
                    <a:pt x="108059" y="117777"/>
                  </a:lnTo>
                  <a:lnTo>
                    <a:pt x="108059" y="69430"/>
                  </a:lnTo>
                  <a:cubicBezTo>
                    <a:pt x="108059" y="55864"/>
                    <a:pt x="107875" y="46058"/>
                    <a:pt x="107507" y="40010"/>
                  </a:cubicBezTo>
                  <a:cubicBezTo>
                    <a:pt x="107140" y="33996"/>
                    <a:pt x="106543" y="30988"/>
                    <a:pt x="105715" y="30988"/>
                  </a:cubicBezTo>
                  <a:close/>
                  <a:moveTo>
                    <a:pt x="112540" y="32"/>
                  </a:moveTo>
                  <a:lnTo>
                    <a:pt x="112540" y="45437"/>
                  </a:lnTo>
                  <a:cubicBezTo>
                    <a:pt x="112339" y="40501"/>
                    <a:pt x="112114" y="36840"/>
                    <a:pt x="111870" y="34486"/>
                  </a:cubicBezTo>
                  <a:cubicBezTo>
                    <a:pt x="111626" y="32165"/>
                    <a:pt x="111344" y="30988"/>
                    <a:pt x="111029" y="30988"/>
                  </a:cubicBezTo>
                  <a:cubicBezTo>
                    <a:pt x="110463" y="30988"/>
                    <a:pt x="110000" y="35140"/>
                    <a:pt x="109637" y="43443"/>
                  </a:cubicBezTo>
                  <a:cubicBezTo>
                    <a:pt x="109275" y="51713"/>
                    <a:pt x="109093" y="62402"/>
                    <a:pt x="109093" y="75478"/>
                  </a:cubicBezTo>
                  <a:cubicBezTo>
                    <a:pt x="109093" y="88553"/>
                    <a:pt x="109275" y="99210"/>
                    <a:pt x="109637" y="107512"/>
                  </a:cubicBezTo>
                  <a:cubicBezTo>
                    <a:pt x="110000" y="115815"/>
                    <a:pt x="110463" y="119967"/>
                    <a:pt x="111029" y="119967"/>
                  </a:cubicBezTo>
                  <a:cubicBezTo>
                    <a:pt x="111349" y="119967"/>
                    <a:pt x="111629" y="118823"/>
                    <a:pt x="111873" y="116502"/>
                  </a:cubicBezTo>
                  <a:cubicBezTo>
                    <a:pt x="112114" y="114181"/>
                    <a:pt x="112339" y="110520"/>
                    <a:pt x="112540" y="105518"/>
                  </a:cubicBezTo>
                  <a:lnTo>
                    <a:pt x="112540" y="117777"/>
                  </a:lnTo>
                  <a:lnTo>
                    <a:pt x="114013" y="117777"/>
                  </a:lnTo>
                  <a:lnTo>
                    <a:pt x="114013" y="32"/>
                  </a:lnTo>
                  <a:close/>
                  <a:moveTo>
                    <a:pt x="117620" y="30988"/>
                  </a:moveTo>
                  <a:cubicBezTo>
                    <a:pt x="116827" y="30988"/>
                    <a:pt x="116208" y="34944"/>
                    <a:pt x="115755" y="42854"/>
                  </a:cubicBezTo>
                  <a:cubicBezTo>
                    <a:pt x="115304" y="50765"/>
                    <a:pt x="115078" y="61650"/>
                    <a:pt x="115078" y="75478"/>
                  </a:cubicBezTo>
                  <a:cubicBezTo>
                    <a:pt x="115078" y="89534"/>
                    <a:pt x="115307" y="100484"/>
                    <a:pt x="115767" y="108264"/>
                  </a:cubicBezTo>
                  <a:cubicBezTo>
                    <a:pt x="116228" y="116077"/>
                    <a:pt x="116873" y="119967"/>
                    <a:pt x="117701" y="119967"/>
                  </a:cubicBezTo>
                  <a:cubicBezTo>
                    <a:pt x="118048" y="119967"/>
                    <a:pt x="118396" y="119346"/>
                    <a:pt x="118741" y="118104"/>
                  </a:cubicBezTo>
                  <a:cubicBezTo>
                    <a:pt x="119088" y="116894"/>
                    <a:pt x="119436" y="115064"/>
                    <a:pt x="119783" y="112645"/>
                  </a:cubicBezTo>
                  <a:lnTo>
                    <a:pt x="119783" y="91757"/>
                  </a:lnTo>
                  <a:cubicBezTo>
                    <a:pt x="119441" y="95189"/>
                    <a:pt x="119108" y="97739"/>
                    <a:pt x="118786" y="99438"/>
                  </a:cubicBezTo>
                  <a:cubicBezTo>
                    <a:pt x="118461" y="101105"/>
                    <a:pt x="118147" y="101955"/>
                    <a:pt x="117837" y="101955"/>
                  </a:cubicBezTo>
                  <a:cubicBezTo>
                    <a:pt x="117454" y="101955"/>
                    <a:pt x="117157" y="100386"/>
                    <a:pt x="116946" y="97183"/>
                  </a:cubicBezTo>
                  <a:cubicBezTo>
                    <a:pt x="116732" y="94012"/>
                    <a:pt x="116608" y="89239"/>
                    <a:pt x="116573" y="82898"/>
                  </a:cubicBezTo>
                  <a:lnTo>
                    <a:pt x="120000" y="82898"/>
                  </a:lnTo>
                  <a:lnTo>
                    <a:pt x="120000" y="75183"/>
                  </a:lnTo>
                  <a:cubicBezTo>
                    <a:pt x="120000" y="61748"/>
                    <a:pt x="119783" y="51026"/>
                    <a:pt x="119350" y="43018"/>
                  </a:cubicBezTo>
                  <a:cubicBezTo>
                    <a:pt x="118917" y="34976"/>
                    <a:pt x="118340" y="30988"/>
                    <a:pt x="117620" y="30988"/>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3" name="Shape 433"/>
            <p:cNvSpPr/>
            <p:nvPr/>
          </p:nvSpPr>
          <p:spPr>
            <a:xfrm>
              <a:off x="1946150" y="2160550"/>
              <a:ext cx="136125" cy="89649"/>
            </a:xfrm>
            <a:custGeom>
              <a:avLst/>
              <a:gdLst/>
              <a:ahLst/>
              <a:cxnLst/>
              <a:rect l="0" t="0" r="0" b="0"/>
              <a:pathLst>
                <a:path w="120000" h="120000" extrusionOk="0">
                  <a:moveTo>
                    <a:pt x="53663" y="87774"/>
                  </a:moveTo>
                  <a:lnTo>
                    <a:pt x="53663" y="117757"/>
                  </a:lnTo>
                  <a:lnTo>
                    <a:pt x="66556" y="117757"/>
                  </a:lnTo>
                  <a:lnTo>
                    <a:pt x="66556" y="87774"/>
                  </a:lnTo>
                  <a:close/>
                  <a:moveTo>
                    <a:pt x="18292" y="0"/>
                  </a:moveTo>
                  <a:cubicBezTo>
                    <a:pt x="15713" y="0"/>
                    <a:pt x="13090" y="401"/>
                    <a:pt x="10402" y="1238"/>
                  </a:cubicBezTo>
                  <a:cubicBezTo>
                    <a:pt x="7735" y="2074"/>
                    <a:pt x="5024" y="3312"/>
                    <a:pt x="2314" y="4952"/>
                  </a:cubicBezTo>
                  <a:lnTo>
                    <a:pt x="2314" y="26804"/>
                  </a:lnTo>
                  <a:cubicBezTo>
                    <a:pt x="4561" y="24696"/>
                    <a:pt x="6809" y="23089"/>
                    <a:pt x="9079" y="22018"/>
                  </a:cubicBezTo>
                  <a:cubicBezTo>
                    <a:pt x="11349" y="20914"/>
                    <a:pt x="13597" y="20379"/>
                    <a:pt x="15823" y="20379"/>
                  </a:cubicBezTo>
                  <a:cubicBezTo>
                    <a:pt x="18820" y="20379"/>
                    <a:pt x="21157" y="21583"/>
                    <a:pt x="22809" y="24026"/>
                  </a:cubicBezTo>
                  <a:cubicBezTo>
                    <a:pt x="24462" y="26436"/>
                    <a:pt x="25278" y="29882"/>
                    <a:pt x="25278" y="34333"/>
                  </a:cubicBezTo>
                  <a:cubicBezTo>
                    <a:pt x="25278" y="39118"/>
                    <a:pt x="24440" y="42699"/>
                    <a:pt x="22743" y="45041"/>
                  </a:cubicBezTo>
                  <a:cubicBezTo>
                    <a:pt x="21046" y="47384"/>
                    <a:pt x="18468" y="48588"/>
                    <a:pt x="14986" y="48588"/>
                  </a:cubicBezTo>
                  <a:lnTo>
                    <a:pt x="9190" y="48588"/>
                  </a:lnTo>
                  <a:lnTo>
                    <a:pt x="9190" y="67796"/>
                  </a:lnTo>
                  <a:lnTo>
                    <a:pt x="14699" y="67796"/>
                  </a:lnTo>
                  <a:cubicBezTo>
                    <a:pt x="18600" y="67796"/>
                    <a:pt x="21553" y="69135"/>
                    <a:pt x="23537" y="71846"/>
                  </a:cubicBezTo>
                  <a:cubicBezTo>
                    <a:pt x="25542" y="74556"/>
                    <a:pt x="26534" y="78538"/>
                    <a:pt x="26534" y="83825"/>
                  </a:cubicBezTo>
                  <a:cubicBezTo>
                    <a:pt x="26534" y="88945"/>
                    <a:pt x="25564" y="92861"/>
                    <a:pt x="23625" y="95605"/>
                  </a:cubicBezTo>
                  <a:cubicBezTo>
                    <a:pt x="21663" y="98315"/>
                    <a:pt x="18865" y="99687"/>
                    <a:pt x="15206" y="99687"/>
                  </a:cubicBezTo>
                  <a:cubicBezTo>
                    <a:pt x="12760" y="99687"/>
                    <a:pt x="10247" y="98984"/>
                    <a:pt x="7713" y="97579"/>
                  </a:cubicBezTo>
                  <a:cubicBezTo>
                    <a:pt x="5157" y="96140"/>
                    <a:pt x="2600" y="94032"/>
                    <a:pt x="22" y="91254"/>
                  </a:cubicBezTo>
                  <a:lnTo>
                    <a:pt x="22" y="114277"/>
                  </a:lnTo>
                  <a:cubicBezTo>
                    <a:pt x="2710" y="116185"/>
                    <a:pt x="5443" y="117590"/>
                    <a:pt x="8198" y="118561"/>
                  </a:cubicBezTo>
                  <a:cubicBezTo>
                    <a:pt x="10975" y="119531"/>
                    <a:pt x="13707" y="120000"/>
                    <a:pt x="16462" y="120000"/>
                  </a:cubicBezTo>
                  <a:cubicBezTo>
                    <a:pt x="24264" y="120000"/>
                    <a:pt x="30170" y="117021"/>
                    <a:pt x="34247" y="111065"/>
                  </a:cubicBezTo>
                  <a:cubicBezTo>
                    <a:pt x="38303" y="105075"/>
                    <a:pt x="40330" y="96374"/>
                    <a:pt x="40330" y="84896"/>
                  </a:cubicBezTo>
                  <a:cubicBezTo>
                    <a:pt x="40330" y="77200"/>
                    <a:pt x="39404" y="70875"/>
                    <a:pt x="37531" y="65889"/>
                  </a:cubicBezTo>
                  <a:cubicBezTo>
                    <a:pt x="35636" y="60903"/>
                    <a:pt x="32903" y="57389"/>
                    <a:pt x="29289" y="55382"/>
                  </a:cubicBezTo>
                  <a:cubicBezTo>
                    <a:pt x="32528" y="53641"/>
                    <a:pt x="34953" y="50596"/>
                    <a:pt x="36606" y="46279"/>
                  </a:cubicBezTo>
                  <a:cubicBezTo>
                    <a:pt x="38258" y="41963"/>
                    <a:pt x="39074" y="36441"/>
                    <a:pt x="39074" y="29682"/>
                  </a:cubicBezTo>
                  <a:cubicBezTo>
                    <a:pt x="39074" y="19743"/>
                    <a:pt x="37355" y="12348"/>
                    <a:pt x="33895" y="7395"/>
                  </a:cubicBezTo>
                  <a:cubicBezTo>
                    <a:pt x="30457" y="2476"/>
                    <a:pt x="25256" y="0"/>
                    <a:pt x="18292" y="0"/>
                  </a:cubicBezTo>
                  <a:close/>
                  <a:moveTo>
                    <a:pt x="81829" y="2108"/>
                  </a:moveTo>
                  <a:lnTo>
                    <a:pt x="81829" y="67161"/>
                  </a:lnTo>
                  <a:cubicBezTo>
                    <a:pt x="84407" y="64852"/>
                    <a:pt x="86809" y="63112"/>
                    <a:pt x="89057" y="62007"/>
                  </a:cubicBezTo>
                  <a:cubicBezTo>
                    <a:pt x="91305" y="60903"/>
                    <a:pt x="93421" y="60334"/>
                    <a:pt x="95404" y="60334"/>
                  </a:cubicBezTo>
                  <a:cubicBezTo>
                    <a:pt x="98754" y="60334"/>
                    <a:pt x="101377" y="62108"/>
                    <a:pt x="103316" y="65621"/>
                  </a:cubicBezTo>
                  <a:cubicBezTo>
                    <a:pt x="105234" y="69135"/>
                    <a:pt x="106203" y="73920"/>
                    <a:pt x="106203" y="80011"/>
                  </a:cubicBezTo>
                  <a:cubicBezTo>
                    <a:pt x="106203" y="86068"/>
                    <a:pt x="105234" y="90853"/>
                    <a:pt x="103316" y="94400"/>
                  </a:cubicBezTo>
                  <a:cubicBezTo>
                    <a:pt x="101377" y="97947"/>
                    <a:pt x="98754" y="99687"/>
                    <a:pt x="95404" y="99687"/>
                  </a:cubicBezTo>
                  <a:cubicBezTo>
                    <a:pt x="93090" y="99687"/>
                    <a:pt x="90622" y="98784"/>
                    <a:pt x="88000" y="96977"/>
                  </a:cubicBezTo>
                  <a:cubicBezTo>
                    <a:pt x="85399" y="95170"/>
                    <a:pt x="82622" y="92459"/>
                    <a:pt x="79713" y="88845"/>
                  </a:cubicBezTo>
                  <a:lnTo>
                    <a:pt x="79713" y="112336"/>
                  </a:lnTo>
                  <a:cubicBezTo>
                    <a:pt x="82644" y="114913"/>
                    <a:pt x="85597" y="116820"/>
                    <a:pt x="88573" y="118092"/>
                  </a:cubicBezTo>
                  <a:cubicBezTo>
                    <a:pt x="91548" y="119364"/>
                    <a:pt x="94567" y="120000"/>
                    <a:pt x="97586" y="120000"/>
                  </a:cubicBezTo>
                  <a:cubicBezTo>
                    <a:pt x="104617" y="120000"/>
                    <a:pt x="110104" y="116452"/>
                    <a:pt x="114071" y="109392"/>
                  </a:cubicBezTo>
                  <a:cubicBezTo>
                    <a:pt x="118016" y="102297"/>
                    <a:pt x="120000" y="92526"/>
                    <a:pt x="120000" y="80011"/>
                  </a:cubicBezTo>
                  <a:cubicBezTo>
                    <a:pt x="120000" y="67428"/>
                    <a:pt x="118170" y="57590"/>
                    <a:pt x="114556" y="50563"/>
                  </a:cubicBezTo>
                  <a:cubicBezTo>
                    <a:pt x="110920" y="43502"/>
                    <a:pt x="105829" y="39988"/>
                    <a:pt x="99305" y="39988"/>
                  </a:cubicBezTo>
                  <a:cubicBezTo>
                    <a:pt x="98159" y="39988"/>
                    <a:pt x="97057" y="40156"/>
                    <a:pt x="96000" y="40490"/>
                  </a:cubicBezTo>
                  <a:cubicBezTo>
                    <a:pt x="94942" y="40825"/>
                    <a:pt x="93884" y="41293"/>
                    <a:pt x="92826" y="41896"/>
                  </a:cubicBezTo>
                  <a:lnTo>
                    <a:pt x="92826" y="24026"/>
                  </a:lnTo>
                  <a:lnTo>
                    <a:pt x="116121" y="24026"/>
                  </a:lnTo>
                  <a:lnTo>
                    <a:pt x="116121" y="210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4" name="Shape 434"/>
            <p:cNvSpPr/>
            <p:nvPr/>
          </p:nvSpPr>
          <p:spPr>
            <a:xfrm>
              <a:off x="2148643" y="2208575"/>
              <a:ext cx="32700" cy="14950"/>
            </a:xfrm>
            <a:custGeom>
              <a:avLst/>
              <a:gdLst/>
              <a:ahLst/>
              <a:cxnLst/>
              <a:rect l="0" t="0" r="0" b="0"/>
              <a:pathLst>
                <a:path w="120000" h="120000" extrusionOk="0">
                  <a:moveTo>
                    <a:pt x="0" y="0"/>
                  </a:moveTo>
                  <a:lnTo>
                    <a:pt x="0" y="120000"/>
                  </a:lnTo>
                  <a:lnTo>
                    <a:pt x="120000" y="120000"/>
                  </a:lnTo>
                  <a:lnTo>
                    <a:pt x="120000"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5" name="Shape 435"/>
            <p:cNvSpPr/>
            <p:nvPr/>
          </p:nvSpPr>
          <p:spPr>
            <a:xfrm>
              <a:off x="2233400" y="2160550"/>
              <a:ext cx="335524" cy="89649"/>
            </a:xfrm>
            <a:custGeom>
              <a:avLst/>
              <a:gdLst/>
              <a:ahLst/>
              <a:cxnLst/>
              <a:rect l="0" t="0" r="0" b="0"/>
              <a:pathLst>
                <a:path w="120000" h="120000" extrusionOk="0">
                  <a:moveTo>
                    <a:pt x="64940" y="41293"/>
                  </a:moveTo>
                  <a:lnTo>
                    <a:pt x="64940" y="59498"/>
                  </a:lnTo>
                  <a:lnTo>
                    <a:pt x="83573" y="59498"/>
                  </a:lnTo>
                  <a:lnTo>
                    <a:pt x="83573" y="41293"/>
                  </a:lnTo>
                  <a:close/>
                  <a:moveTo>
                    <a:pt x="9629" y="26636"/>
                  </a:moveTo>
                  <a:lnTo>
                    <a:pt x="9629" y="75058"/>
                  </a:lnTo>
                  <a:lnTo>
                    <a:pt x="3496" y="75058"/>
                  </a:lnTo>
                  <a:lnTo>
                    <a:pt x="9629" y="26636"/>
                  </a:lnTo>
                  <a:close/>
                  <a:moveTo>
                    <a:pt x="108626" y="29213"/>
                  </a:moveTo>
                  <a:lnTo>
                    <a:pt x="111595" y="75225"/>
                  </a:lnTo>
                  <a:lnTo>
                    <a:pt x="105649" y="75225"/>
                  </a:lnTo>
                  <a:lnTo>
                    <a:pt x="108626" y="29213"/>
                  </a:lnTo>
                  <a:close/>
                  <a:moveTo>
                    <a:pt x="64940" y="76530"/>
                  </a:moveTo>
                  <a:lnTo>
                    <a:pt x="64940" y="94902"/>
                  </a:lnTo>
                  <a:lnTo>
                    <a:pt x="83573" y="94902"/>
                  </a:lnTo>
                  <a:lnTo>
                    <a:pt x="83573" y="76530"/>
                  </a:lnTo>
                  <a:close/>
                  <a:moveTo>
                    <a:pt x="41058" y="20379"/>
                  </a:moveTo>
                  <a:cubicBezTo>
                    <a:pt x="42265" y="20379"/>
                    <a:pt x="43114" y="23324"/>
                    <a:pt x="43624" y="29247"/>
                  </a:cubicBezTo>
                  <a:cubicBezTo>
                    <a:pt x="44133" y="35170"/>
                    <a:pt x="44393" y="45343"/>
                    <a:pt x="44393" y="59799"/>
                  </a:cubicBezTo>
                  <a:cubicBezTo>
                    <a:pt x="44393" y="74422"/>
                    <a:pt x="44133" y="84729"/>
                    <a:pt x="43615" y="90719"/>
                  </a:cubicBezTo>
                  <a:cubicBezTo>
                    <a:pt x="43105" y="96709"/>
                    <a:pt x="42247" y="99687"/>
                    <a:pt x="41058" y="99687"/>
                  </a:cubicBezTo>
                  <a:cubicBezTo>
                    <a:pt x="39859" y="99687"/>
                    <a:pt x="39001" y="96709"/>
                    <a:pt x="38482" y="90719"/>
                  </a:cubicBezTo>
                  <a:cubicBezTo>
                    <a:pt x="37973" y="84729"/>
                    <a:pt x="37714" y="74422"/>
                    <a:pt x="37714" y="59799"/>
                  </a:cubicBezTo>
                  <a:cubicBezTo>
                    <a:pt x="37714" y="45343"/>
                    <a:pt x="37973" y="35170"/>
                    <a:pt x="38482" y="29247"/>
                  </a:cubicBezTo>
                  <a:cubicBezTo>
                    <a:pt x="39001" y="23324"/>
                    <a:pt x="39859" y="20379"/>
                    <a:pt x="41058" y="20379"/>
                  </a:cubicBezTo>
                  <a:close/>
                  <a:moveTo>
                    <a:pt x="8699" y="2108"/>
                  </a:moveTo>
                  <a:lnTo>
                    <a:pt x="0" y="71109"/>
                  </a:lnTo>
                  <a:lnTo>
                    <a:pt x="0" y="96675"/>
                  </a:lnTo>
                  <a:lnTo>
                    <a:pt x="9629" y="96675"/>
                  </a:lnTo>
                  <a:lnTo>
                    <a:pt x="9629" y="117757"/>
                  </a:lnTo>
                  <a:lnTo>
                    <a:pt x="14922" y="117757"/>
                  </a:lnTo>
                  <a:lnTo>
                    <a:pt x="14922" y="96675"/>
                  </a:lnTo>
                  <a:lnTo>
                    <a:pt x="18016" y="96675"/>
                  </a:lnTo>
                  <a:lnTo>
                    <a:pt x="18016" y="75058"/>
                  </a:lnTo>
                  <a:lnTo>
                    <a:pt x="14922" y="75058"/>
                  </a:lnTo>
                  <a:lnTo>
                    <a:pt x="14922" y="2108"/>
                  </a:lnTo>
                  <a:close/>
                  <a:moveTo>
                    <a:pt x="22424" y="87774"/>
                  </a:moveTo>
                  <a:lnTo>
                    <a:pt x="22424" y="117757"/>
                  </a:lnTo>
                  <a:lnTo>
                    <a:pt x="27655" y="117757"/>
                  </a:lnTo>
                  <a:lnTo>
                    <a:pt x="27655" y="87774"/>
                  </a:lnTo>
                  <a:close/>
                  <a:moveTo>
                    <a:pt x="105282" y="2108"/>
                  </a:moveTo>
                  <a:lnTo>
                    <a:pt x="97244" y="117757"/>
                  </a:lnTo>
                  <a:lnTo>
                    <a:pt x="102868" y="117757"/>
                  </a:lnTo>
                  <a:lnTo>
                    <a:pt x="104254" y="96675"/>
                  </a:lnTo>
                  <a:lnTo>
                    <a:pt x="113007" y="96675"/>
                  </a:lnTo>
                  <a:lnTo>
                    <a:pt x="114375" y="117757"/>
                  </a:lnTo>
                  <a:lnTo>
                    <a:pt x="119999" y="117757"/>
                  </a:lnTo>
                  <a:lnTo>
                    <a:pt x="111961" y="2108"/>
                  </a:lnTo>
                  <a:close/>
                  <a:moveTo>
                    <a:pt x="41058" y="0"/>
                  </a:moveTo>
                  <a:cubicBezTo>
                    <a:pt x="38196" y="0"/>
                    <a:pt x="35997" y="5220"/>
                    <a:pt x="34441" y="15627"/>
                  </a:cubicBezTo>
                  <a:cubicBezTo>
                    <a:pt x="32894" y="26034"/>
                    <a:pt x="32116" y="40825"/>
                    <a:pt x="32116" y="60033"/>
                  </a:cubicBezTo>
                  <a:cubicBezTo>
                    <a:pt x="32116" y="79208"/>
                    <a:pt x="32894" y="93965"/>
                    <a:pt x="34441" y="104372"/>
                  </a:cubicBezTo>
                  <a:cubicBezTo>
                    <a:pt x="35997" y="114779"/>
                    <a:pt x="38196" y="120000"/>
                    <a:pt x="41058" y="120000"/>
                  </a:cubicBezTo>
                  <a:cubicBezTo>
                    <a:pt x="43910" y="120000"/>
                    <a:pt x="46109" y="114779"/>
                    <a:pt x="47656" y="104372"/>
                  </a:cubicBezTo>
                  <a:cubicBezTo>
                    <a:pt x="49212" y="93965"/>
                    <a:pt x="49990" y="79208"/>
                    <a:pt x="49990" y="60033"/>
                  </a:cubicBezTo>
                  <a:cubicBezTo>
                    <a:pt x="49990" y="40825"/>
                    <a:pt x="49212" y="26001"/>
                    <a:pt x="47656" y="15627"/>
                  </a:cubicBezTo>
                  <a:cubicBezTo>
                    <a:pt x="46109" y="5220"/>
                    <a:pt x="43910" y="0"/>
                    <a:pt x="41058" y="0"/>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6" name="Shape 436"/>
            <p:cNvSpPr/>
            <p:nvPr/>
          </p:nvSpPr>
          <p:spPr>
            <a:xfrm>
              <a:off x="1944138" y="2296850"/>
              <a:ext cx="135124" cy="89674"/>
            </a:xfrm>
            <a:custGeom>
              <a:avLst/>
              <a:gdLst/>
              <a:ahLst/>
              <a:cxnLst/>
              <a:rect l="0" t="0" r="0" b="0"/>
              <a:pathLst>
                <a:path w="120000" h="120000" extrusionOk="0">
                  <a:moveTo>
                    <a:pt x="18427" y="0"/>
                  </a:moveTo>
                  <a:cubicBezTo>
                    <a:pt x="15496" y="0"/>
                    <a:pt x="12499" y="602"/>
                    <a:pt x="9435" y="1773"/>
                  </a:cubicBezTo>
                  <a:cubicBezTo>
                    <a:pt x="6394" y="2910"/>
                    <a:pt x="3285" y="4616"/>
                    <a:pt x="155" y="6824"/>
                  </a:cubicBezTo>
                  <a:lnTo>
                    <a:pt x="155" y="32216"/>
                  </a:lnTo>
                  <a:cubicBezTo>
                    <a:pt x="3108" y="28302"/>
                    <a:pt x="5861" y="25358"/>
                    <a:pt x="8436" y="23350"/>
                  </a:cubicBezTo>
                  <a:cubicBezTo>
                    <a:pt x="11012" y="21377"/>
                    <a:pt x="13387" y="20373"/>
                    <a:pt x="15541" y="20373"/>
                  </a:cubicBezTo>
                  <a:cubicBezTo>
                    <a:pt x="18360" y="20373"/>
                    <a:pt x="20625" y="22046"/>
                    <a:pt x="22312" y="25324"/>
                  </a:cubicBezTo>
                  <a:cubicBezTo>
                    <a:pt x="24022" y="28636"/>
                    <a:pt x="24865" y="33019"/>
                    <a:pt x="24865" y="38438"/>
                  </a:cubicBezTo>
                  <a:cubicBezTo>
                    <a:pt x="24865" y="41951"/>
                    <a:pt x="24444" y="45330"/>
                    <a:pt x="23600" y="48575"/>
                  </a:cubicBezTo>
                  <a:cubicBezTo>
                    <a:pt x="22756" y="51820"/>
                    <a:pt x="21446" y="55165"/>
                    <a:pt x="19692" y="58578"/>
                  </a:cubicBezTo>
                  <a:lnTo>
                    <a:pt x="22" y="95812"/>
                  </a:lnTo>
                  <a:lnTo>
                    <a:pt x="22" y="117725"/>
                  </a:lnTo>
                  <a:lnTo>
                    <a:pt x="39185" y="117725"/>
                  </a:lnTo>
                  <a:lnTo>
                    <a:pt x="39185" y="95812"/>
                  </a:lnTo>
                  <a:lnTo>
                    <a:pt x="15474" y="95812"/>
                  </a:lnTo>
                  <a:lnTo>
                    <a:pt x="26997" y="74134"/>
                  </a:lnTo>
                  <a:cubicBezTo>
                    <a:pt x="31859" y="65001"/>
                    <a:pt x="35034" y="57708"/>
                    <a:pt x="36566" y="52255"/>
                  </a:cubicBezTo>
                  <a:cubicBezTo>
                    <a:pt x="38075" y="46802"/>
                    <a:pt x="38830" y="40947"/>
                    <a:pt x="38830" y="34625"/>
                  </a:cubicBezTo>
                  <a:cubicBezTo>
                    <a:pt x="38830" y="23752"/>
                    <a:pt x="37054" y="15255"/>
                    <a:pt x="33480" y="9166"/>
                  </a:cubicBezTo>
                  <a:cubicBezTo>
                    <a:pt x="29905" y="3077"/>
                    <a:pt x="24888" y="0"/>
                    <a:pt x="18427" y="0"/>
                  </a:cubicBezTo>
                  <a:close/>
                  <a:moveTo>
                    <a:pt x="53150" y="87750"/>
                  </a:moveTo>
                  <a:lnTo>
                    <a:pt x="53150" y="117725"/>
                  </a:lnTo>
                  <a:lnTo>
                    <a:pt x="66160" y="117725"/>
                  </a:lnTo>
                  <a:lnTo>
                    <a:pt x="66160" y="87750"/>
                  </a:lnTo>
                  <a:close/>
                  <a:moveTo>
                    <a:pt x="81524" y="2107"/>
                  </a:moveTo>
                  <a:lnTo>
                    <a:pt x="81524" y="67142"/>
                  </a:lnTo>
                  <a:cubicBezTo>
                    <a:pt x="84122" y="64834"/>
                    <a:pt x="86564" y="63127"/>
                    <a:pt x="88828" y="62023"/>
                  </a:cubicBezTo>
                  <a:cubicBezTo>
                    <a:pt x="91093" y="60886"/>
                    <a:pt x="93224" y="60351"/>
                    <a:pt x="95222" y="60351"/>
                  </a:cubicBezTo>
                  <a:cubicBezTo>
                    <a:pt x="98597" y="60351"/>
                    <a:pt x="101239" y="62090"/>
                    <a:pt x="103171" y="65603"/>
                  </a:cubicBezTo>
                  <a:cubicBezTo>
                    <a:pt x="105124" y="69116"/>
                    <a:pt x="106079" y="73933"/>
                    <a:pt x="106079" y="80022"/>
                  </a:cubicBezTo>
                  <a:cubicBezTo>
                    <a:pt x="106079" y="86044"/>
                    <a:pt x="105124" y="90827"/>
                    <a:pt x="103171" y="94374"/>
                  </a:cubicBezTo>
                  <a:cubicBezTo>
                    <a:pt x="101239" y="97920"/>
                    <a:pt x="98597" y="99693"/>
                    <a:pt x="95222" y="99693"/>
                  </a:cubicBezTo>
                  <a:cubicBezTo>
                    <a:pt x="92891" y="99693"/>
                    <a:pt x="90405" y="98790"/>
                    <a:pt x="87763" y="96983"/>
                  </a:cubicBezTo>
                  <a:cubicBezTo>
                    <a:pt x="85121" y="95177"/>
                    <a:pt x="82345" y="92467"/>
                    <a:pt x="79393" y="88854"/>
                  </a:cubicBezTo>
                  <a:lnTo>
                    <a:pt x="79393" y="112305"/>
                  </a:lnTo>
                  <a:cubicBezTo>
                    <a:pt x="82368" y="114881"/>
                    <a:pt x="85343" y="116821"/>
                    <a:pt x="88340" y="118093"/>
                  </a:cubicBezTo>
                  <a:cubicBezTo>
                    <a:pt x="91337" y="119330"/>
                    <a:pt x="94357" y="119966"/>
                    <a:pt x="97420" y="119966"/>
                  </a:cubicBezTo>
                  <a:cubicBezTo>
                    <a:pt x="104503" y="119966"/>
                    <a:pt x="110031" y="116453"/>
                    <a:pt x="114005" y="109361"/>
                  </a:cubicBezTo>
                  <a:cubicBezTo>
                    <a:pt x="118001" y="102302"/>
                    <a:pt x="119977" y="92500"/>
                    <a:pt x="119977" y="80022"/>
                  </a:cubicBezTo>
                  <a:cubicBezTo>
                    <a:pt x="119977" y="67410"/>
                    <a:pt x="118157" y="57608"/>
                    <a:pt x="114493" y="50549"/>
                  </a:cubicBezTo>
                  <a:cubicBezTo>
                    <a:pt x="110830" y="43490"/>
                    <a:pt x="105724" y="39977"/>
                    <a:pt x="99152" y="39977"/>
                  </a:cubicBezTo>
                  <a:cubicBezTo>
                    <a:pt x="97998" y="39977"/>
                    <a:pt x="96888" y="40144"/>
                    <a:pt x="95822" y="40479"/>
                  </a:cubicBezTo>
                  <a:cubicBezTo>
                    <a:pt x="94734" y="40814"/>
                    <a:pt x="93668" y="41282"/>
                    <a:pt x="92625" y="41918"/>
                  </a:cubicBezTo>
                  <a:lnTo>
                    <a:pt x="92625" y="24020"/>
                  </a:lnTo>
                  <a:lnTo>
                    <a:pt x="116092" y="24020"/>
                  </a:lnTo>
                  <a:lnTo>
                    <a:pt x="116092" y="210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7" name="Shape 437"/>
            <p:cNvSpPr/>
            <p:nvPr/>
          </p:nvSpPr>
          <p:spPr>
            <a:xfrm>
              <a:off x="2156072" y="2344875"/>
              <a:ext cx="32700" cy="14975"/>
            </a:xfrm>
            <a:custGeom>
              <a:avLst/>
              <a:gdLst/>
              <a:ahLst/>
              <a:cxnLst/>
              <a:rect l="0" t="0" r="0" b="0"/>
              <a:pathLst>
                <a:path w="120000" h="120000" extrusionOk="0">
                  <a:moveTo>
                    <a:pt x="0" y="200"/>
                  </a:moveTo>
                  <a:lnTo>
                    <a:pt x="0" y="119799"/>
                  </a:lnTo>
                  <a:lnTo>
                    <a:pt x="120000" y="119799"/>
                  </a:lnTo>
                  <a:lnTo>
                    <a:pt x="120000" y="20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8" name="Shape 438"/>
            <p:cNvSpPr/>
            <p:nvPr/>
          </p:nvSpPr>
          <p:spPr>
            <a:xfrm>
              <a:off x="2235225" y="2296850"/>
              <a:ext cx="327275" cy="89674"/>
            </a:xfrm>
            <a:custGeom>
              <a:avLst/>
              <a:gdLst/>
              <a:ahLst/>
              <a:cxnLst/>
              <a:rect l="0" t="0" r="0" b="0"/>
              <a:pathLst>
                <a:path w="120000" h="120000" extrusionOk="0">
                  <a:moveTo>
                    <a:pt x="110595" y="22380"/>
                  </a:moveTo>
                  <a:cubicBezTo>
                    <a:pt x="111493" y="22380"/>
                    <a:pt x="112180" y="23451"/>
                    <a:pt x="112648" y="25525"/>
                  </a:cubicBezTo>
                  <a:cubicBezTo>
                    <a:pt x="113115" y="27633"/>
                    <a:pt x="113354" y="30643"/>
                    <a:pt x="113354" y="34625"/>
                  </a:cubicBezTo>
                  <a:cubicBezTo>
                    <a:pt x="113354" y="38672"/>
                    <a:pt x="113115" y="41717"/>
                    <a:pt x="112648" y="43758"/>
                  </a:cubicBezTo>
                  <a:cubicBezTo>
                    <a:pt x="112180" y="45832"/>
                    <a:pt x="111493" y="46869"/>
                    <a:pt x="110595" y="46869"/>
                  </a:cubicBezTo>
                  <a:lnTo>
                    <a:pt x="107414" y="46869"/>
                  </a:lnTo>
                  <a:lnTo>
                    <a:pt x="107414" y="22380"/>
                  </a:lnTo>
                  <a:close/>
                  <a:moveTo>
                    <a:pt x="65907" y="41282"/>
                  </a:moveTo>
                  <a:lnTo>
                    <a:pt x="65907" y="59481"/>
                  </a:lnTo>
                  <a:lnTo>
                    <a:pt x="85011" y="59481"/>
                  </a:lnTo>
                  <a:lnTo>
                    <a:pt x="85011" y="41282"/>
                  </a:lnTo>
                  <a:close/>
                  <a:moveTo>
                    <a:pt x="42038" y="26662"/>
                  </a:moveTo>
                  <a:lnTo>
                    <a:pt x="42038" y="75071"/>
                  </a:lnTo>
                  <a:lnTo>
                    <a:pt x="35749" y="75071"/>
                  </a:lnTo>
                  <a:lnTo>
                    <a:pt x="42038" y="26662"/>
                  </a:lnTo>
                  <a:close/>
                  <a:moveTo>
                    <a:pt x="65907" y="76543"/>
                  </a:moveTo>
                  <a:lnTo>
                    <a:pt x="65907" y="94875"/>
                  </a:lnTo>
                  <a:lnTo>
                    <a:pt x="85011" y="94875"/>
                  </a:lnTo>
                  <a:lnTo>
                    <a:pt x="85011" y="76543"/>
                  </a:lnTo>
                  <a:close/>
                  <a:moveTo>
                    <a:pt x="110787" y="67142"/>
                  </a:moveTo>
                  <a:cubicBezTo>
                    <a:pt x="111951" y="67142"/>
                    <a:pt x="112822" y="68413"/>
                    <a:pt x="113400" y="70922"/>
                  </a:cubicBezTo>
                  <a:cubicBezTo>
                    <a:pt x="113968" y="73431"/>
                    <a:pt x="114261" y="77178"/>
                    <a:pt x="114261" y="82196"/>
                  </a:cubicBezTo>
                  <a:cubicBezTo>
                    <a:pt x="114261" y="87281"/>
                    <a:pt x="113968" y="91129"/>
                    <a:pt x="113390" y="93638"/>
                  </a:cubicBezTo>
                  <a:cubicBezTo>
                    <a:pt x="112804" y="96180"/>
                    <a:pt x="111942" y="97451"/>
                    <a:pt x="110787" y="97451"/>
                  </a:cubicBezTo>
                  <a:lnTo>
                    <a:pt x="107414" y="97451"/>
                  </a:lnTo>
                  <a:lnTo>
                    <a:pt x="107414" y="67142"/>
                  </a:lnTo>
                  <a:close/>
                  <a:moveTo>
                    <a:pt x="22320" y="87750"/>
                  </a:moveTo>
                  <a:lnTo>
                    <a:pt x="22320" y="117725"/>
                  </a:lnTo>
                  <a:lnTo>
                    <a:pt x="27683" y="117725"/>
                  </a:lnTo>
                  <a:lnTo>
                    <a:pt x="27683" y="87750"/>
                  </a:lnTo>
                  <a:close/>
                  <a:moveTo>
                    <a:pt x="41084" y="2107"/>
                  </a:moveTo>
                  <a:lnTo>
                    <a:pt x="32165" y="71123"/>
                  </a:lnTo>
                  <a:lnTo>
                    <a:pt x="32165" y="96649"/>
                  </a:lnTo>
                  <a:lnTo>
                    <a:pt x="42038" y="96649"/>
                  </a:lnTo>
                  <a:lnTo>
                    <a:pt x="42038" y="117725"/>
                  </a:lnTo>
                  <a:lnTo>
                    <a:pt x="47464" y="117725"/>
                  </a:lnTo>
                  <a:lnTo>
                    <a:pt x="47464" y="96649"/>
                  </a:lnTo>
                  <a:lnTo>
                    <a:pt x="50636" y="96649"/>
                  </a:lnTo>
                  <a:lnTo>
                    <a:pt x="50636" y="75071"/>
                  </a:lnTo>
                  <a:lnTo>
                    <a:pt x="47464" y="75071"/>
                  </a:lnTo>
                  <a:lnTo>
                    <a:pt x="47464" y="2107"/>
                  </a:lnTo>
                  <a:close/>
                  <a:moveTo>
                    <a:pt x="101675" y="2107"/>
                  </a:moveTo>
                  <a:lnTo>
                    <a:pt x="101675" y="117725"/>
                  </a:lnTo>
                  <a:lnTo>
                    <a:pt x="111200" y="117725"/>
                  </a:lnTo>
                  <a:cubicBezTo>
                    <a:pt x="114170" y="117725"/>
                    <a:pt x="116370" y="114981"/>
                    <a:pt x="117827" y="109528"/>
                  </a:cubicBezTo>
                  <a:cubicBezTo>
                    <a:pt x="119275" y="104042"/>
                    <a:pt x="119999" y="95745"/>
                    <a:pt x="119999" y="84572"/>
                  </a:cubicBezTo>
                  <a:cubicBezTo>
                    <a:pt x="119999" y="77312"/>
                    <a:pt x="119660" y="71156"/>
                    <a:pt x="118982" y="66138"/>
                  </a:cubicBezTo>
                  <a:cubicBezTo>
                    <a:pt x="118313" y="61154"/>
                    <a:pt x="117360" y="57708"/>
                    <a:pt x="116122" y="55868"/>
                  </a:cubicBezTo>
                  <a:cubicBezTo>
                    <a:pt x="117085" y="53928"/>
                    <a:pt x="117827" y="51017"/>
                    <a:pt x="118331" y="47069"/>
                  </a:cubicBezTo>
                  <a:cubicBezTo>
                    <a:pt x="118835" y="43122"/>
                    <a:pt x="119092" y="38338"/>
                    <a:pt x="119092" y="32684"/>
                  </a:cubicBezTo>
                  <a:cubicBezTo>
                    <a:pt x="119092" y="22012"/>
                    <a:pt x="118395" y="14251"/>
                    <a:pt x="117011" y="9400"/>
                  </a:cubicBezTo>
                  <a:cubicBezTo>
                    <a:pt x="115627" y="4549"/>
                    <a:pt x="113381" y="2107"/>
                    <a:pt x="110292" y="2107"/>
                  </a:cubicBezTo>
                  <a:close/>
                  <a:moveTo>
                    <a:pt x="7608" y="0"/>
                  </a:moveTo>
                  <a:cubicBezTo>
                    <a:pt x="6535" y="0"/>
                    <a:pt x="5435" y="434"/>
                    <a:pt x="4326" y="1271"/>
                  </a:cubicBezTo>
                  <a:cubicBezTo>
                    <a:pt x="3217" y="2074"/>
                    <a:pt x="2089" y="3311"/>
                    <a:pt x="962" y="4984"/>
                  </a:cubicBezTo>
                  <a:lnTo>
                    <a:pt x="962" y="26796"/>
                  </a:lnTo>
                  <a:cubicBezTo>
                    <a:pt x="1888" y="24689"/>
                    <a:pt x="2832" y="23083"/>
                    <a:pt x="3776" y="22012"/>
                  </a:cubicBezTo>
                  <a:cubicBezTo>
                    <a:pt x="4720" y="20942"/>
                    <a:pt x="5655" y="20373"/>
                    <a:pt x="6581" y="20373"/>
                  </a:cubicBezTo>
                  <a:cubicBezTo>
                    <a:pt x="7828" y="20373"/>
                    <a:pt x="8799" y="21611"/>
                    <a:pt x="9487" y="24020"/>
                  </a:cubicBezTo>
                  <a:cubicBezTo>
                    <a:pt x="10165" y="26462"/>
                    <a:pt x="10514" y="29874"/>
                    <a:pt x="10514" y="34323"/>
                  </a:cubicBezTo>
                  <a:cubicBezTo>
                    <a:pt x="10514" y="39107"/>
                    <a:pt x="10156" y="42687"/>
                    <a:pt x="9450" y="45062"/>
                  </a:cubicBezTo>
                  <a:cubicBezTo>
                    <a:pt x="8744" y="47404"/>
                    <a:pt x="7672" y="48575"/>
                    <a:pt x="6233" y="48575"/>
                  </a:cubicBezTo>
                  <a:lnTo>
                    <a:pt x="3822" y="48575"/>
                  </a:lnTo>
                  <a:lnTo>
                    <a:pt x="3822" y="67778"/>
                  </a:lnTo>
                  <a:lnTo>
                    <a:pt x="6114" y="67778"/>
                  </a:lnTo>
                  <a:cubicBezTo>
                    <a:pt x="7736" y="67778"/>
                    <a:pt x="8955" y="69149"/>
                    <a:pt x="9789" y="71859"/>
                  </a:cubicBezTo>
                  <a:cubicBezTo>
                    <a:pt x="10624" y="74569"/>
                    <a:pt x="11036" y="78550"/>
                    <a:pt x="11036" y="83802"/>
                  </a:cubicBezTo>
                  <a:cubicBezTo>
                    <a:pt x="11036" y="88921"/>
                    <a:pt x="10633" y="92835"/>
                    <a:pt x="9817" y="95578"/>
                  </a:cubicBezTo>
                  <a:cubicBezTo>
                    <a:pt x="9010" y="98321"/>
                    <a:pt x="7846" y="99693"/>
                    <a:pt x="6324" y="99693"/>
                  </a:cubicBezTo>
                  <a:cubicBezTo>
                    <a:pt x="5298" y="99693"/>
                    <a:pt x="4262" y="98990"/>
                    <a:pt x="3199" y="97552"/>
                  </a:cubicBezTo>
                  <a:cubicBezTo>
                    <a:pt x="2144" y="96147"/>
                    <a:pt x="1081" y="94039"/>
                    <a:pt x="0" y="91229"/>
                  </a:cubicBezTo>
                  <a:lnTo>
                    <a:pt x="0" y="114245"/>
                  </a:lnTo>
                  <a:cubicBezTo>
                    <a:pt x="1127" y="116152"/>
                    <a:pt x="2264" y="117591"/>
                    <a:pt x="3409" y="118528"/>
                  </a:cubicBezTo>
                  <a:cubicBezTo>
                    <a:pt x="4555" y="119498"/>
                    <a:pt x="5701" y="119966"/>
                    <a:pt x="6847" y="119966"/>
                  </a:cubicBezTo>
                  <a:cubicBezTo>
                    <a:pt x="10083" y="119966"/>
                    <a:pt x="12549" y="116989"/>
                    <a:pt x="14235" y="111034"/>
                  </a:cubicBezTo>
                  <a:cubicBezTo>
                    <a:pt x="15931" y="105079"/>
                    <a:pt x="16774" y="96347"/>
                    <a:pt x="16774" y="84906"/>
                  </a:cubicBezTo>
                  <a:cubicBezTo>
                    <a:pt x="16774" y="77212"/>
                    <a:pt x="16380" y="70855"/>
                    <a:pt x="15601" y="65871"/>
                  </a:cubicBezTo>
                  <a:cubicBezTo>
                    <a:pt x="14822" y="60886"/>
                    <a:pt x="13685" y="57407"/>
                    <a:pt x="12182" y="55400"/>
                  </a:cubicBezTo>
                  <a:cubicBezTo>
                    <a:pt x="13520" y="53626"/>
                    <a:pt x="14538" y="50582"/>
                    <a:pt x="15225" y="46300"/>
                  </a:cubicBezTo>
                  <a:cubicBezTo>
                    <a:pt x="15913" y="41984"/>
                    <a:pt x="16252" y="36431"/>
                    <a:pt x="16252" y="29673"/>
                  </a:cubicBezTo>
                  <a:cubicBezTo>
                    <a:pt x="16252" y="19771"/>
                    <a:pt x="15537" y="12344"/>
                    <a:pt x="14098" y="7426"/>
                  </a:cubicBezTo>
                  <a:cubicBezTo>
                    <a:pt x="12659" y="2475"/>
                    <a:pt x="10495" y="0"/>
                    <a:pt x="7608" y="0"/>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39" name="Shape 439"/>
            <p:cNvSpPr/>
            <p:nvPr/>
          </p:nvSpPr>
          <p:spPr>
            <a:xfrm>
              <a:off x="1942548" y="2434725"/>
              <a:ext cx="132300" cy="88099"/>
            </a:xfrm>
            <a:custGeom>
              <a:avLst/>
              <a:gdLst/>
              <a:ahLst/>
              <a:cxnLst/>
              <a:rect l="0" t="0" r="0" b="0"/>
              <a:pathLst>
                <a:path w="120000" h="120000" extrusionOk="0">
                  <a:moveTo>
                    <a:pt x="12811" y="0"/>
                  </a:moveTo>
                  <a:lnTo>
                    <a:pt x="22" y="5686"/>
                  </a:lnTo>
                  <a:lnTo>
                    <a:pt x="22" y="26356"/>
                  </a:lnTo>
                  <a:lnTo>
                    <a:pt x="12879" y="20669"/>
                  </a:lnTo>
                  <a:lnTo>
                    <a:pt x="12879" y="96742"/>
                  </a:lnTo>
                  <a:lnTo>
                    <a:pt x="340" y="96742"/>
                  </a:lnTo>
                  <a:lnTo>
                    <a:pt x="340" y="117718"/>
                  </a:lnTo>
                  <a:lnTo>
                    <a:pt x="38843" y="117718"/>
                  </a:lnTo>
                  <a:lnTo>
                    <a:pt x="38843" y="96742"/>
                  </a:lnTo>
                  <a:lnTo>
                    <a:pt x="26303" y="96742"/>
                  </a:lnTo>
                  <a:lnTo>
                    <a:pt x="26303" y="0"/>
                  </a:lnTo>
                  <a:close/>
                  <a:moveTo>
                    <a:pt x="51746" y="87207"/>
                  </a:moveTo>
                  <a:lnTo>
                    <a:pt x="51746" y="117718"/>
                  </a:lnTo>
                  <a:lnTo>
                    <a:pt x="65011" y="117718"/>
                  </a:lnTo>
                  <a:lnTo>
                    <a:pt x="65011" y="87207"/>
                  </a:lnTo>
                  <a:close/>
                  <a:moveTo>
                    <a:pt x="80725" y="0"/>
                  </a:moveTo>
                  <a:lnTo>
                    <a:pt x="80725" y="66231"/>
                  </a:lnTo>
                  <a:cubicBezTo>
                    <a:pt x="83378" y="63847"/>
                    <a:pt x="85850" y="62111"/>
                    <a:pt x="88163" y="60987"/>
                  </a:cubicBezTo>
                  <a:cubicBezTo>
                    <a:pt x="90476" y="59863"/>
                    <a:pt x="92653" y="59284"/>
                    <a:pt x="94693" y="59284"/>
                  </a:cubicBezTo>
                  <a:cubicBezTo>
                    <a:pt x="98140" y="59284"/>
                    <a:pt x="100839" y="61089"/>
                    <a:pt x="102834" y="64665"/>
                  </a:cubicBezTo>
                  <a:cubicBezTo>
                    <a:pt x="104807" y="68240"/>
                    <a:pt x="105804" y="73110"/>
                    <a:pt x="105804" y="79307"/>
                  </a:cubicBezTo>
                  <a:cubicBezTo>
                    <a:pt x="105804" y="85471"/>
                    <a:pt x="104807" y="90340"/>
                    <a:pt x="102834" y="93950"/>
                  </a:cubicBezTo>
                  <a:cubicBezTo>
                    <a:pt x="100839" y="97525"/>
                    <a:pt x="98140" y="99330"/>
                    <a:pt x="94693" y="99330"/>
                  </a:cubicBezTo>
                  <a:cubicBezTo>
                    <a:pt x="92312" y="99330"/>
                    <a:pt x="89773" y="98410"/>
                    <a:pt x="87074" y="96572"/>
                  </a:cubicBezTo>
                  <a:cubicBezTo>
                    <a:pt x="84399" y="94733"/>
                    <a:pt x="81541" y="91975"/>
                    <a:pt x="78548" y="88297"/>
                  </a:cubicBezTo>
                  <a:lnTo>
                    <a:pt x="78548" y="112167"/>
                  </a:lnTo>
                  <a:cubicBezTo>
                    <a:pt x="81564" y="114824"/>
                    <a:pt x="84603" y="116765"/>
                    <a:pt x="87664" y="118059"/>
                  </a:cubicBezTo>
                  <a:cubicBezTo>
                    <a:pt x="90725" y="119353"/>
                    <a:pt x="93832" y="120000"/>
                    <a:pt x="96938" y="120000"/>
                  </a:cubicBezTo>
                  <a:cubicBezTo>
                    <a:pt x="104172" y="120000"/>
                    <a:pt x="109818" y="116390"/>
                    <a:pt x="113900" y="109205"/>
                  </a:cubicBezTo>
                  <a:cubicBezTo>
                    <a:pt x="117959" y="101986"/>
                    <a:pt x="120000" y="92043"/>
                    <a:pt x="120000" y="79307"/>
                  </a:cubicBezTo>
                  <a:cubicBezTo>
                    <a:pt x="120000" y="66503"/>
                    <a:pt x="118117" y="56492"/>
                    <a:pt x="114399" y="49307"/>
                  </a:cubicBezTo>
                  <a:cubicBezTo>
                    <a:pt x="110657" y="42156"/>
                    <a:pt x="105419" y="38547"/>
                    <a:pt x="98707" y="38547"/>
                  </a:cubicBezTo>
                  <a:cubicBezTo>
                    <a:pt x="97528" y="38547"/>
                    <a:pt x="96394" y="38717"/>
                    <a:pt x="95306" y="39057"/>
                  </a:cubicBezTo>
                  <a:cubicBezTo>
                    <a:pt x="94217" y="39398"/>
                    <a:pt x="93129" y="39909"/>
                    <a:pt x="92040" y="40522"/>
                  </a:cubicBezTo>
                  <a:lnTo>
                    <a:pt x="92040" y="22304"/>
                  </a:lnTo>
                  <a:lnTo>
                    <a:pt x="116009" y="22304"/>
                  </a:lnTo>
                  <a:lnTo>
                    <a:pt x="116009"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0" name="Shape 440"/>
            <p:cNvSpPr/>
            <p:nvPr/>
          </p:nvSpPr>
          <p:spPr>
            <a:xfrm>
              <a:off x="2156072" y="2481200"/>
              <a:ext cx="32700" cy="14950"/>
            </a:xfrm>
            <a:custGeom>
              <a:avLst/>
              <a:gdLst/>
              <a:ahLst/>
              <a:cxnLst/>
              <a:rect l="0" t="0" r="0" b="0"/>
              <a:pathLst>
                <a:path w="120000" h="120000" extrusionOk="0">
                  <a:moveTo>
                    <a:pt x="0" y="0"/>
                  </a:moveTo>
                  <a:lnTo>
                    <a:pt x="0" y="119799"/>
                  </a:lnTo>
                  <a:lnTo>
                    <a:pt x="120000" y="119799"/>
                  </a:lnTo>
                  <a:lnTo>
                    <a:pt x="120000"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1" name="Shape 441"/>
            <p:cNvSpPr/>
            <p:nvPr/>
          </p:nvSpPr>
          <p:spPr>
            <a:xfrm>
              <a:off x="2236250" y="2433150"/>
              <a:ext cx="324425" cy="89674"/>
            </a:xfrm>
            <a:custGeom>
              <a:avLst/>
              <a:gdLst/>
              <a:ahLst/>
              <a:cxnLst/>
              <a:rect l="0" t="0" r="0" b="0"/>
              <a:pathLst>
                <a:path w="120000" h="120000" extrusionOk="0">
                  <a:moveTo>
                    <a:pt x="66107" y="41315"/>
                  </a:moveTo>
                  <a:lnTo>
                    <a:pt x="66107" y="59514"/>
                  </a:lnTo>
                  <a:lnTo>
                    <a:pt x="85378" y="59514"/>
                  </a:lnTo>
                  <a:lnTo>
                    <a:pt x="85378" y="41315"/>
                  </a:lnTo>
                  <a:close/>
                  <a:moveTo>
                    <a:pt x="42028" y="26662"/>
                  </a:moveTo>
                  <a:lnTo>
                    <a:pt x="42028" y="75071"/>
                  </a:lnTo>
                  <a:lnTo>
                    <a:pt x="35684" y="75071"/>
                  </a:lnTo>
                  <a:lnTo>
                    <a:pt x="42028" y="26662"/>
                  </a:lnTo>
                  <a:close/>
                  <a:moveTo>
                    <a:pt x="66107" y="76543"/>
                  </a:moveTo>
                  <a:lnTo>
                    <a:pt x="66107" y="94909"/>
                  </a:lnTo>
                  <a:lnTo>
                    <a:pt x="85378" y="94909"/>
                  </a:lnTo>
                  <a:lnTo>
                    <a:pt x="85378" y="76543"/>
                  </a:lnTo>
                  <a:close/>
                  <a:moveTo>
                    <a:pt x="7665" y="33"/>
                  </a:moveTo>
                  <a:cubicBezTo>
                    <a:pt x="6445" y="33"/>
                    <a:pt x="5196" y="602"/>
                    <a:pt x="3930" y="1773"/>
                  </a:cubicBezTo>
                  <a:cubicBezTo>
                    <a:pt x="2653" y="2943"/>
                    <a:pt x="1368" y="4616"/>
                    <a:pt x="64" y="6858"/>
                  </a:cubicBezTo>
                  <a:lnTo>
                    <a:pt x="64" y="32249"/>
                  </a:lnTo>
                  <a:cubicBezTo>
                    <a:pt x="1285" y="28335"/>
                    <a:pt x="2431" y="25358"/>
                    <a:pt x="3504" y="23384"/>
                  </a:cubicBezTo>
                  <a:cubicBezTo>
                    <a:pt x="4577" y="21377"/>
                    <a:pt x="5566" y="20407"/>
                    <a:pt x="6463" y="20407"/>
                  </a:cubicBezTo>
                  <a:cubicBezTo>
                    <a:pt x="7638" y="20407"/>
                    <a:pt x="8581" y="22046"/>
                    <a:pt x="9284" y="25358"/>
                  </a:cubicBezTo>
                  <a:cubicBezTo>
                    <a:pt x="9996" y="28670"/>
                    <a:pt x="10347" y="33019"/>
                    <a:pt x="10347" y="38438"/>
                  </a:cubicBezTo>
                  <a:cubicBezTo>
                    <a:pt x="10347" y="41951"/>
                    <a:pt x="10171" y="45330"/>
                    <a:pt x="9820" y="48575"/>
                  </a:cubicBezTo>
                  <a:cubicBezTo>
                    <a:pt x="9469" y="51853"/>
                    <a:pt x="8923" y="55165"/>
                    <a:pt x="8192" y="58578"/>
                  </a:cubicBezTo>
                  <a:lnTo>
                    <a:pt x="0" y="95812"/>
                  </a:lnTo>
                  <a:lnTo>
                    <a:pt x="0" y="117758"/>
                  </a:lnTo>
                  <a:lnTo>
                    <a:pt x="16311" y="117758"/>
                  </a:lnTo>
                  <a:lnTo>
                    <a:pt x="16311" y="95812"/>
                  </a:lnTo>
                  <a:lnTo>
                    <a:pt x="6436" y="95812"/>
                  </a:lnTo>
                  <a:lnTo>
                    <a:pt x="11235" y="74134"/>
                  </a:lnTo>
                  <a:cubicBezTo>
                    <a:pt x="13260" y="65001"/>
                    <a:pt x="14582" y="57708"/>
                    <a:pt x="15220" y="52255"/>
                  </a:cubicBezTo>
                  <a:cubicBezTo>
                    <a:pt x="15849" y="46802"/>
                    <a:pt x="16163" y="40947"/>
                    <a:pt x="16163" y="34658"/>
                  </a:cubicBezTo>
                  <a:cubicBezTo>
                    <a:pt x="16163" y="23752"/>
                    <a:pt x="15424" y="15255"/>
                    <a:pt x="13935" y="9166"/>
                  </a:cubicBezTo>
                  <a:cubicBezTo>
                    <a:pt x="12446" y="3077"/>
                    <a:pt x="10356" y="33"/>
                    <a:pt x="7665" y="33"/>
                  </a:cubicBezTo>
                  <a:close/>
                  <a:moveTo>
                    <a:pt x="22137" y="87783"/>
                  </a:moveTo>
                  <a:lnTo>
                    <a:pt x="22137" y="117758"/>
                  </a:lnTo>
                  <a:lnTo>
                    <a:pt x="27547" y="117758"/>
                  </a:lnTo>
                  <a:lnTo>
                    <a:pt x="27547" y="87783"/>
                  </a:lnTo>
                  <a:close/>
                  <a:moveTo>
                    <a:pt x="41066" y="2107"/>
                  </a:moveTo>
                  <a:lnTo>
                    <a:pt x="32069" y="71123"/>
                  </a:lnTo>
                  <a:lnTo>
                    <a:pt x="32069" y="96682"/>
                  </a:lnTo>
                  <a:lnTo>
                    <a:pt x="42028" y="96682"/>
                  </a:lnTo>
                  <a:lnTo>
                    <a:pt x="42028" y="117758"/>
                  </a:lnTo>
                  <a:lnTo>
                    <a:pt x="47502" y="117758"/>
                  </a:lnTo>
                  <a:lnTo>
                    <a:pt x="47502" y="96682"/>
                  </a:lnTo>
                  <a:lnTo>
                    <a:pt x="50702" y="96682"/>
                  </a:lnTo>
                  <a:lnTo>
                    <a:pt x="50702" y="75071"/>
                  </a:lnTo>
                  <a:lnTo>
                    <a:pt x="47502" y="75071"/>
                  </a:lnTo>
                  <a:lnTo>
                    <a:pt x="47502" y="2107"/>
                  </a:lnTo>
                  <a:close/>
                  <a:moveTo>
                    <a:pt x="113064" y="33"/>
                  </a:moveTo>
                  <a:cubicBezTo>
                    <a:pt x="109328" y="33"/>
                    <a:pt x="106360" y="5419"/>
                    <a:pt x="104178" y="16191"/>
                  </a:cubicBezTo>
                  <a:cubicBezTo>
                    <a:pt x="101995" y="26930"/>
                    <a:pt x="100904" y="41550"/>
                    <a:pt x="100904" y="60050"/>
                  </a:cubicBezTo>
                  <a:cubicBezTo>
                    <a:pt x="100904" y="78483"/>
                    <a:pt x="101995" y="93069"/>
                    <a:pt x="104178" y="103841"/>
                  </a:cubicBezTo>
                  <a:cubicBezTo>
                    <a:pt x="106360" y="114613"/>
                    <a:pt x="109328" y="120000"/>
                    <a:pt x="113064" y="120000"/>
                  </a:cubicBezTo>
                  <a:cubicBezTo>
                    <a:pt x="114322" y="120000"/>
                    <a:pt x="115524" y="119264"/>
                    <a:pt x="116671" y="117825"/>
                  </a:cubicBezTo>
                  <a:cubicBezTo>
                    <a:pt x="117826" y="116386"/>
                    <a:pt x="118936" y="114245"/>
                    <a:pt x="120000" y="111402"/>
                  </a:cubicBezTo>
                  <a:lnTo>
                    <a:pt x="120000" y="87449"/>
                  </a:lnTo>
                  <a:cubicBezTo>
                    <a:pt x="118927" y="91229"/>
                    <a:pt x="117863" y="94006"/>
                    <a:pt x="116828" y="95745"/>
                  </a:cubicBezTo>
                  <a:cubicBezTo>
                    <a:pt x="115783" y="97518"/>
                    <a:pt x="114682" y="98388"/>
                    <a:pt x="113536" y="98388"/>
                  </a:cubicBezTo>
                  <a:cubicBezTo>
                    <a:pt x="111464" y="98388"/>
                    <a:pt x="109846" y="94976"/>
                    <a:pt x="108663" y="88151"/>
                  </a:cubicBezTo>
                  <a:cubicBezTo>
                    <a:pt x="107479" y="81360"/>
                    <a:pt x="106887" y="71959"/>
                    <a:pt x="106887" y="60050"/>
                  </a:cubicBezTo>
                  <a:cubicBezTo>
                    <a:pt x="106887" y="48073"/>
                    <a:pt x="107479" y="38672"/>
                    <a:pt x="108663" y="31848"/>
                  </a:cubicBezTo>
                  <a:cubicBezTo>
                    <a:pt x="109846" y="25057"/>
                    <a:pt x="111464" y="21644"/>
                    <a:pt x="113536" y="21644"/>
                  </a:cubicBezTo>
                  <a:cubicBezTo>
                    <a:pt x="114682" y="21644"/>
                    <a:pt x="115783" y="22514"/>
                    <a:pt x="116828" y="24254"/>
                  </a:cubicBezTo>
                  <a:cubicBezTo>
                    <a:pt x="117863" y="26027"/>
                    <a:pt x="118927" y="28770"/>
                    <a:pt x="120000" y="32550"/>
                  </a:cubicBezTo>
                  <a:lnTo>
                    <a:pt x="120000" y="8631"/>
                  </a:lnTo>
                  <a:cubicBezTo>
                    <a:pt x="118936" y="5787"/>
                    <a:pt x="117826" y="3646"/>
                    <a:pt x="116671" y="2207"/>
                  </a:cubicBezTo>
                  <a:cubicBezTo>
                    <a:pt x="115524" y="735"/>
                    <a:pt x="114322" y="33"/>
                    <a:pt x="113064" y="33"/>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2" name="Shape 442"/>
            <p:cNvSpPr/>
            <p:nvPr/>
          </p:nvSpPr>
          <p:spPr>
            <a:xfrm>
              <a:off x="1949075" y="2571025"/>
              <a:ext cx="133199" cy="88124"/>
            </a:xfrm>
            <a:custGeom>
              <a:avLst/>
              <a:gdLst/>
              <a:ahLst/>
              <a:cxnLst/>
              <a:rect l="0" t="0" r="0" b="0"/>
              <a:pathLst>
                <a:path w="120000" h="120000" extrusionOk="0">
                  <a:moveTo>
                    <a:pt x="22" y="87182"/>
                  </a:moveTo>
                  <a:lnTo>
                    <a:pt x="22" y="117685"/>
                  </a:lnTo>
                  <a:lnTo>
                    <a:pt x="13198" y="117685"/>
                  </a:lnTo>
                  <a:lnTo>
                    <a:pt x="13198" y="87182"/>
                  </a:lnTo>
                  <a:close/>
                  <a:moveTo>
                    <a:pt x="25878" y="34"/>
                  </a:moveTo>
                  <a:lnTo>
                    <a:pt x="25878" y="22331"/>
                  </a:lnTo>
                  <a:lnTo>
                    <a:pt x="52207" y="22331"/>
                  </a:lnTo>
                  <a:lnTo>
                    <a:pt x="32027" y="117685"/>
                  </a:lnTo>
                  <a:lnTo>
                    <a:pt x="45765" y="117685"/>
                  </a:lnTo>
                  <a:lnTo>
                    <a:pt x="67072" y="17123"/>
                  </a:lnTo>
                  <a:lnTo>
                    <a:pt x="67072" y="34"/>
                  </a:lnTo>
                  <a:close/>
                  <a:moveTo>
                    <a:pt x="80990" y="34"/>
                  </a:moveTo>
                  <a:lnTo>
                    <a:pt x="80990" y="66212"/>
                  </a:lnTo>
                  <a:cubicBezTo>
                    <a:pt x="83626" y="63863"/>
                    <a:pt x="86081" y="62127"/>
                    <a:pt x="88378" y="60970"/>
                  </a:cubicBezTo>
                  <a:cubicBezTo>
                    <a:pt x="90675" y="59846"/>
                    <a:pt x="92837" y="59302"/>
                    <a:pt x="94864" y="59302"/>
                  </a:cubicBezTo>
                  <a:cubicBezTo>
                    <a:pt x="98288" y="59302"/>
                    <a:pt x="100968" y="61072"/>
                    <a:pt x="102950" y="64646"/>
                  </a:cubicBezTo>
                  <a:cubicBezTo>
                    <a:pt x="104909" y="68221"/>
                    <a:pt x="105900" y="73089"/>
                    <a:pt x="105900" y="79319"/>
                  </a:cubicBezTo>
                  <a:cubicBezTo>
                    <a:pt x="105900" y="85446"/>
                    <a:pt x="104909" y="90314"/>
                    <a:pt x="102950" y="93923"/>
                  </a:cubicBezTo>
                  <a:cubicBezTo>
                    <a:pt x="100968" y="97531"/>
                    <a:pt x="98288" y="99336"/>
                    <a:pt x="94864" y="99336"/>
                  </a:cubicBezTo>
                  <a:cubicBezTo>
                    <a:pt x="92500" y="99336"/>
                    <a:pt x="89977" y="98417"/>
                    <a:pt x="87297" y="96578"/>
                  </a:cubicBezTo>
                  <a:cubicBezTo>
                    <a:pt x="84639" y="94740"/>
                    <a:pt x="81801" y="91948"/>
                    <a:pt x="78828" y="88272"/>
                  </a:cubicBezTo>
                  <a:lnTo>
                    <a:pt x="78828" y="112170"/>
                  </a:lnTo>
                  <a:cubicBezTo>
                    <a:pt x="81824" y="114791"/>
                    <a:pt x="84842" y="116765"/>
                    <a:pt x="87882" y="118025"/>
                  </a:cubicBezTo>
                  <a:cubicBezTo>
                    <a:pt x="90923" y="119319"/>
                    <a:pt x="94009" y="119965"/>
                    <a:pt x="97094" y="119965"/>
                  </a:cubicBezTo>
                  <a:cubicBezTo>
                    <a:pt x="104279" y="119965"/>
                    <a:pt x="109887" y="116357"/>
                    <a:pt x="113941" y="109174"/>
                  </a:cubicBezTo>
                  <a:cubicBezTo>
                    <a:pt x="117972" y="101957"/>
                    <a:pt x="120000" y="92017"/>
                    <a:pt x="120000" y="79319"/>
                  </a:cubicBezTo>
                  <a:cubicBezTo>
                    <a:pt x="120000" y="66485"/>
                    <a:pt x="118130" y="56476"/>
                    <a:pt x="114436" y="49327"/>
                  </a:cubicBezTo>
                  <a:cubicBezTo>
                    <a:pt x="110720" y="42144"/>
                    <a:pt x="105518" y="38570"/>
                    <a:pt x="98851" y="38570"/>
                  </a:cubicBezTo>
                  <a:cubicBezTo>
                    <a:pt x="97680" y="38570"/>
                    <a:pt x="96554" y="38740"/>
                    <a:pt x="95472" y="39080"/>
                  </a:cubicBezTo>
                  <a:cubicBezTo>
                    <a:pt x="94391" y="39421"/>
                    <a:pt x="93310" y="39897"/>
                    <a:pt x="92229" y="40544"/>
                  </a:cubicBezTo>
                  <a:lnTo>
                    <a:pt x="92229" y="22331"/>
                  </a:lnTo>
                  <a:lnTo>
                    <a:pt x="116036" y="22331"/>
                  </a:lnTo>
                  <a:lnTo>
                    <a:pt x="116036" y="3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3" name="Shape 443"/>
            <p:cNvSpPr/>
            <p:nvPr/>
          </p:nvSpPr>
          <p:spPr>
            <a:xfrm>
              <a:off x="2156072" y="2617500"/>
              <a:ext cx="32700" cy="14950"/>
            </a:xfrm>
            <a:custGeom>
              <a:avLst/>
              <a:gdLst/>
              <a:ahLst/>
              <a:cxnLst/>
              <a:rect l="0" t="0" r="0" b="0"/>
              <a:pathLst>
                <a:path w="120000" h="120000" extrusionOk="0">
                  <a:moveTo>
                    <a:pt x="0" y="200"/>
                  </a:moveTo>
                  <a:lnTo>
                    <a:pt x="0" y="120000"/>
                  </a:lnTo>
                  <a:lnTo>
                    <a:pt x="120000" y="120000"/>
                  </a:lnTo>
                  <a:lnTo>
                    <a:pt x="120000" y="20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4" name="Shape 444"/>
            <p:cNvSpPr/>
            <p:nvPr/>
          </p:nvSpPr>
          <p:spPr>
            <a:xfrm>
              <a:off x="2239050" y="2571025"/>
              <a:ext cx="330624" cy="86424"/>
            </a:xfrm>
            <a:custGeom>
              <a:avLst/>
              <a:gdLst/>
              <a:ahLst/>
              <a:cxnLst/>
              <a:rect l="0" t="0" r="0" b="0"/>
              <a:pathLst>
                <a:path w="120000" h="120000" extrusionOk="0">
                  <a:moveTo>
                    <a:pt x="63851" y="40682"/>
                  </a:moveTo>
                  <a:lnTo>
                    <a:pt x="63851" y="59566"/>
                  </a:lnTo>
                  <a:lnTo>
                    <a:pt x="82761" y="59566"/>
                  </a:lnTo>
                  <a:lnTo>
                    <a:pt x="82761" y="40682"/>
                  </a:lnTo>
                  <a:close/>
                  <a:moveTo>
                    <a:pt x="40223" y="25513"/>
                  </a:moveTo>
                  <a:lnTo>
                    <a:pt x="40223" y="75707"/>
                  </a:lnTo>
                  <a:lnTo>
                    <a:pt x="33999" y="75707"/>
                  </a:lnTo>
                  <a:lnTo>
                    <a:pt x="40223" y="25513"/>
                  </a:lnTo>
                  <a:close/>
                  <a:moveTo>
                    <a:pt x="63851" y="77234"/>
                  </a:moveTo>
                  <a:lnTo>
                    <a:pt x="63851" y="96291"/>
                  </a:lnTo>
                  <a:lnTo>
                    <a:pt x="82761" y="96291"/>
                  </a:lnTo>
                  <a:lnTo>
                    <a:pt x="82761" y="77234"/>
                  </a:lnTo>
                  <a:close/>
                  <a:moveTo>
                    <a:pt x="106979" y="23396"/>
                  </a:moveTo>
                  <a:cubicBezTo>
                    <a:pt x="109311" y="23396"/>
                    <a:pt x="111080" y="26520"/>
                    <a:pt x="112305" y="32733"/>
                  </a:cubicBezTo>
                  <a:cubicBezTo>
                    <a:pt x="113521" y="38947"/>
                    <a:pt x="114138" y="48006"/>
                    <a:pt x="114138" y="59878"/>
                  </a:cubicBezTo>
                  <a:cubicBezTo>
                    <a:pt x="114138" y="71854"/>
                    <a:pt x="113521" y="80948"/>
                    <a:pt x="112296" y="87196"/>
                  </a:cubicBezTo>
                  <a:cubicBezTo>
                    <a:pt x="111071" y="93479"/>
                    <a:pt x="109302" y="96603"/>
                    <a:pt x="106979" y="96603"/>
                  </a:cubicBezTo>
                  <a:lnTo>
                    <a:pt x="104937" y="96603"/>
                  </a:lnTo>
                  <a:lnTo>
                    <a:pt x="104937" y="23396"/>
                  </a:lnTo>
                  <a:close/>
                  <a:moveTo>
                    <a:pt x="5126" y="34"/>
                  </a:moveTo>
                  <a:lnTo>
                    <a:pt x="0" y="5796"/>
                  </a:lnTo>
                  <a:lnTo>
                    <a:pt x="0" y="26867"/>
                  </a:lnTo>
                  <a:lnTo>
                    <a:pt x="5153" y="21070"/>
                  </a:lnTo>
                  <a:lnTo>
                    <a:pt x="5153" y="98617"/>
                  </a:lnTo>
                  <a:lnTo>
                    <a:pt x="136" y="98617"/>
                  </a:lnTo>
                  <a:lnTo>
                    <a:pt x="136" y="120000"/>
                  </a:lnTo>
                  <a:lnTo>
                    <a:pt x="15543" y="120000"/>
                  </a:lnTo>
                  <a:lnTo>
                    <a:pt x="15543" y="98617"/>
                  </a:lnTo>
                  <a:lnTo>
                    <a:pt x="10525" y="98617"/>
                  </a:lnTo>
                  <a:lnTo>
                    <a:pt x="10525" y="34"/>
                  </a:lnTo>
                  <a:close/>
                  <a:moveTo>
                    <a:pt x="20706" y="88897"/>
                  </a:moveTo>
                  <a:lnTo>
                    <a:pt x="20706" y="120000"/>
                  </a:lnTo>
                  <a:lnTo>
                    <a:pt x="26014" y="120000"/>
                  </a:lnTo>
                  <a:lnTo>
                    <a:pt x="26014" y="88897"/>
                  </a:lnTo>
                  <a:close/>
                  <a:moveTo>
                    <a:pt x="39280" y="34"/>
                  </a:moveTo>
                  <a:lnTo>
                    <a:pt x="30451" y="71611"/>
                  </a:lnTo>
                  <a:lnTo>
                    <a:pt x="30451" y="98131"/>
                  </a:lnTo>
                  <a:lnTo>
                    <a:pt x="40223" y="98131"/>
                  </a:lnTo>
                  <a:lnTo>
                    <a:pt x="40223" y="120000"/>
                  </a:lnTo>
                  <a:lnTo>
                    <a:pt x="45595" y="120000"/>
                  </a:lnTo>
                  <a:lnTo>
                    <a:pt x="45595" y="98131"/>
                  </a:lnTo>
                  <a:lnTo>
                    <a:pt x="48734" y="98131"/>
                  </a:lnTo>
                  <a:lnTo>
                    <a:pt x="48734" y="75707"/>
                  </a:lnTo>
                  <a:lnTo>
                    <a:pt x="45595" y="75707"/>
                  </a:lnTo>
                  <a:lnTo>
                    <a:pt x="45595" y="34"/>
                  </a:lnTo>
                  <a:close/>
                  <a:moveTo>
                    <a:pt x="99257" y="34"/>
                  </a:moveTo>
                  <a:lnTo>
                    <a:pt x="99257" y="120000"/>
                  </a:lnTo>
                  <a:lnTo>
                    <a:pt x="105255" y="120000"/>
                  </a:lnTo>
                  <a:cubicBezTo>
                    <a:pt x="108558" y="120000"/>
                    <a:pt x="111035" y="118680"/>
                    <a:pt x="112686" y="116112"/>
                  </a:cubicBezTo>
                  <a:cubicBezTo>
                    <a:pt x="114337" y="113508"/>
                    <a:pt x="115753" y="109100"/>
                    <a:pt x="116942" y="102886"/>
                  </a:cubicBezTo>
                  <a:cubicBezTo>
                    <a:pt x="117967" y="97471"/>
                    <a:pt x="118738" y="91223"/>
                    <a:pt x="119237" y="84107"/>
                  </a:cubicBezTo>
                  <a:cubicBezTo>
                    <a:pt x="119745" y="77026"/>
                    <a:pt x="119990" y="68938"/>
                    <a:pt x="119990" y="59878"/>
                  </a:cubicBezTo>
                  <a:cubicBezTo>
                    <a:pt x="119990" y="50957"/>
                    <a:pt x="119745" y="42938"/>
                    <a:pt x="119237" y="35857"/>
                  </a:cubicBezTo>
                  <a:cubicBezTo>
                    <a:pt x="118738" y="28776"/>
                    <a:pt x="117967" y="22562"/>
                    <a:pt x="116942" y="17147"/>
                  </a:cubicBezTo>
                  <a:cubicBezTo>
                    <a:pt x="115771" y="10934"/>
                    <a:pt x="114365" y="6525"/>
                    <a:pt x="112722" y="3922"/>
                  </a:cubicBezTo>
                  <a:cubicBezTo>
                    <a:pt x="111089" y="1319"/>
                    <a:pt x="108594" y="34"/>
                    <a:pt x="105255" y="34"/>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5" name="Shape 445"/>
            <p:cNvSpPr/>
            <p:nvPr/>
          </p:nvSpPr>
          <p:spPr>
            <a:xfrm>
              <a:off x="1956503" y="2709325"/>
              <a:ext cx="135024" cy="89674"/>
            </a:xfrm>
            <a:custGeom>
              <a:avLst/>
              <a:gdLst/>
              <a:ahLst/>
              <a:cxnLst/>
              <a:rect l="0" t="0" r="0" b="0"/>
              <a:pathLst>
                <a:path w="120000" h="120000" extrusionOk="0">
                  <a:moveTo>
                    <a:pt x="46324" y="20407"/>
                  </a:moveTo>
                  <a:cubicBezTo>
                    <a:pt x="49324" y="20407"/>
                    <a:pt x="51457" y="23350"/>
                    <a:pt x="52701" y="29272"/>
                  </a:cubicBezTo>
                  <a:cubicBezTo>
                    <a:pt x="53967" y="35160"/>
                    <a:pt x="54612" y="45363"/>
                    <a:pt x="54612" y="59816"/>
                  </a:cubicBezTo>
                  <a:cubicBezTo>
                    <a:pt x="54612" y="74435"/>
                    <a:pt x="53967" y="84739"/>
                    <a:pt x="52701" y="90727"/>
                  </a:cubicBezTo>
                  <a:cubicBezTo>
                    <a:pt x="51412" y="96715"/>
                    <a:pt x="49301" y="99693"/>
                    <a:pt x="46324" y="99693"/>
                  </a:cubicBezTo>
                  <a:cubicBezTo>
                    <a:pt x="43347" y="99693"/>
                    <a:pt x="41214" y="96715"/>
                    <a:pt x="39948" y="90727"/>
                  </a:cubicBezTo>
                  <a:cubicBezTo>
                    <a:pt x="38659" y="84739"/>
                    <a:pt x="38015" y="74435"/>
                    <a:pt x="38015" y="59816"/>
                  </a:cubicBezTo>
                  <a:cubicBezTo>
                    <a:pt x="38015" y="45363"/>
                    <a:pt x="38659" y="35160"/>
                    <a:pt x="39948" y="29272"/>
                  </a:cubicBezTo>
                  <a:cubicBezTo>
                    <a:pt x="41214" y="23350"/>
                    <a:pt x="43347" y="20407"/>
                    <a:pt x="46324" y="20407"/>
                  </a:cubicBezTo>
                  <a:close/>
                  <a:moveTo>
                    <a:pt x="97804" y="20407"/>
                  </a:moveTo>
                  <a:cubicBezTo>
                    <a:pt x="100803" y="20407"/>
                    <a:pt x="102936" y="23350"/>
                    <a:pt x="104180" y="29272"/>
                  </a:cubicBezTo>
                  <a:cubicBezTo>
                    <a:pt x="105447" y="35160"/>
                    <a:pt x="106091" y="45363"/>
                    <a:pt x="106091" y="59816"/>
                  </a:cubicBezTo>
                  <a:cubicBezTo>
                    <a:pt x="106091" y="74435"/>
                    <a:pt x="105447" y="84739"/>
                    <a:pt x="104180" y="90727"/>
                  </a:cubicBezTo>
                  <a:cubicBezTo>
                    <a:pt x="102892" y="96715"/>
                    <a:pt x="100781" y="99693"/>
                    <a:pt x="97804" y="99693"/>
                  </a:cubicBezTo>
                  <a:cubicBezTo>
                    <a:pt x="94826" y="99693"/>
                    <a:pt x="92693" y="96715"/>
                    <a:pt x="91427" y="90727"/>
                  </a:cubicBezTo>
                  <a:cubicBezTo>
                    <a:pt x="90138" y="84739"/>
                    <a:pt x="89494" y="74435"/>
                    <a:pt x="89494" y="59816"/>
                  </a:cubicBezTo>
                  <a:cubicBezTo>
                    <a:pt x="89494" y="45363"/>
                    <a:pt x="90138" y="35160"/>
                    <a:pt x="91427" y="29272"/>
                  </a:cubicBezTo>
                  <a:cubicBezTo>
                    <a:pt x="92693" y="23350"/>
                    <a:pt x="94826" y="20407"/>
                    <a:pt x="97804" y="20407"/>
                  </a:cubicBezTo>
                  <a:close/>
                  <a:moveTo>
                    <a:pt x="22" y="87783"/>
                  </a:moveTo>
                  <a:lnTo>
                    <a:pt x="22" y="117758"/>
                  </a:lnTo>
                  <a:lnTo>
                    <a:pt x="13019" y="117758"/>
                  </a:lnTo>
                  <a:lnTo>
                    <a:pt x="13019" y="87783"/>
                  </a:lnTo>
                  <a:close/>
                  <a:moveTo>
                    <a:pt x="46324" y="33"/>
                  </a:moveTo>
                  <a:cubicBezTo>
                    <a:pt x="39237" y="33"/>
                    <a:pt x="33749" y="5218"/>
                    <a:pt x="29905" y="15623"/>
                  </a:cubicBezTo>
                  <a:cubicBezTo>
                    <a:pt x="26039" y="26027"/>
                    <a:pt x="24106" y="40847"/>
                    <a:pt x="24106" y="60050"/>
                  </a:cubicBezTo>
                  <a:cubicBezTo>
                    <a:pt x="24106" y="79185"/>
                    <a:pt x="26039" y="93972"/>
                    <a:pt x="29905" y="104376"/>
                  </a:cubicBezTo>
                  <a:cubicBezTo>
                    <a:pt x="33749" y="114781"/>
                    <a:pt x="39237" y="120000"/>
                    <a:pt x="46324" y="120000"/>
                  </a:cubicBezTo>
                  <a:cubicBezTo>
                    <a:pt x="53412" y="120000"/>
                    <a:pt x="58877" y="114781"/>
                    <a:pt x="62743" y="104376"/>
                  </a:cubicBezTo>
                  <a:cubicBezTo>
                    <a:pt x="66587" y="93972"/>
                    <a:pt x="68520" y="79185"/>
                    <a:pt x="68520" y="60050"/>
                  </a:cubicBezTo>
                  <a:cubicBezTo>
                    <a:pt x="68520" y="40847"/>
                    <a:pt x="66587" y="26027"/>
                    <a:pt x="62743" y="15623"/>
                  </a:cubicBezTo>
                  <a:cubicBezTo>
                    <a:pt x="58877" y="5218"/>
                    <a:pt x="53412" y="33"/>
                    <a:pt x="46324" y="33"/>
                  </a:cubicBezTo>
                  <a:close/>
                  <a:moveTo>
                    <a:pt x="97804" y="33"/>
                  </a:moveTo>
                  <a:cubicBezTo>
                    <a:pt x="90716" y="33"/>
                    <a:pt x="85228" y="5218"/>
                    <a:pt x="81384" y="15623"/>
                  </a:cubicBezTo>
                  <a:cubicBezTo>
                    <a:pt x="77518" y="26027"/>
                    <a:pt x="75586" y="40847"/>
                    <a:pt x="75586" y="60050"/>
                  </a:cubicBezTo>
                  <a:cubicBezTo>
                    <a:pt x="75586" y="79185"/>
                    <a:pt x="77518" y="93972"/>
                    <a:pt x="81384" y="104376"/>
                  </a:cubicBezTo>
                  <a:cubicBezTo>
                    <a:pt x="85228" y="114781"/>
                    <a:pt x="90716" y="120000"/>
                    <a:pt x="97804" y="120000"/>
                  </a:cubicBezTo>
                  <a:cubicBezTo>
                    <a:pt x="104891" y="120000"/>
                    <a:pt x="110357" y="114781"/>
                    <a:pt x="114223" y="104376"/>
                  </a:cubicBezTo>
                  <a:cubicBezTo>
                    <a:pt x="118067" y="93972"/>
                    <a:pt x="120000" y="79185"/>
                    <a:pt x="120000" y="60050"/>
                  </a:cubicBezTo>
                  <a:cubicBezTo>
                    <a:pt x="120000" y="40847"/>
                    <a:pt x="118067" y="26027"/>
                    <a:pt x="114223" y="15623"/>
                  </a:cubicBezTo>
                  <a:cubicBezTo>
                    <a:pt x="110357" y="5218"/>
                    <a:pt x="104891" y="33"/>
                    <a:pt x="97804" y="33"/>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6" name="Shape 446"/>
            <p:cNvSpPr/>
            <p:nvPr/>
          </p:nvSpPr>
          <p:spPr>
            <a:xfrm>
              <a:off x="2163525" y="2754775"/>
              <a:ext cx="25574" cy="16850"/>
            </a:xfrm>
            <a:custGeom>
              <a:avLst/>
              <a:gdLst/>
              <a:ahLst/>
              <a:cxnLst/>
              <a:rect l="0" t="0" r="0" b="0"/>
              <a:pathLst>
                <a:path w="120000" h="120000" extrusionOk="0">
                  <a:moveTo>
                    <a:pt x="117" y="0"/>
                  </a:moveTo>
                  <a:lnTo>
                    <a:pt x="117" y="120000"/>
                  </a:lnTo>
                  <a:lnTo>
                    <a:pt x="119882" y="120000"/>
                  </a:lnTo>
                  <a:lnTo>
                    <a:pt x="119882"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7" name="Shape 447"/>
            <p:cNvSpPr/>
            <p:nvPr/>
          </p:nvSpPr>
          <p:spPr>
            <a:xfrm>
              <a:off x="2224000" y="2710900"/>
              <a:ext cx="317524" cy="86424"/>
            </a:xfrm>
            <a:custGeom>
              <a:avLst/>
              <a:gdLst/>
              <a:ahLst/>
              <a:cxnLst/>
              <a:rect l="0" t="0" r="0" b="0"/>
              <a:pathLst>
                <a:path w="120000" h="120000" extrusionOk="0">
                  <a:moveTo>
                    <a:pt x="66816" y="40682"/>
                  </a:moveTo>
                  <a:lnTo>
                    <a:pt x="66816" y="59566"/>
                  </a:lnTo>
                  <a:lnTo>
                    <a:pt x="86516" y="59566"/>
                  </a:lnTo>
                  <a:lnTo>
                    <a:pt x="86516" y="40682"/>
                  </a:lnTo>
                  <a:close/>
                  <a:moveTo>
                    <a:pt x="42223" y="25478"/>
                  </a:moveTo>
                  <a:lnTo>
                    <a:pt x="42223" y="75707"/>
                  </a:lnTo>
                  <a:lnTo>
                    <a:pt x="35732" y="75707"/>
                  </a:lnTo>
                  <a:lnTo>
                    <a:pt x="42223" y="25478"/>
                  </a:lnTo>
                  <a:close/>
                  <a:moveTo>
                    <a:pt x="66816" y="77234"/>
                  </a:moveTo>
                  <a:lnTo>
                    <a:pt x="66816" y="96291"/>
                  </a:lnTo>
                  <a:lnTo>
                    <a:pt x="86516" y="96291"/>
                  </a:lnTo>
                  <a:lnTo>
                    <a:pt x="86516" y="77234"/>
                  </a:lnTo>
                  <a:close/>
                  <a:moveTo>
                    <a:pt x="0" y="88897"/>
                  </a:moveTo>
                  <a:lnTo>
                    <a:pt x="0" y="120000"/>
                  </a:lnTo>
                  <a:lnTo>
                    <a:pt x="5536" y="120000"/>
                  </a:lnTo>
                  <a:lnTo>
                    <a:pt x="5536" y="88897"/>
                  </a:lnTo>
                  <a:close/>
                  <a:moveTo>
                    <a:pt x="10846" y="0"/>
                  </a:moveTo>
                  <a:lnTo>
                    <a:pt x="10846" y="22771"/>
                  </a:lnTo>
                  <a:lnTo>
                    <a:pt x="21891" y="22771"/>
                  </a:lnTo>
                  <a:lnTo>
                    <a:pt x="13425" y="120000"/>
                  </a:lnTo>
                  <a:lnTo>
                    <a:pt x="19189" y="120000"/>
                  </a:lnTo>
                  <a:lnTo>
                    <a:pt x="28136" y="17460"/>
                  </a:lnTo>
                  <a:lnTo>
                    <a:pt x="28136" y="0"/>
                  </a:lnTo>
                  <a:close/>
                  <a:moveTo>
                    <a:pt x="41240" y="0"/>
                  </a:moveTo>
                  <a:lnTo>
                    <a:pt x="32047" y="71611"/>
                  </a:lnTo>
                  <a:lnTo>
                    <a:pt x="32047" y="98131"/>
                  </a:lnTo>
                  <a:lnTo>
                    <a:pt x="42223" y="98131"/>
                  </a:lnTo>
                  <a:lnTo>
                    <a:pt x="42223" y="120000"/>
                  </a:lnTo>
                  <a:lnTo>
                    <a:pt x="47816" y="120000"/>
                  </a:lnTo>
                  <a:lnTo>
                    <a:pt x="47816" y="98131"/>
                  </a:lnTo>
                  <a:lnTo>
                    <a:pt x="51085" y="98131"/>
                  </a:lnTo>
                  <a:lnTo>
                    <a:pt x="51085" y="75707"/>
                  </a:lnTo>
                  <a:lnTo>
                    <a:pt x="47816" y="75707"/>
                  </a:lnTo>
                  <a:lnTo>
                    <a:pt x="47816" y="0"/>
                  </a:lnTo>
                  <a:close/>
                  <a:moveTo>
                    <a:pt x="103692" y="0"/>
                  </a:moveTo>
                  <a:lnTo>
                    <a:pt x="103692" y="120000"/>
                  </a:lnTo>
                  <a:lnTo>
                    <a:pt x="120000" y="120000"/>
                  </a:lnTo>
                  <a:lnTo>
                    <a:pt x="120000" y="96603"/>
                  </a:lnTo>
                  <a:lnTo>
                    <a:pt x="109607" y="96603"/>
                  </a:lnTo>
                  <a:lnTo>
                    <a:pt x="109607" y="69111"/>
                  </a:lnTo>
                  <a:lnTo>
                    <a:pt x="119055" y="69111"/>
                  </a:lnTo>
                  <a:lnTo>
                    <a:pt x="119055" y="45750"/>
                  </a:lnTo>
                  <a:lnTo>
                    <a:pt x="109607" y="45750"/>
                  </a:lnTo>
                  <a:lnTo>
                    <a:pt x="109607" y="23396"/>
                  </a:lnTo>
                  <a:lnTo>
                    <a:pt x="119659" y="23396"/>
                  </a:lnTo>
                  <a:lnTo>
                    <a:pt x="119659"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8" name="Shape 448"/>
            <p:cNvSpPr/>
            <p:nvPr/>
          </p:nvSpPr>
          <p:spPr>
            <a:xfrm>
              <a:off x="168298" y="1808675"/>
              <a:ext cx="1248975" cy="1155701"/>
            </a:xfrm>
            <a:custGeom>
              <a:avLst/>
              <a:gdLst/>
              <a:ahLst/>
              <a:cxnLst/>
              <a:rect l="0" t="0" r="0" b="0"/>
              <a:pathLst>
                <a:path w="120000" h="120000" extrusionOk="0">
                  <a:moveTo>
                    <a:pt x="0" y="2"/>
                  </a:moveTo>
                  <a:lnTo>
                    <a:pt x="0" y="120000"/>
                  </a:lnTo>
                  <a:lnTo>
                    <a:pt x="119999" y="120000"/>
                  </a:lnTo>
                  <a:lnTo>
                    <a:pt x="119999" y="2"/>
                  </a:lnTo>
                  <a:lnTo>
                    <a:pt x="0" y="2"/>
                  </a:lnTo>
                  <a:close/>
                </a:path>
              </a:pathLst>
            </a:custGeom>
            <a:solidFill>
              <a:srgbClr val="FFFFFF"/>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49" name="Shape 449"/>
            <p:cNvSpPr/>
            <p:nvPr/>
          </p:nvSpPr>
          <p:spPr>
            <a:xfrm>
              <a:off x="152575" y="1826825"/>
              <a:ext cx="1248975" cy="1155700"/>
            </a:xfrm>
            <a:custGeom>
              <a:avLst/>
              <a:gdLst/>
              <a:ahLst/>
              <a:cxnLst/>
              <a:rect l="0" t="0" r="0" b="0"/>
              <a:pathLst>
                <a:path w="120000" h="120000" fill="none" extrusionOk="0">
                  <a:moveTo>
                    <a:pt x="0" y="2"/>
                  </a:moveTo>
                  <a:lnTo>
                    <a:pt x="0" y="120000"/>
                  </a:lnTo>
                  <a:lnTo>
                    <a:pt x="119999" y="120000"/>
                  </a:lnTo>
                  <a:lnTo>
                    <a:pt x="119999" y="2"/>
                  </a:lnTo>
                  <a:close/>
                </a:path>
              </a:pathLst>
            </a:custGeom>
            <a:noFill/>
            <a:ln w="9525" cap="rnd"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50" name="Shape 450"/>
            <p:cNvSpPr/>
            <p:nvPr/>
          </p:nvSpPr>
          <p:spPr>
            <a:xfrm>
              <a:off x="267936" y="1885825"/>
              <a:ext cx="1041624" cy="114749"/>
            </a:xfrm>
            <a:custGeom>
              <a:avLst/>
              <a:gdLst/>
              <a:ahLst/>
              <a:cxnLst/>
              <a:rect l="0" t="0" r="0" b="0"/>
              <a:pathLst>
                <a:path w="120000" h="120000" extrusionOk="0">
                  <a:moveTo>
                    <a:pt x="36007" y="26"/>
                  </a:moveTo>
                  <a:lnTo>
                    <a:pt x="36007" y="17699"/>
                  </a:lnTo>
                  <a:lnTo>
                    <a:pt x="37683" y="17699"/>
                  </a:lnTo>
                  <a:lnTo>
                    <a:pt x="37683" y="26"/>
                  </a:lnTo>
                  <a:close/>
                  <a:moveTo>
                    <a:pt x="78330" y="26"/>
                  </a:moveTo>
                  <a:lnTo>
                    <a:pt x="78330" y="17699"/>
                  </a:lnTo>
                  <a:lnTo>
                    <a:pt x="80006" y="17699"/>
                  </a:lnTo>
                  <a:lnTo>
                    <a:pt x="80006" y="26"/>
                  </a:lnTo>
                  <a:close/>
                  <a:moveTo>
                    <a:pt x="27280" y="39189"/>
                  </a:moveTo>
                  <a:cubicBezTo>
                    <a:pt x="27579" y="39189"/>
                    <a:pt x="27821" y="40444"/>
                    <a:pt x="28009" y="42954"/>
                  </a:cubicBezTo>
                  <a:cubicBezTo>
                    <a:pt x="28193" y="45490"/>
                    <a:pt x="28288" y="48810"/>
                    <a:pt x="28288" y="52915"/>
                  </a:cubicBezTo>
                  <a:lnTo>
                    <a:pt x="26111" y="52915"/>
                  </a:lnTo>
                  <a:cubicBezTo>
                    <a:pt x="26160" y="48470"/>
                    <a:pt x="26286" y="45071"/>
                    <a:pt x="26488" y="42718"/>
                  </a:cubicBezTo>
                  <a:cubicBezTo>
                    <a:pt x="26692" y="40366"/>
                    <a:pt x="26954" y="39189"/>
                    <a:pt x="27280" y="39189"/>
                  </a:cubicBezTo>
                  <a:close/>
                  <a:moveTo>
                    <a:pt x="100138" y="39189"/>
                  </a:moveTo>
                  <a:cubicBezTo>
                    <a:pt x="100438" y="39189"/>
                    <a:pt x="100680" y="40444"/>
                    <a:pt x="100867" y="42954"/>
                  </a:cubicBezTo>
                  <a:cubicBezTo>
                    <a:pt x="101051" y="45490"/>
                    <a:pt x="101146" y="48810"/>
                    <a:pt x="101146" y="52915"/>
                  </a:cubicBezTo>
                  <a:lnTo>
                    <a:pt x="98969" y="52915"/>
                  </a:lnTo>
                  <a:cubicBezTo>
                    <a:pt x="99018" y="48470"/>
                    <a:pt x="99145" y="45071"/>
                    <a:pt x="99346" y="42718"/>
                  </a:cubicBezTo>
                  <a:cubicBezTo>
                    <a:pt x="99551" y="40366"/>
                    <a:pt x="99813" y="39189"/>
                    <a:pt x="100138" y="39189"/>
                  </a:cubicBezTo>
                  <a:close/>
                  <a:moveTo>
                    <a:pt x="67098" y="40522"/>
                  </a:moveTo>
                  <a:cubicBezTo>
                    <a:pt x="67458" y="40522"/>
                    <a:pt x="67731" y="42196"/>
                    <a:pt x="67921" y="45594"/>
                  </a:cubicBezTo>
                  <a:cubicBezTo>
                    <a:pt x="68108" y="48993"/>
                    <a:pt x="68204" y="53908"/>
                    <a:pt x="68204" y="60366"/>
                  </a:cubicBezTo>
                  <a:cubicBezTo>
                    <a:pt x="68204" y="66823"/>
                    <a:pt x="68108" y="71738"/>
                    <a:pt x="67921" y="75137"/>
                  </a:cubicBezTo>
                  <a:cubicBezTo>
                    <a:pt x="67731" y="78509"/>
                    <a:pt x="67458" y="80209"/>
                    <a:pt x="67098" y="80209"/>
                  </a:cubicBezTo>
                  <a:cubicBezTo>
                    <a:pt x="66743" y="80209"/>
                    <a:pt x="66470" y="78509"/>
                    <a:pt x="66282" y="75137"/>
                  </a:cubicBezTo>
                  <a:cubicBezTo>
                    <a:pt x="66092" y="71738"/>
                    <a:pt x="65997" y="66823"/>
                    <a:pt x="65997" y="60366"/>
                  </a:cubicBezTo>
                  <a:cubicBezTo>
                    <a:pt x="65997" y="53908"/>
                    <a:pt x="66092" y="48993"/>
                    <a:pt x="66282" y="45594"/>
                  </a:cubicBezTo>
                  <a:cubicBezTo>
                    <a:pt x="66470" y="42196"/>
                    <a:pt x="66743" y="40522"/>
                    <a:pt x="67098" y="40522"/>
                  </a:cubicBezTo>
                  <a:close/>
                  <a:moveTo>
                    <a:pt x="48204" y="63686"/>
                  </a:moveTo>
                  <a:lnTo>
                    <a:pt x="48204" y="66169"/>
                  </a:lnTo>
                  <a:cubicBezTo>
                    <a:pt x="48204" y="70562"/>
                    <a:pt x="48095" y="74222"/>
                    <a:pt x="47881" y="77150"/>
                  </a:cubicBezTo>
                  <a:cubicBezTo>
                    <a:pt x="47665" y="80078"/>
                    <a:pt x="47400" y="81542"/>
                    <a:pt x="47084" y="81542"/>
                  </a:cubicBezTo>
                  <a:cubicBezTo>
                    <a:pt x="46830" y="81542"/>
                    <a:pt x="46634" y="80758"/>
                    <a:pt x="46493" y="79215"/>
                  </a:cubicBezTo>
                  <a:cubicBezTo>
                    <a:pt x="46349" y="77673"/>
                    <a:pt x="46280" y="75503"/>
                    <a:pt x="46280" y="72758"/>
                  </a:cubicBezTo>
                  <a:cubicBezTo>
                    <a:pt x="46280" y="69777"/>
                    <a:pt x="46366" y="67529"/>
                    <a:pt x="46542" y="65986"/>
                  </a:cubicBezTo>
                  <a:cubicBezTo>
                    <a:pt x="46721" y="64470"/>
                    <a:pt x="46983" y="63686"/>
                    <a:pt x="47331" y="63686"/>
                  </a:cubicBezTo>
                  <a:close/>
                  <a:moveTo>
                    <a:pt x="91095" y="63686"/>
                  </a:moveTo>
                  <a:lnTo>
                    <a:pt x="91095" y="66169"/>
                  </a:lnTo>
                  <a:cubicBezTo>
                    <a:pt x="91095" y="70562"/>
                    <a:pt x="90985" y="74222"/>
                    <a:pt x="90772" y="77150"/>
                  </a:cubicBezTo>
                  <a:cubicBezTo>
                    <a:pt x="90556" y="80078"/>
                    <a:pt x="90291" y="81542"/>
                    <a:pt x="89974" y="81542"/>
                  </a:cubicBezTo>
                  <a:cubicBezTo>
                    <a:pt x="89721" y="81542"/>
                    <a:pt x="89525" y="80758"/>
                    <a:pt x="89384" y="79215"/>
                  </a:cubicBezTo>
                  <a:cubicBezTo>
                    <a:pt x="89240" y="77673"/>
                    <a:pt x="89171" y="75503"/>
                    <a:pt x="89171" y="72758"/>
                  </a:cubicBezTo>
                  <a:cubicBezTo>
                    <a:pt x="89171" y="69777"/>
                    <a:pt x="89257" y="67529"/>
                    <a:pt x="89433" y="65986"/>
                  </a:cubicBezTo>
                  <a:cubicBezTo>
                    <a:pt x="89611" y="64470"/>
                    <a:pt x="89873" y="63686"/>
                    <a:pt x="90222" y="63686"/>
                  </a:cubicBezTo>
                  <a:close/>
                  <a:moveTo>
                    <a:pt x="0" y="3843"/>
                  </a:moveTo>
                  <a:lnTo>
                    <a:pt x="0" y="94196"/>
                  </a:lnTo>
                  <a:lnTo>
                    <a:pt x="1710" y="94196"/>
                  </a:lnTo>
                  <a:lnTo>
                    <a:pt x="1710" y="32209"/>
                  </a:lnTo>
                  <a:lnTo>
                    <a:pt x="4253" y="94196"/>
                  </a:lnTo>
                  <a:lnTo>
                    <a:pt x="6267" y="94196"/>
                  </a:lnTo>
                  <a:lnTo>
                    <a:pt x="6267" y="3843"/>
                  </a:lnTo>
                  <a:lnTo>
                    <a:pt x="4556" y="3843"/>
                  </a:lnTo>
                  <a:lnTo>
                    <a:pt x="4556" y="65803"/>
                  </a:lnTo>
                  <a:lnTo>
                    <a:pt x="2013" y="3843"/>
                  </a:lnTo>
                  <a:close/>
                  <a:moveTo>
                    <a:pt x="18049" y="24784"/>
                  </a:moveTo>
                  <a:cubicBezTo>
                    <a:pt x="17727" y="24784"/>
                    <a:pt x="17433" y="25751"/>
                    <a:pt x="17168" y="27686"/>
                  </a:cubicBezTo>
                  <a:cubicBezTo>
                    <a:pt x="16900" y="29620"/>
                    <a:pt x="16664" y="32496"/>
                    <a:pt x="16456" y="36339"/>
                  </a:cubicBezTo>
                  <a:lnTo>
                    <a:pt x="16456" y="26405"/>
                  </a:lnTo>
                  <a:lnTo>
                    <a:pt x="14772" y="26405"/>
                  </a:lnTo>
                  <a:lnTo>
                    <a:pt x="14772" y="94196"/>
                  </a:lnTo>
                  <a:lnTo>
                    <a:pt x="16456" y="94196"/>
                  </a:lnTo>
                  <a:lnTo>
                    <a:pt x="16456" y="60836"/>
                  </a:lnTo>
                  <a:cubicBezTo>
                    <a:pt x="16456" y="54509"/>
                    <a:pt x="16546" y="49647"/>
                    <a:pt x="16719" y="46222"/>
                  </a:cubicBezTo>
                  <a:cubicBezTo>
                    <a:pt x="16894" y="42823"/>
                    <a:pt x="17142" y="41124"/>
                    <a:pt x="17465" y="41124"/>
                  </a:cubicBezTo>
                  <a:cubicBezTo>
                    <a:pt x="17721" y="41124"/>
                    <a:pt x="17899" y="42196"/>
                    <a:pt x="17997" y="44366"/>
                  </a:cubicBezTo>
                  <a:cubicBezTo>
                    <a:pt x="18098" y="46509"/>
                    <a:pt x="18147" y="51346"/>
                    <a:pt x="18147" y="58849"/>
                  </a:cubicBezTo>
                  <a:lnTo>
                    <a:pt x="18147" y="94196"/>
                  </a:lnTo>
                  <a:lnTo>
                    <a:pt x="19835" y="94196"/>
                  </a:lnTo>
                  <a:lnTo>
                    <a:pt x="19835" y="60915"/>
                  </a:lnTo>
                  <a:cubicBezTo>
                    <a:pt x="19841" y="54483"/>
                    <a:pt x="19930" y="49594"/>
                    <a:pt x="20103" y="46196"/>
                  </a:cubicBezTo>
                  <a:cubicBezTo>
                    <a:pt x="20276" y="42823"/>
                    <a:pt x="20523" y="41124"/>
                    <a:pt x="20840" y="41124"/>
                  </a:cubicBezTo>
                  <a:cubicBezTo>
                    <a:pt x="21085" y="41124"/>
                    <a:pt x="21261" y="42196"/>
                    <a:pt x="21370" y="44366"/>
                  </a:cubicBezTo>
                  <a:cubicBezTo>
                    <a:pt x="21479" y="46509"/>
                    <a:pt x="21534" y="49986"/>
                    <a:pt x="21534" y="54797"/>
                  </a:cubicBezTo>
                  <a:cubicBezTo>
                    <a:pt x="21534" y="55843"/>
                    <a:pt x="21534" y="56653"/>
                    <a:pt x="21531" y="57228"/>
                  </a:cubicBezTo>
                  <a:cubicBezTo>
                    <a:pt x="21531" y="57777"/>
                    <a:pt x="21528" y="58326"/>
                    <a:pt x="21525" y="58849"/>
                  </a:cubicBezTo>
                  <a:lnTo>
                    <a:pt x="21525" y="94196"/>
                  </a:lnTo>
                  <a:lnTo>
                    <a:pt x="23210" y="94196"/>
                  </a:lnTo>
                  <a:lnTo>
                    <a:pt x="23210" y="52915"/>
                  </a:lnTo>
                  <a:cubicBezTo>
                    <a:pt x="23210" y="43764"/>
                    <a:pt x="23052" y="36784"/>
                    <a:pt x="22738" y="31973"/>
                  </a:cubicBezTo>
                  <a:cubicBezTo>
                    <a:pt x="22421" y="27189"/>
                    <a:pt x="21963" y="24784"/>
                    <a:pt x="21361" y="24784"/>
                  </a:cubicBezTo>
                  <a:cubicBezTo>
                    <a:pt x="21010" y="24784"/>
                    <a:pt x="20690" y="25882"/>
                    <a:pt x="20399" y="28078"/>
                  </a:cubicBezTo>
                  <a:cubicBezTo>
                    <a:pt x="20106" y="30274"/>
                    <a:pt x="19855" y="33464"/>
                    <a:pt x="19642" y="37673"/>
                  </a:cubicBezTo>
                  <a:cubicBezTo>
                    <a:pt x="19498" y="33594"/>
                    <a:pt x="19288" y="30431"/>
                    <a:pt x="19011" y="28156"/>
                  </a:cubicBezTo>
                  <a:cubicBezTo>
                    <a:pt x="18732" y="25908"/>
                    <a:pt x="18412" y="24784"/>
                    <a:pt x="18049" y="24784"/>
                  </a:cubicBezTo>
                  <a:close/>
                  <a:moveTo>
                    <a:pt x="34702" y="24784"/>
                  </a:moveTo>
                  <a:cubicBezTo>
                    <a:pt x="34310" y="24784"/>
                    <a:pt x="33976" y="25803"/>
                    <a:pt x="33697" y="27843"/>
                  </a:cubicBezTo>
                  <a:cubicBezTo>
                    <a:pt x="33417" y="29882"/>
                    <a:pt x="33170" y="33098"/>
                    <a:pt x="32954" y="37542"/>
                  </a:cubicBezTo>
                  <a:lnTo>
                    <a:pt x="32954" y="26405"/>
                  </a:lnTo>
                  <a:lnTo>
                    <a:pt x="31278" y="26405"/>
                  </a:lnTo>
                  <a:lnTo>
                    <a:pt x="31278" y="94196"/>
                  </a:lnTo>
                  <a:lnTo>
                    <a:pt x="32954" y="94196"/>
                  </a:lnTo>
                  <a:lnTo>
                    <a:pt x="32954" y="62954"/>
                  </a:lnTo>
                  <a:cubicBezTo>
                    <a:pt x="32954" y="56313"/>
                    <a:pt x="33072" y="51189"/>
                    <a:pt x="33302" y="47633"/>
                  </a:cubicBezTo>
                  <a:cubicBezTo>
                    <a:pt x="33536" y="44052"/>
                    <a:pt x="33867" y="42274"/>
                    <a:pt x="34299" y="42274"/>
                  </a:cubicBezTo>
                  <a:cubicBezTo>
                    <a:pt x="34446" y="42274"/>
                    <a:pt x="34593" y="42483"/>
                    <a:pt x="34737" y="42901"/>
                  </a:cubicBezTo>
                  <a:cubicBezTo>
                    <a:pt x="34881" y="43320"/>
                    <a:pt x="35027" y="43973"/>
                    <a:pt x="35174" y="44862"/>
                  </a:cubicBezTo>
                  <a:lnTo>
                    <a:pt x="35169" y="25254"/>
                  </a:lnTo>
                  <a:cubicBezTo>
                    <a:pt x="35045" y="25071"/>
                    <a:pt x="34950" y="24941"/>
                    <a:pt x="34883" y="24862"/>
                  </a:cubicBezTo>
                  <a:cubicBezTo>
                    <a:pt x="34817" y="24810"/>
                    <a:pt x="34757" y="24784"/>
                    <a:pt x="34702" y="24784"/>
                  </a:cubicBezTo>
                  <a:close/>
                  <a:moveTo>
                    <a:pt x="36007" y="26405"/>
                  </a:moveTo>
                  <a:lnTo>
                    <a:pt x="36007" y="94196"/>
                  </a:lnTo>
                  <a:lnTo>
                    <a:pt x="37683" y="94196"/>
                  </a:lnTo>
                  <a:lnTo>
                    <a:pt x="37683" y="26405"/>
                  </a:lnTo>
                  <a:close/>
                  <a:moveTo>
                    <a:pt x="51453" y="26"/>
                  </a:moveTo>
                  <a:lnTo>
                    <a:pt x="51453" y="94196"/>
                  </a:lnTo>
                  <a:lnTo>
                    <a:pt x="53129" y="94196"/>
                  </a:lnTo>
                  <a:lnTo>
                    <a:pt x="53129" y="26"/>
                  </a:lnTo>
                  <a:close/>
                  <a:moveTo>
                    <a:pt x="58158" y="3843"/>
                  </a:moveTo>
                  <a:lnTo>
                    <a:pt x="58158" y="94196"/>
                  </a:lnTo>
                  <a:lnTo>
                    <a:pt x="63126" y="94196"/>
                  </a:lnTo>
                  <a:lnTo>
                    <a:pt x="63126" y="76575"/>
                  </a:lnTo>
                  <a:lnTo>
                    <a:pt x="59961" y="76575"/>
                  </a:lnTo>
                  <a:lnTo>
                    <a:pt x="59961" y="55895"/>
                  </a:lnTo>
                  <a:lnTo>
                    <a:pt x="62841" y="55895"/>
                  </a:lnTo>
                  <a:lnTo>
                    <a:pt x="62841" y="38274"/>
                  </a:lnTo>
                  <a:lnTo>
                    <a:pt x="59961" y="38274"/>
                  </a:lnTo>
                  <a:lnTo>
                    <a:pt x="59961" y="21437"/>
                  </a:lnTo>
                  <a:lnTo>
                    <a:pt x="63025" y="21437"/>
                  </a:lnTo>
                  <a:lnTo>
                    <a:pt x="63025" y="3843"/>
                  </a:lnTo>
                  <a:close/>
                  <a:moveTo>
                    <a:pt x="78330" y="26405"/>
                  </a:moveTo>
                  <a:lnTo>
                    <a:pt x="78330" y="94196"/>
                  </a:lnTo>
                  <a:lnTo>
                    <a:pt x="80006" y="94196"/>
                  </a:lnTo>
                  <a:lnTo>
                    <a:pt x="80006" y="26405"/>
                  </a:lnTo>
                  <a:close/>
                  <a:moveTo>
                    <a:pt x="80960" y="26405"/>
                  </a:moveTo>
                  <a:lnTo>
                    <a:pt x="83019" y="94196"/>
                  </a:lnTo>
                  <a:lnTo>
                    <a:pt x="84859" y="94196"/>
                  </a:lnTo>
                  <a:lnTo>
                    <a:pt x="86927" y="26405"/>
                  </a:lnTo>
                  <a:lnTo>
                    <a:pt x="85245" y="26405"/>
                  </a:lnTo>
                  <a:lnTo>
                    <a:pt x="83943" y="73254"/>
                  </a:lnTo>
                  <a:lnTo>
                    <a:pt x="82636" y="26405"/>
                  </a:lnTo>
                  <a:close/>
                  <a:moveTo>
                    <a:pt x="94343" y="26"/>
                  </a:moveTo>
                  <a:lnTo>
                    <a:pt x="94343" y="94196"/>
                  </a:lnTo>
                  <a:lnTo>
                    <a:pt x="96020" y="94196"/>
                  </a:lnTo>
                  <a:lnTo>
                    <a:pt x="96020" y="26"/>
                  </a:lnTo>
                  <a:close/>
                  <a:moveTo>
                    <a:pt x="107560" y="24784"/>
                  </a:moveTo>
                  <a:cubicBezTo>
                    <a:pt x="107218" y="24784"/>
                    <a:pt x="106904" y="25725"/>
                    <a:pt x="106618" y="27581"/>
                  </a:cubicBezTo>
                  <a:cubicBezTo>
                    <a:pt x="106333" y="29464"/>
                    <a:pt x="106066" y="32392"/>
                    <a:pt x="105812" y="36339"/>
                  </a:cubicBezTo>
                  <a:lnTo>
                    <a:pt x="105812" y="26405"/>
                  </a:lnTo>
                  <a:lnTo>
                    <a:pt x="104136" y="26405"/>
                  </a:lnTo>
                  <a:lnTo>
                    <a:pt x="104136" y="94196"/>
                  </a:lnTo>
                  <a:lnTo>
                    <a:pt x="105812" y="94196"/>
                  </a:lnTo>
                  <a:lnTo>
                    <a:pt x="105812" y="60836"/>
                  </a:lnTo>
                  <a:cubicBezTo>
                    <a:pt x="105812" y="54666"/>
                    <a:pt x="105913" y="49856"/>
                    <a:pt x="106112" y="46352"/>
                  </a:cubicBezTo>
                  <a:cubicBezTo>
                    <a:pt x="106313" y="42875"/>
                    <a:pt x="106587" y="41124"/>
                    <a:pt x="106938" y="41124"/>
                  </a:cubicBezTo>
                  <a:cubicBezTo>
                    <a:pt x="107079" y="41124"/>
                    <a:pt x="107209" y="41516"/>
                    <a:pt x="107321" y="42300"/>
                  </a:cubicBezTo>
                  <a:cubicBezTo>
                    <a:pt x="107434" y="43084"/>
                    <a:pt x="107523" y="44183"/>
                    <a:pt x="107589" y="45594"/>
                  </a:cubicBezTo>
                  <a:cubicBezTo>
                    <a:pt x="107638" y="46640"/>
                    <a:pt x="107673" y="48287"/>
                    <a:pt x="107693" y="50509"/>
                  </a:cubicBezTo>
                  <a:cubicBezTo>
                    <a:pt x="107713" y="52705"/>
                    <a:pt x="107724" y="56758"/>
                    <a:pt x="107724" y="62614"/>
                  </a:cubicBezTo>
                  <a:lnTo>
                    <a:pt x="107724" y="87477"/>
                  </a:lnTo>
                  <a:lnTo>
                    <a:pt x="107724" y="94196"/>
                  </a:lnTo>
                  <a:lnTo>
                    <a:pt x="109409" y="94196"/>
                  </a:lnTo>
                  <a:lnTo>
                    <a:pt x="109409" y="52915"/>
                  </a:lnTo>
                  <a:cubicBezTo>
                    <a:pt x="109409" y="43764"/>
                    <a:pt x="109254" y="36784"/>
                    <a:pt x="108940" y="31973"/>
                  </a:cubicBezTo>
                  <a:cubicBezTo>
                    <a:pt x="108626" y="27189"/>
                    <a:pt x="108165" y="24784"/>
                    <a:pt x="107560" y="24784"/>
                  </a:cubicBezTo>
                  <a:close/>
                  <a:moveTo>
                    <a:pt x="111120" y="7163"/>
                  </a:moveTo>
                  <a:lnTo>
                    <a:pt x="111120" y="26405"/>
                  </a:lnTo>
                  <a:lnTo>
                    <a:pt x="110285" y="26405"/>
                  </a:lnTo>
                  <a:lnTo>
                    <a:pt x="110285" y="41908"/>
                  </a:lnTo>
                  <a:lnTo>
                    <a:pt x="111120" y="41908"/>
                  </a:lnTo>
                  <a:lnTo>
                    <a:pt x="111120" y="70640"/>
                  </a:lnTo>
                  <a:cubicBezTo>
                    <a:pt x="111120" y="79215"/>
                    <a:pt x="111258" y="85254"/>
                    <a:pt x="111535" y="88836"/>
                  </a:cubicBezTo>
                  <a:cubicBezTo>
                    <a:pt x="111811" y="92418"/>
                    <a:pt x="112278" y="94196"/>
                    <a:pt x="112940" y="94196"/>
                  </a:cubicBezTo>
                  <a:lnTo>
                    <a:pt x="114380" y="94196"/>
                  </a:lnTo>
                  <a:lnTo>
                    <a:pt x="114380" y="78692"/>
                  </a:lnTo>
                  <a:lnTo>
                    <a:pt x="113516" y="78692"/>
                  </a:lnTo>
                  <a:cubicBezTo>
                    <a:pt x="113231" y="78692"/>
                    <a:pt x="113038" y="78143"/>
                    <a:pt x="112940" y="77045"/>
                  </a:cubicBezTo>
                  <a:cubicBezTo>
                    <a:pt x="112845" y="75921"/>
                    <a:pt x="112796" y="73803"/>
                    <a:pt x="112796" y="70640"/>
                  </a:cubicBezTo>
                  <a:lnTo>
                    <a:pt x="112796" y="41908"/>
                  </a:lnTo>
                  <a:lnTo>
                    <a:pt x="114524" y="41908"/>
                  </a:lnTo>
                  <a:lnTo>
                    <a:pt x="114524" y="26405"/>
                  </a:lnTo>
                  <a:lnTo>
                    <a:pt x="112796" y="26405"/>
                  </a:lnTo>
                  <a:lnTo>
                    <a:pt x="112796" y="7163"/>
                  </a:lnTo>
                  <a:close/>
                  <a:moveTo>
                    <a:pt x="7897" y="26405"/>
                  </a:moveTo>
                  <a:lnTo>
                    <a:pt x="7897" y="67816"/>
                  </a:lnTo>
                  <a:cubicBezTo>
                    <a:pt x="7897" y="76967"/>
                    <a:pt x="8055" y="83947"/>
                    <a:pt x="8372" y="88758"/>
                  </a:cubicBezTo>
                  <a:cubicBezTo>
                    <a:pt x="8689" y="93542"/>
                    <a:pt x="9150" y="95947"/>
                    <a:pt x="9754" y="95947"/>
                  </a:cubicBezTo>
                  <a:cubicBezTo>
                    <a:pt x="10094" y="95947"/>
                    <a:pt x="10405" y="95006"/>
                    <a:pt x="10690" y="93124"/>
                  </a:cubicBezTo>
                  <a:cubicBezTo>
                    <a:pt x="10973" y="91267"/>
                    <a:pt x="11241" y="88339"/>
                    <a:pt x="11491" y="84392"/>
                  </a:cubicBezTo>
                  <a:lnTo>
                    <a:pt x="11491" y="94196"/>
                  </a:lnTo>
                  <a:lnTo>
                    <a:pt x="13170" y="94196"/>
                  </a:lnTo>
                  <a:lnTo>
                    <a:pt x="13170" y="26405"/>
                  </a:lnTo>
                  <a:lnTo>
                    <a:pt x="11491" y="26405"/>
                  </a:lnTo>
                  <a:lnTo>
                    <a:pt x="11491" y="59869"/>
                  </a:lnTo>
                  <a:cubicBezTo>
                    <a:pt x="11491" y="66065"/>
                    <a:pt x="11393" y="70875"/>
                    <a:pt x="11192" y="74352"/>
                  </a:cubicBezTo>
                  <a:cubicBezTo>
                    <a:pt x="10993" y="77803"/>
                    <a:pt x="10719" y="79555"/>
                    <a:pt x="10368" y="79555"/>
                  </a:cubicBezTo>
                  <a:cubicBezTo>
                    <a:pt x="10224" y="79555"/>
                    <a:pt x="10097" y="79163"/>
                    <a:pt x="9988" y="78405"/>
                  </a:cubicBezTo>
                  <a:cubicBezTo>
                    <a:pt x="9875" y="77620"/>
                    <a:pt x="9786" y="76549"/>
                    <a:pt x="9717" y="75137"/>
                  </a:cubicBezTo>
                  <a:cubicBezTo>
                    <a:pt x="9665" y="74039"/>
                    <a:pt x="9628" y="72287"/>
                    <a:pt x="9605" y="69908"/>
                  </a:cubicBezTo>
                  <a:cubicBezTo>
                    <a:pt x="9585" y="67503"/>
                    <a:pt x="9573" y="63581"/>
                    <a:pt x="9573" y="58117"/>
                  </a:cubicBezTo>
                  <a:cubicBezTo>
                    <a:pt x="9573" y="56261"/>
                    <a:pt x="9573" y="52575"/>
                    <a:pt x="9576" y="47006"/>
                  </a:cubicBezTo>
                  <a:cubicBezTo>
                    <a:pt x="9579" y="41464"/>
                    <a:pt x="9582" y="36862"/>
                    <a:pt x="9582" y="33202"/>
                  </a:cubicBezTo>
                  <a:lnTo>
                    <a:pt x="9582" y="26405"/>
                  </a:lnTo>
                  <a:close/>
                  <a:moveTo>
                    <a:pt x="27289" y="24784"/>
                  </a:moveTo>
                  <a:cubicBezTo>
                    <a:pt x="26384" y="24784"/>
                    <a:pt x="25673" y="27947"/>
                    <a:pt x="25157" y="34274"/>
                  </a:cubicBezTo>
                  <a:cubicBezTo>
                    <a:pt x="24639" y="40601"/>
                    <a:pt x="24380" y="49307"/>
                    <a:pt x="24380" y="60366"/>
                  </a:cubicBezTo>
                  <a:cubicBezTo>
                    <a:pt x="24380" y="71607"/>
                    <a:pt x="24645" y="80366"/>
                    <a:pt x="25169" y="86588"/>
                  </a:cubicBezTo>
                  <a:cubicBezTo>
                    <a:pt x="25696" y="92836"/>
                    <a:pt x="26433" y="95947"/>
                    <a:pt x="27384" y="95947"/>
                  </a:cubicBezTo>
                  <a:cubicBezTo>
                    <a:pt x="27781" y="95947"/>
                    <a:pt x="28176" y="95450"/>
                    <a:pt x="28573" y="94457"/>
                  </a:cubicBezTo>
                  <a:cubicBezTo>
                    <a:pt x="28971" y="93490"/>
                    <a:pt x="29365" y="92026"/>
                    <a:pt x="29763" y="90091"/>
                  </a:cubicBezTo>
                  <a:lnTo>
                    <a:pt x="29763" y="73385"/>
                  </a:lnTo>
                  <a:cubicBezTo>
                    <a:pt x="29371" y="76130"/>
                    <a:pt x="28991" y="78169"/>
                    <a:pt x="28622" y="79529"/>
                  </a:cubicBezTo>
                  <a:cubicBezTo>
                    <a:pt x="28253" y="80862"/>
                    <a:pt x="27891" y="81542"/>
                    <a:pt x="27539" y="81542"/>
                  </a:cubicBezTo>
                  <a:cubicBezTo>
                    <a:pt x="27101" y="81542"/>
                    <a:pt x="26762" y="80287"/>
                    <a:pt x="26517" y="77725"/>
                  </a:cubicBezTo>
                  <a:cubicBezTo>
                    <a:pt x="26272" y="75189"/>
                    <a:pt x="26131" y="71372"/>
                    <a:pt x="26090" y="66300"/>
                  </a:cubicBezTo>
                  <a:lnTo>
                    <a:pt x="30010" y="66300"/>
                  </a:lnTo>
                  <a:lnTo>
                    <a:pt x="30010" y="60130"/>
                  </a:lnTo>
                  <a:cubicBezTo>
                    <a:pt x="30010" y="49385"/>
                    <a:pt x="29763" y="40810"/>
                    <a:pt x="29267" y="34405"/>
                  </a:cubicBezTo>
                  <a:cubicBezTo>
                    <a:pt x="28775" y="27973"/>
                    <a:pt x="28115" y="24784"/>
                    <a:pt x="27289" y="24784"/>
                  </a:cubicBezTo>
                  <a:close/>
                  <a:moveTo>
                    <a:pt x="41922" y="24784"/>
                  </a:moveTo>
                  <a:cubicBezTo>
                    <a:pt x="40978" y="24784"/>
                    <a:pt x="40238" y="27921"/>
                    <a:pt x="39705" y="34196"/>
                  </a:cubicBezTo>
                  <a:cubicBezTo>
                    <a:pt x="39169" y="40470"/>
                    <a:pt x="38901" y="49176"/>
                    <a:pt x="38901" y="60366"/>
                  </a:cubicBezTo>
                  <a:cubicBezTo>
                    <a:pt x="38901" y="71529"/>
                    <a:pt x="39169" y="80261"/>
                    <a:pt x="39705" y="86535"/>
                  </a:cubicBezTo>
                  <a:cubicBezTo>
                    <a:pt x="40238" y="92810"/>
                    <a:pt x="40978" y="95947"/>
                    <a:pt x="41922" y="95947"/>
                  </a:cubicBezTo>
                  <a:cubicBezTo>
                    <a:pt x="42196" y="95947"/>
                    <a:pt x="42467" y="95633"/>
                    <a:pt x="42735" y="95006"/>
                  </a:cubicBezTo>
                  <a:cubicBezTo>
                    <a:pt x="43005" y="94379"/>
                    <a:pt x="43273" y="93437"/>
                    <a:pt x="43535" y="92209"/>
                  </a:cubicBezTo>
                  <a:lnTo>
                    <a:pt x="43535" y="74457"/>
                  </a:lnTo>
                  <a:cubicBezTo>
                    <a:pt x="43334" y="76444"/>
                    <a:pt x="43118" y="77934"/>
                    <a:pt x="42882" y="78954"/>
                  </a:cubicBezTo>
                  <a:cubicBezTo>
                    <a:pt x="42645" y="79947"/>
                    <a:pt x="42398" y="80444"/>
                    <a:pt x="42136" y="80444"/>
                  </a:cubicBezTo>
                  <a:cubicBezTo>
                    <a:pt x="41666" y="80444"/>
                    <a:pt x="41300" y="78692"/>
                    <a:pt x="41041" y="75163"/>
                  </a:cubicBezTo>
                  <a:cubicBezTo>
                    <a:pt x="40779" y="71633"/>
                    <a:pt x="40649" y="66692"/>
                    <a:pt x="40649" y="60366"/>
                  </a:cubicBezTo>
                  <a:cubicBezTo>
                    <a:pt x="40649" y="54039"/>
                    <a:pt x="40779" y="49098"/>
                    <a:pt x="41041" y="45568"/>
                  </a:cubicBezTo>
                  <a:cubicBezTo>
                    <a:pt x="41300" y="42039"/>
                    <a:pt x="41666" y="40261"/>
                    <a:pt x="42136" y="40261"/>
                  </a:cubicBezTo>
                  <a:cubicBezTo>
                    <a:pt x="42380" y="40261"/>
                    <a:pt x="42619" y="40758"/>
                    <a:pt x="42850" y="41725"/>
                  </a:cubicBezTo>
                  <a:cubicBezTo>
                    <a:pt x="43077" y="42692"/>
                    <a:pt x="43308" y="44183"/>
                    <a:pt x="43535" y="46196"/>
                  </a:cubicBezTo>
                  <a:lnTo>
                    <a:pt x="43535" y="28522"/>
                  </a:lnTo>
                  <a:cubicBezTo>
                    <a:pt x="43270" y="27267"/>
                    <a:pt x="43003" y="26352"/>
                    <a:pt x="42735" y="25725"/>
                  </a:cubicBezTo>
                  <a:cubicBezTo>
                    <a:pt x="42470" y="25098"/>
                    <a:pt x="42199" y="24784"/>
                    <a:pt x="41922" y="24784"/>
                  </a:cubicBezTo>
                  <a:close/>
                  <a:moveTo>
                    <a:pt x="47216" y="24784"/>
                  </a:moveTo>
                  <a:cubicBezTo>
                    <a:pt x="46853" y="24784"/>
                    <a:pt x="46490" y="25071"/>
                    <a:pt x="46127" y="25647"/>
                  </a:cubicBezTo>
                  <a:cubicBezTo>
                    <a:pt x="45767" y="26248"/>
                    <a:pt x="45407" y="27084"/>
                    <a:pt x="45047" y="28235"/>
                  </a:cubicBezTo>
                  <a:lnTo>
                    <a:pt x="45047" y="44758"/>
                  </a:lnTo>
                  <a:cubicBezTo>
                    <a:pt x="45312" y="42901"/>
                    <a:pt x="45600" y="41490"/>
                    <a:pt x="45909" y="40575"/>
                  </a:cubicBezTo>
                  <a:cubicBezTo>
                    <a:pt x="46217" y="39633"/>
                    <a:pt x="46551" y="39189"/>
                    <a:pt x="46911" y="39189"/>
                  </a:cubicBezTo>
                  <a:cubicBezTo>
                    <a:pt x="47354" y="39189"/>
                    <a:pt x="47680" y="39973"/>
                    <a:pt x="47890" y="41568"/>
                  </a:cubicBezTo>
                  <a:cubicBezTo>
                    <a:pt x="48100" y="43163"/>
                    <a:pt x="48204" y="45673"/>
                    <a:pt x="48204" y="49098"/>
                  </a:cubicBezTo>
                  <a:lnTo>
                    <a:pt x="48204" y="50797"/>
                  </a:lnTo>
                  <a:lnTo>
                    <a:pt x="47216" y="50797"/>
                  </a:lnTo>
                  <a:cubicBezTo>
                    <a:pt x="46309" y="50797"/>
                    <a:pt x="45646" y="52653"/>
                    <a:pt x="45223" y="56366"/>
                  </a:cubicBezTo>
                  <a:cubicBezTo>
                    <a:pt x="44800" y="60078"/>
                    <a:pt x="44587" y="65908"/>
                    <a:pt x="44587" y="73856"/>
                  </a:cubicBezTo>
                  <a:cubicBezTo>
                    <a:pt x="44587" y="80392"/>
                    <a:pt x="44756" y="85699"/>
                    <a:pt x="45096" y="89803"/>
                  </a:cubicBezTo>
                  <a:cubicBezTo>
                    <a:pt x="45436" y="93908"/>
                    <a:pt x="45877" y="95947"/>
                    <a:pt x="46418" y="95947"/>
                  </a:cubicBezTo>
                  <a:cubicBezTo>
                    <a:pt x="46822" y="95947"/>
                    <a:pt x="47164" y="95006"/>
                    <a:pt x="47444" y="93124"/>
                  </a:cubicBezTo>
                  <a:cubicBezTo>
                    <a:pt x="47726" y="91267"/>
                    <a:pt x="47979" y="88261"/>
                    <a:pt x="48204" y="84156"/>
                  </a:cubicBezTo>
                  <a:lnTo>
                    <a:pt x="48204" y="94196"/>
                  </a:lnTo>
                  <a:lnTo>
                    <a:pt x="49895" y="94196"/>
                  </a:lnTo>
                  <a:lnTo>
                    <a:pt x="49895" y="55529"/>
                  </a:lnTo>
                  <a:cubicBezTo>
                    <a:pt x="49895" y="44679"/>
                    <a:pt x="49684" y="36836"/>
                    <a:pt x="49264" y="32000"/>
                  </a:cubicBezTo>
                  <a:cubicBezTo>
                    <a:pt x="48843" y="27189"/>
                    <a:pt x="48161" y="24784"/>
                    <a:pt x="47216" y="24784"/>
                  </a:cubicBezTo>
                  <a:close/>
                  <a:moveTo>
                    <a:pt x="71447" y="26405"/>
                  </a:moveTo>
                  <a:lnTo>
                    <a:pt x="71447" y="67816"/>
                  </a:lnTo>
                  <a:cubicBezTo>
                    <a:pt x="71447" y="76967"/>
                    <a:pt x="71605" y="83947"/>
                    <a:pt x="71922" y="88758"/>
                  </a:cubicBezTo>
                  <a:cubicBezTo>
                    <a:pt x="72239" y="93542"/>
                    <a:pt x="72699" y="95947"/>
                    <a:pt x="73304" y="95947"/>
                  </a:cubicBezTo>
                  <a:cubicBezTo>
                    <a:pt x="73644" y="95947"/>
                    <a:pt x="73955" y="95006"/>
                    <a:pt x="74240" y="93124"/>
                  </a:cubicBezTo>
                  <a:cubicBezTo>
                    <a:pt x="74522" y="91267"/>
                    <a:pt x="74790" y="88339"/>
                    <a:pt x="75041" y="84392"/>
                  </a:cubicBezTo>
                  <a:lnTo>
                    <a:pt x="75041" y="94196"/>
                  </a:lnTo>
                  <a:lnTo>
                    <a:pt x="76720" y="94196"/>
                  </a:lnTo>
                  <a:lnTo>
                    <a:pt x="76720" y="26405"/>
                  </a:lnTo>
                  <a:lnTo>
                    <a:pt x="75041" y="26405"/>
                  </a:lnTo>
                  <a:lnTo>
                    <a:pt x="75041" y="59869"/>
                  </a:lnTo>
                  <a:cubicBezTo>
                    <a:pt x="75041" y="66065"/>
                    <a:pt x="74943" y="70875"/>
                    <a:pt x="74741" y="74352"/>
                  </a:cubicBezTo>
                  <a:cubicBezTo>
                    <a:pt x="74543" y="77803"/>
                    <a:pt x="74269" y="79555"/>
                    <a:pt x="73918" y="79555"/>
                  </a:cubicBezTo>
                  <a:cubicBezTo>
                    <a:pt x="73774" y="79555"/>
                    <a:pt x="73647" y="79163"/>
                    <a:pt x="73537" y="78405"/>
                  </a:cubicBezTo>
                  <a:cubicBezTo>
                    <a:pt x="73425" y="77620"/>
                    <a:pt x="73336" y="76549"/>
                    <a:pt x="73267" y="75137"/>
                  </a:cubicBezTo>
                  <a:cubicBezTo>
                    <a:pt x="73215" y="74039"/>
                    <a:pt x="73177" y="72287"/>
                    <a:pt x="73154" y="69908"/>
                  </a:cubicBezTo>
                  <a:cubicBezTo>
                    <a:pt x="73134" y="67503"/>
                    <a:pt x="73123" y="63581"/>
                    <a:pt x="73123" y="58117"/>
                  </a:cubicBezTo>
                  <a:cubicBezTo>
                    <a:pt x="73123" y="56261"/>
                    <a:pt x="73123" y="52575"/>
                    <a:pt x="73126" y="47006"/>
                  </a:cubicBezTo>
                  <a:cubicBezTo>
                    <a:pt x="73129" y="41464"/>
                    <a:pt x="73131" y="36862"/>
                    <a:pt x="73131" y="33202"/>
                  </a:cubicBezTo>
                  <a:lnTo>
                    <a:pt x="73131" y="26405"/>
                  </a:lnTo>
                  <a:close/>
                  <a:moveTo>
                    <a:pt x="90107" y="24784"/>
                  </a:moveTo>
                  <a:cubicBezTo>
                    <a:pt x="89744" y="24784"/>
                    <a:pt x="89381" y="25071"/>
                    <a:pt x="89018" y="25647"/>
                  </a:cubicBezTo>
                  <a:cubicBezTo>
                    <a:pt x="88658" y="26248"/>
                    <a:pt x="88298" y="27084"/>
                    <a:pt x="87938" y="28235"/>
                  </a:cubicBezTo>
                  <a:lnTo>
                    <a:pt x="87938" y="44758"/>
                  </a:lnTo>
                  <a:cubicBezTo>
                    <a:pt x="88203" y="42901"/>
                    <a:pt x="88491" y="41490"/>
                    <a:pt x="88799" y="40575"/>
                  </a:cubicBezTo>
                  <a:cubicBezTo>
                    <a:pt x="89107" y="39633"/>
                    <a:pt x="89441" y="39189"/>
                    <a:pt x="89801" y="39189"/>
                  </a:cubicBezTo>
                  <a:cubicBezTo>
                    <a:pt x="90245" y="39189"/>
                    <a:pt x="90570" y="39973"/>
                    <a:pt x="90781" y="41568"/>
                  </a:cubicBezTo>
                  <a:cubicBezTo>
                    <a:pt x="90991" y="43163"/>
                    <a:pt x="91095" y="45673"/>
                    <a:pt x="91095" y="49098"/>
                  </a:cubicBezTo>
                  <a:lnTo>
                    <a:pt x="91095" y="50797"/>
                  </a:lnTo>
                  <a:lnTo>
                    <a:pt x="90107" y="50797"/>
                  </a:lnTo>
                  <a:cubicBezTo>
                    <a:pt x="89200" y="50797"/>
                    <a:pt x="88537" y="52653"/>
                    <a:pt x="88114" y="56366"/>
                  </a:cubicBezTo>
                  <a:cubicBezTo>
                    <a:pt x="87690" y="60078"/>
                    <a:pt x="87477" y="65908"/>
                    <a:pt x="87477" y="73856"/>
                  </a:cubicBezTo>
                  <a:cubicBezTo>
                    <a:pt x="87477" y="80392"/>
                    <a:pt x="87647" y="85699"/>
                    <a:pt x="87987" y="89803"/>
                  </a:cubicBezTo>
                  <a:cubicBezTo>
                    <a:pt x="88327" y="93908"/>
                    <a:pt x="88768" y="95947"/>
                    <a:pt x="89309" y="95947"/>
                  </a:cubicBezTo>
                  <a:cubicBezTo>
                    <a:pt x="89712" y="95947"/>
                    <a:pt x="90055" y="95006"/>
                    <a:pt x="90334" y="93124"/>
                  </a:cubicBezTo>
                  <a:cubicBezTo>
                    <a:pt x="90617" y="91267"/>
                    <a:pt x="90870" y="88261"/>
                    <a:pt x="91095" y="84156"/>
                  </a:cubicBezTo>
                  <a:lnTo>
                    <a:pt x="91095" y="94196"/>
                  </a:lnTo>
                  <a:lnTo>
                    <a:pt x="92785" y="94196"/>
                  </a:lnTo>
                  <a:lnTo>
                    <a:pt x="92785" y="55529"/>
                  </a:lnTo>
                  <a:cubicBezTo>
                    <a:pt x="92785" y="44679"/>
                    <a:pt x="92575" y="36836"/>
                    <a:pt x="92155" y="32000"/>
                  </a:cubicBezTo>
                  <a:cubicBezTo>
                    <a:pt x="91734" y="27189"/>
                    <a:pt x="91051" y="24784"/>
                    <a:pt x="90107" y="24784"/>
                  </a:cubicBezTo>
                  <a:close/>
                  <a:moveTo>
                    <a:pt x="100147" y="24784"/>
                  </a:moveTo>
                  <a:cubicBezTo>
                    <a:pt x="99243" y="24784"/>
                    <a:pt x="98531" y="27947"/>
                    <a:pt x="98016" y="34274"/>
                  </a:cubicBezTo>
                  <a:cubicBezTo>
                    <a:pt x="97497" y="40601"/>
                    <a:pt x="97238" y="49307"/>
                    <a:pt x="97238" y="60366"/>
                  </a:cubicBezTo>
                  <a:cubicBezTo>
                    <a:pt x="97238" y="71607"/>
                    <a:pt x="97503" y="80366"/>
                    <a:pt x="98027" y="86588"/>
                  </a:cubicBezTo>
                  <a:cubicBezTo>
                    <a:pt x="98554" y="92836"/>
                    <a:pt x="99291" y="95947"/>
                    <a:pt x="100242" y="95947"/>
                  </a:cubicBezTo>
                  <a:cubicBezTo>
                    <a:pt x="100639" y="95947"/>
                    <a:pt x="101034" y="95450"/>
                    <a:pt x="101431" y="94457"/>
                  </a:cubicBezTo>
                  <a:cubicBezTo>
                    <a:pt x="101829" y="93490"/>
                    <a:pt x="102223" y="92026"/>
                    <a:pt x="102621" y="90091"/>
                  </a:cubicBezTo>
                  <a:lnTo>
                    <a:pt x="102621" y="73385"/>
                  </a:lnTo>
                  <a:cubicBezTo>
                    <a:pt x="102229" y="76130"/>
                    <a:pt x="101849" y="78169"/>
                    <a:pt x="101480" y="79529"/>
                  </a:cubicBezTo>
                  <a:cubicBezTo>
                    <a:pt x="101112" y="80862"/>
                    <a:pt x="100749" y="81542"/>
                    <a:pt x="100397" y="81542"/>
                  </a:cubicBezTo>
                  <a:cubicBezTo>
                    <a:pt x="99960" y="81542"/>
                    <a:pt x="99620" y="80287"/>
                    <a:pt x="99375" y="77725"/>
                  </a:cubicBezTo>
                  <a:cubicBezTo>
                    <a:pt x="99130" y="75189"/>
                    <a:pt x="98989" y="71372"/>
                    <a:pt x="98949" y="66300"/>
                  </a:cubicBezTo>
                  <a:lnTo>
                    <a:pt x="102869" y="66300"/>
                  </a:lnTo>
                  <a:lnTo>
                    <a:pt x="102869" y="60130"/>
                  </a:lnTo>
                  <a:cubicBezTo>
                    <a:pt x="102869" y="49385"/>
                    <a:pt x="102621" y="40810"/>
                    <a:pt x="102126" y="34405"/>
                  </a:cubicBezTo>
                  <a:cubicBezTo>
                    <a:pt x="101633" y="27973"/>
                    <a:pt x="100973" y="24784"/>
                    <a:pt x="100147" y="24784"/>
                  </a:cubicBezTo>
                  <a:close/>
                  <a:moveTo>
                    <a:pt x="117563" y="24784"/>
                  </a:moveTo>
                  <a:cubicBezTo>
                    <a:pt x="116777" y="24784"/>
                    <a:pt x="116192" y="26509"/>
                    <a:pt x="115812" y="29986"/>
                  </a:cubicBezTo>
                  <a:cubicBezTo>
                    <a:pt x="115432" y="33464"/>
                    <a:pt x="115242" y="38771"/>
                    <a:pt x="115242" y="45960"/>
                  </a:cubicBezTo>
                  <a:cubicBezTo>
                    <a:pt x="115242" y="52627"/>
                    <a:pt x="115391" y="57568"/>
                    <a:pt x="115691" y="60836"/>
                  </a:cubicBezTo>
                  <a:cubicBezTo>
                    <a:pt x="115990" y="64104"/>
                    <a:pt x="116515" y="66352"/>
                    <a:pt x="117261" y="67555"/>
                  </a:cubicBezTo>
                  <a:lnTo>
                    <a:pt x="117554" y="68052"/>
                  </a:lnTo>
                  <a:cubicBezTo>
                    <a:pt x="117894" y="68575"/>
                    <a:pt x="118122" y="69307"/>
                    <a:pt x="118237" y="70248"/>
                  </a:cubicBezTo>
                  <a:cubicBezTo>
                    <a:pt x="118349" y="71215"/>
                    <a:pt x="118407" y="72653"/>
                    <a:pt x="118407" y="74588"/>
                  </a:cubicBezTo>
                  <a:cubicBezTo>
                    <a:pt x="118407" y="76888"/>
                    <a:pt x="118323" y="78614"/>
                    <a:pt x="118159" y="79790"/>
                  </a:cubicBezTo>
                  <a:cubicBezTo>
                    <a:pt x="117992" y="80967"/>
                    <a:pt x="117747" y="81542"/>
                    <a:pt x="117419" y="81542"/>
                  </a:cubicBezTo>
                  <a:cubicBezTo>
                    <a:pt x="117056" y="81542"/>
                    <a:pt x="116699" y="81019"/>
                    <a:pt x="116348" y="79973"/>
                  </a:cubicBezTo>
                  <a:cubicBezTo>
                    <a:pt x="115996" y="78928"/>
                    <a:pt x="115653" y="77359"/>
                    <a:pt x="115319" y="75241"/>
                  </a:cubicBezTo>
                  <a:lnTo>
                    <a:pt x="115319" y="91712"/>
                  </a:lnTo>
                  <a:cubicBezTo>
                    <a:pt x="115711" y="93124"/>
                    <a:pt x="116091" y="94196"/>
                    <a:pt x="116460" y="94901"/>
                  </a:cubicBezTo>
                  <a:cubicBezTo>
                    <a:pt x="116831" y="95607"/>
                    <a:pt x="117189" y="95947"/>
                    <a:pt x="117537" y="95947"/>
                  </a:cubicBezTo>
                  <a:cubicBezTo>
                    <a:pt x="118355" y="95947"/>
                    <a:pt x="118968" y="94143"/>
                    <a:pt x="119380" y="90509"/>
                  </a:cubicBezTo>
                  <a:cubicBezTo>
                    <a:pt x="119792" y="86875"/>
                    <a:pt x="120000" y="81437"/>
                    <a:pt x="120000" y="74222"/>
                  </a:cubicBezTo>
                  <a:cubicBezTo>
                    <a:pt x="120000" y="67320"/>
                    <a:pt x="119850" y="62248"/>
                    <a:pt x="119553" y="59032"/>
                  </a:cubicBezTo>
                  <a:cubicBezTo>
                    <a:pt x="119256" y="55816"/>
                    <a:pt x="118680" y="53490"/>
                    <a:pt x="117822" y="52078"/>
                  </a:cubicBezTo>
                  <a:lnTo>
                    <a:pt x="117525" y="51529"/>
                  </a:lnTo>
                  <a:cubicBezTo>
                    <a:pt x="117223" y="51084"/>
                    <a:pt x="117013" y="50405"/>
                    <a:pt x="116898" y="49464"/>
                  </a:cubicBezTo>
                  <a:cubicBezTo>
                    <a:pt x="116780" y="48549"/>
                    <a:pt x="116722" y="47215"/>
                    <a:pt x="116722" y="45464"/>
                  </a:cubicBezTo>
                  <a:cubicBezTo>
                    <a:pt x="116722" y="43346"/>
                    <a:pt x="116797" y="41751"/>
                    <a:pt x="116952" y="40732"/>
                  </a:cubicBezTo>
                  <a:cubicBezTo>
                    <a:pt x="117108" y="39686"/>
                    <a:pt x="117344" y="39189"/>
                    <a:pt x="117661" y="39189"/>
                  </a:cubicBezTo>
                  <a:cubicBezTo>
                    <a:pt x="117957" y="39189"/>
                    <a:pt x="118274" y="39660"/>
                    <a:pt x="118608" y="40627"/>
                  </a:cubicBezTo>
                  <a:cubicBezTo>
                    <a:pt x="118942" y="41594"/>
                    <a:pt x="119288" y="43058"/>
                    <a:pt x="119648" y="44993"/>
                  </a:cubicBezTo>
                  <a:lnTo>
                    <a:pt x="119648" y="28522"/>
                  </a:lnTo>
                  <a:cubicBezTo>
                    <a:pt x="119248" y="27241"/>
                    <a:pt x="118879" y="26300"/>
                    <a:pt x="118539" y="25673"/>
                  </a:cubicBezTo>
                  <a:cubicBezTo>
                    <a:pt x="118197" y="25071"/>
                    <a:pt x="117874" y="24784"/>
                    <a:pt x="117563" y="24784"/>
                  </a:cubicBezTo>
                  <a:close/>
                  <a:moveTo>
                    <a:pt x="66475" y="24888"/>
                  </a:moveTo>
                  <a:cubicBezTo>
                    <a:pt x="65830" y="24888"/>
                    <a:pt x="65297" y="28209"/>
                    <a:pt x="64883" y="34797"/>
                  </a:cubicBezTo>
                  <a:cubicBezTo>
                    <a:pt x="64468" y="41385"/>
                    <a:pt x="64261" y="49908"/>
                    <a:pt x="64261" y="60366"/>
                  </a:cubicBezTo>
                  <a:cubicBezTo>
                    <a:pt x="64261" y="70823"/>
                    <a:pt x="64468" y="79346"/>
                    <a:pt x="64883" y="85986"/>
                  </a:cubicBezTo>
                  <a:cubicBezTo>
                    <a:pt x="65297" y="92627"/>
                    <a:pt x="65830" y="95947"/>
                    <a:pt x="66475" y="95947"/>
                  </a:cubicBezTo>
                  <a:cubicBezTo>
                    <a:pt x="66841" y="95947"/>
                    <a:pt x="67164" y="95032"/>
                    <a:pt x="67440" y="93176"/>
                  </a:cubicBezTo>
                  <a:cubicBezTo>
                    <a:pt x="67720" y="91320"/>
                    <a:pt x="67973" y="88392"/>
                    <a:pt x="68204" y="84392"/>
                  </a:cubicBezTo>
                  <a:lnTo>
                    <a:pt x="68204" y="119973"/>
                  </a:lnTo>
                  <a:lnTo>
                    <a:pt x="69891" y="119973"/>
                  </a:lnTo>
                  <a:lnTo>
                    <a:pt x="69891" y="26405"/>
                  </a:lnTo>
                  <a:lnTo>
                    <a:pt x="68204" y="26405"/>
                  </a:lnTo>
                  <a:lnTo>
                    <a:pt x="68204" y="36470"/>
                  </a:lnTo>
                  <a:cubicBezTo>
                    <a:pt x="67973" y="32470"/>
                    <a:pt x="67720" y="29542"/>
                    <a:pt x="67440" y="27686"/>
                  </a:cubicBezTo>
                  <a:cubicBezTo>
                    <a:pt x="67164" y="25830"/>
                    <a:pt x="66841" y="24888"/>
                    <a:pt x="66475" y="24888"/>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51" name="Shape 451"/>
            <p:cNvSpPr/>
            <p:nvPr/>
          </p:nvSpPr>
          <p:spPr>
            <a:xfrm>
              <a:off x="640681" y="2162100"/>
              <a:ext cx="245900" cy="86424"/>
            </a:xfrm>
            <a:custGeom>
              <a:avLst/>
              <a:gdLst/>
              <a:ahLst/>
              <a:cxnLst/>
              <a:rect l="0" t="0" r="0" b="0"/>
              <a:pathLst>
                <a:path w="120000" h="120000" extrusionOk="0">
                  <a:moveTo>
                    <a:pt x="49703" y="40682"/>
                  </a:moveTo>
                  <a:lnTo>
                    <a:pt x="49703" y="59566"/>
                  </a:lnTo>
                  <a:lnTo>
                    <a:pt x="75140" y="59566"/>
                  </a:lnTo>
                  <a:lnTo>
                    <a:pt x="75140" y="40682"/>
                  </a:lnTo>
                  <a:close/>
                  <a:moveTo>
                    <a:pt x="108556" y="25478"/>
                  </a:moveTo>
                  <a:lnTo>
                    <a:pt x="108556" y="75707"/>
                  </a:lnTo>
                  <a:lnTo>
                    <a:pt x="100174" y="75707"/>
                  </a:lnTo>
                  <a:lnTo>
                    <a:pt x="108556" y="25478"/>
                  </a:lnTo>
                  <a:close/>
                  <a:moveTo>
                    <a:pt x="15542" y="28151"/>
                  </a:moveTo>
                  <a:lnTo>
                    <a:pt x="19593" y="75880"/>
                  </a:lnTo>
                  <a:lnTo>
                    <a:pt x="11480" y="75880"/>
                  </a:lnTo>
                  <a:lnTo>
                    <a:pt x="15542" y="28151"/>
                  </a:lnTo>
                  <a:close/>
                  <a:moveTo>
                    <a:pt x="49703" y="77234"/>
                  </a:moveTo>
                  <a:lnTo>
                    <a:pt x="49703" y="96291"/>
                  </a:lnTo>
                  <a:lnTo>
                    <a:pt x="75140" y="96291"/>
                  </a:lnTo>
                  <a:lnTo>
                    <a:pt x="75140" y="77234"/>
                  </a:lnTo>
                  <a:close/>
                  <a:moveTo>
                    <a:pt x="10980" y="34"/>
                  </a:moveTo>
                  <a:lnTo>
                    <a:pt x="12" y="120000"/>
                  </a:lnTo>
                  <a:lnTo>
                    <a:pt x="7686" y="120000"/>
                  </a:lnTo>
                  <a:lnTo>
                    <a:pt x="9577" y="98131"/>
                  </a:lnTo>
                  <a:lnTo>
                    <a:pt x="21520" y="98131"/>
                  </a:lnTo>
                  <a:lnTo>
                    <a:pt x="23375" y="120000"/>
                  </a:lnTo>
                  <a:lnTo>
                    <a:pt x="31061" y="120000"/>
                  </a:lnTo>
                  <a:lnTo>
                    <a:pt x="20093" y="34"/>
                  </a:lnTo>
                  <a:close/>
                  <a:moveTo>
                    <a:pt x="107287" y="34"/>
                  </a:moveTo>
                  <a:lnTo>
                    <a:pt x="95416" y="71611"/>
                  </a:lnTo>
                  <a:lnTo>
                    <a:pt x="95416" y="98131"/>
                  </a:lnTo>
                  <a:lnTo>
                    <a:pt x="108556" y="98131"/>
                  </a:lnTo>
                  <a:lnTo>
                    <a:pt x="108556" y="120000"/>
                  </a:lnTo>
                  <a:lnTo>
                    <a:pt x="115778" y="120000"/>
                  </a:lnTo>
                  <a:lnTo>
                    <a:pt x="115778" y="98131"/>
                  </a:lnTo>
                  <a:lnTo>
                    <a:pt x="120000" y="98131"/>
                  </a:lnTo>
                  <a:lnTo>
                    <a:pt x="120000" y="75707"/>
                  </a:lnTo>
                  <a:lnTo>
                    <a:pt x="115778" y="75707"/>
                  </a:lnTo>
                  <a:lnTo>
                    <a:pt x="115778" y="3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52" name="Shape 452"/>
            <p:cNvSpPr/>
            <p:nvPr/>
          </p:nvSpPr>
          <p:spPr>
            <a:xfrm>
              <a:off x="648050" y="2296850"/>
              <a:ext cx="234925" cy="89674"/>
            </a:xfrm>
            <a:custGeom>
              <a:avLst/>
              <a:gdLst/>
              <a:ahLst/>
              <a:cxnLst/>
              <a:rect l="0" t="0" r="0" b="0"/>
              <a:pathLst>
                <a:path w="120000" h="120000" extrusionOk="0">
                  <a:moveTo>
                    <a:pt x="12425" y="22380"/>
                  </a:moveTo>
                  <a:cubicBezTo>
                    <a:pt x="13689" y="22380"/>
                    <a:pt x="14647" y="23451"/>
                    <a:pt x="15298" y="25525"/>
                  </a:cubicBezTo>
                  <a:cubicBezTo>
                    <a:pt x="15949" y="27633"/>
                    <a:pt x="16269" y="30643"/>
                    <a:pt x="16269" y="34625"/>
                  </a:cubicBezTo>
                  <a:cubicBezTo>
                    <a:pt x="16269" y="38672"/>
                    <a:pt x="15949" y="41717"/>
                    <a:pt x="15298" y="43758"/>
                  </a:cubicBezTo>
                  <a:cubicBezTo>
                    <a:pt x="14647" y="45832"/>
                    <a:pt x="13689" y="46869"/>
                    <a:pt x="12425" y="46869"/>
                  </a:cubicBezTo>
                  <a:lnTo>
                    <a:pt x="8006" y="46869"/>
                  </a:lnTo>
                  <a:lnTo>
                    <a:pt x="8006" y="22380"/>
                  </a:lnTo>
                  <a:close/>
                  <a:moveTo>
                    <a:pt x="47849" y="41282"/>
                  </a:moveTo>
                  <a:lnTo>
                    <a:pt x="47849" y="59481"/>
                  </a:lnTo>
                  <a:lnTo>
                    <a:pt x="74474" y="59481"/>
                  </a:lnTo>
                  <a:lnTo>
                    <a:pt x="74474" y="41282"/>
                  </a:lnTo>
                  <a:close/>
                  <a:moveTo>
                    <a:pt x="47849" y="76543"/>
                  </a:moveTo>
                  <a:lnTo>
                    <a:pt x="47849" y="94875"/>
                  </a:lnTo>
                  <a:lnTo>
                    <a:pt x="74474" y="94875"/>
                  </a:lnTo>
                  <a:lnTo>
                    <a:pt x="74474" y="76543"/>
                  </a:lnTo>
                  <a:close/>
                  <a:moveTo>
                    <a:pt x="12693" y="67142"/>
                  </a:moveTo>
                  <a:cubicBezTo>
                    <a:pt x="14315" y="67142"/>
                    <a:pt x="15528" y="68413"/>
                    <a:pt x="16332" y="70922"/>
                  </a:cubicBezTo>
                  <a:cubicBezTo>
                    <a:pt x="17137" y="73431"/>
                    <a:pt x="17533" y="77178"/>
                    <a:pt x="17533" y="82196"/>
                  </a:cubicBezTo>
                  <a:cubicBezTo>
                    <a:pt x="17533" y="87281"/>
                    <a:pt x="17137" y="91129"/>
                    <a:pt x="16320" y="93638"/>
                  </a:cubicBezTo>
                  <a:cubicBezTo>
                    <a:pt x="15515" y="96180"/>
                    <a:pt x="14302" y="97451"/>
                    <a:pt x="12693" y="97451"/>
                  </a:cubicBezTo>
                  <a:lnTo>
                    <a:pt x="8006" y="97451"/>
                  </a:lnTo>
                  <a:lnTo>
                    <a:pt x="8006" y="67142"/>
                  </a:lnTo>
                  <a:close/>
                  <a:moveTo>
                    <a:pt x="12" y="2107"/>
                  </a:moveTo>
                  <a:lnTo>
                    <a:pt x="12" y="117725"/>
                  </a:lnTo>
                  <a:lnTo>
                    <a:pt x="13280" y="117725"/>
                  </a:lnTo>
                  <a:cubicBezTo>
                    <a:pt x="17405" y="117725"/>
                    <a:pt x="20483" y="114981"/>
                    <a:pt x="22500" y="109528"/>
                  </a:cubicBezTo>
                  <a:cubicBezTo>
                    <a:pt x="24518" y="104042"/>
                    <a:pt x="25527" y="95745"/>
                    <a:pt x="25527" y="84572"/>
                  </a:cubicBezTo>
                  <a:cubicBezTo>
                    <a:pt x="25527" y="77312"/>
                    <a:pt x="25067" y="71156"/>
                    <a:pt x="24122" y="66138"/>
                  </a:cubicBezTo>
                  <a:cubicBezTo>
                    <a:pt x="23177" y="61154"/>
                    <a:pt x="21849" y="57708"/>
                    <a:pt x="20138" y="55868"/>
                  </a:cubicBezTo>
                  <a:cubicBezTo>
                    <a:pt x="21479" y="53928"/>
                    <a:pt x="22500" y="51017"/>
                    <a:pt x="23203" y="47069"/>
                  </a:cubicBezTo>
                  <a:cubicBezTo>
                    <a:pt x="23918" y="43122"/>
                    <a:pt x="24263" y="38338"/>
                    <a:pt x="24263" y="32684"/>
                  </a:cubicBezTo>
                  <a:cubicBezTo>
                    <a:pt x="24263" y="22012"/>
                    <a:pt x="23305" y="14251"/>
                    <a:pt x="21364" y="9400"/>
                  </a:cubicBezTo>
                  <a:cubicBezTo>
                    <a:pt x="19435" y="4549"/>
                    <a:pt x="16320" y="2107"/>
                    <a:pt x="12016" y="2107"/>
                  </a:cubicBezTo>
                  <a:close/>
                  <a:moveTo>
                    <a:pt x="107217" y="0"/>
                  </a:moveTo>
                  <a:cubicBezTo>
                    <a:pt x="105723" y="0"/>
                    <a:pt x="104203" y="434"/>
                    <a:pt x="102658" y="1271"/>
                  </a:cubicBezTo>
                  <a:cubicBezTo>
                    <a:pt x="101100" y="2074"/>
                    <a:pt x="99542" y="3311"/>
                    <a:pt x="97958" y="4984"/>
                  </a:cubicBezTo>
                  <a:lnTo>
                    <a:pt x="97958" y="26796"/>
                  </a:lnTo>
                  <a:cubicBezTo>
                    <a:pt x="99261" y="24689"/>
                    <a:pt x="100564" y="23083"/>
                    <a:pt x="101879" y="22012"/>
                  </a:cubicBezTo>
                  <a:cubicBezTo>
                    <a:pt x="103194" y="20942"/>
                    <a:pt x="104497" y="20373"/>
                    <a:pt x="105786" y="20373"/>
                  </a:cubicBezTo>
                  <a:cubicBezTo>
                    <a:pt x="107536" y="20373"/>
                    <a:pt x="108877" y="21611"/>
                    <a:pt x="109835" y="24020"/>
                  </a:cubicBezTo>
                  <a:cubicBezTo>
                    <a:pt x="110792" y="26462"/>
                    <a:pt x="111265" y="29874"/>
                    <a:pt x="111265" y="34323"/>
                  </a:cubicBezTo>
                  <a:cubicBezTo>
                    <a:pt x="111265" y="39107"/>
                    <a:pt x="110780" y="42687"/>
                    <a:pt x="109796" y="45062"/>
                  </a:cubicBezTo>
                  <a:cubicBezTo>
                    <a:pt x="108813" y="47404"/>
                    <a:pt x="107319" y="48575"/>
                    <a:pt x="105314" y="48575"/>
                  </a:cubicBezTo>
                  <a:lnTo>
                    <a:pt x="101943" y="48575"/>
                  </a:lnTo>
                  <a:lnTo>
                    <a:pt x="101943" y="67778"/>
                  </a:lnTo>
                  <a:lnTo>
                    <a:pt x="105148" y="67778"/>
                  </a:lnTo>
                  <a:cubicBezTo>
                    <a:pt x="107395" y="67778"/>
                    <a:pt x="109107" y="69149"/>
                    <a:pt x="110269" y="71859"/>
                  </a:cubicBezTo>
                  <a:cubicBezTo>
                    <a:pt x="111418" y="74569"/>
                    <a:pt x="111993" y="78550"/>
                    <a:pt x="111993" y="83802"/>
                  </a:cubicBezTo>
                  <a:cubicBezTo>
                    <a:pt x="111993" y="88921"/>
                    <a:pt x="111431" y="92835"/>
                    <a:pt x="110307" y="95578"/>
                  </a:cubicBezTo>
                  <a:cubicBezTo>
                    <a:pt x="109171" y="98321"/>
                    <a:pt x="107549" y="99693"/>
                    <a:pt x="105429" y="99693"/>
                  </a:cubicBezTo>
                  <a:cubicBezTo>
                    <a:pt x="104011" y="99693"/>
                    <a:pt x="102556" y="98990"/>
                    <a:pt x="101087" y="97552"/>
                  </a:cubicBezTo>
                  <a:cubicBezTo>
                    <a:pt x="99606" y="96147"/>
                    <a:pt x="98124" y="94039"/>
                    <a:pt x="96630" y="91229"/>
                  </a:cubicBezTo>
                  <a:lnTo>
                    <a:pt x="96630" y="114245"/>
                  </a:lnTo>
                  <a:cubicBezTo>
                    <a:pt x="98188" y="116152"/>
                    <a:pt x="99772" y="117591"/>
                    <a:pt x="101381" y="118528"/>
                  </a:cubicBezTo>
                  <a:cubicBezTo>
                    <a:pt x="102977" y="119498"/>
                    <a:pt x="104573" y="119966"/>
                    <a:pt x="106157" y="119966"/>
                  </a:cubicBezTo>
                  <a:cubicBezTo>
                    <a:pt x="110677" y="119966"/>
                    <a:pt x="114113" y="116989"/>
                    <a:pt x="116462" y="111034"/>
                  </a:cubicBezTo>
                  <a:cubicBezTo>
                    <a:pt x="118812" y="105079"/>
                    <a:pt x="119987" y="96347"/>
                    <a:pt x="119987" y="84906"/>
                  </a:cubicBezTo>
                  <a:cubicBezTo>
                    <a:pt x="119987" y="77212"/>
                    <a:pt x="119450" y="70855"/>
                    <a:pt x="118365" y="65871"/>
                  </a:cubicBezTo>
                  <a:cubicBezTo>
                    <a:pt x="117279" y="60886"/>
                    <a:pt x="115683" y="57407"/>
                    <a:pt x="113602" y="55400"/>
                  </a:cubicBezTo>
                  <a:cubicBezTo>
                    <a:pt x="115466" y="53626"/>
                    <a:pt x="116871" y="50582"/>
                    <a:pt x="117829" y="46300"/>
                  </a:cubicBezTo>
                  <a:cubicBezTo>
                    <a:pt x="118786" y="41984"/>
                    <a:pt x="119259" y="36431"/>
                    <a:pt x="119259" y="29673"/>
                  </a:cubicBezTo>
                  <a:cubicBezTo>
                    <a:pt x="119259" y="19771"/>
                    <a:pt x="118263" y="12344"/>
                    <a:pt x="116258" y="7426"/>
                  </a:cubicBezTo>
                  <a:cubicBezTo>
                    <a:pt x="114266" y="2475"/>
                    <a:pt x="111252" y="0"/>
                    <a:pt x="107217" y="0"/>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53" name="Shape 453"/>
            <p:cNvSpPr/>
            <p:nvPr/>
          </p:nvSpPr>
          <p:spPr>
            <a:xfrm>
              <a:off x="651139" y="2433150"/>
              <a:ext cx="235400" cy="89674"/>
            </a:xfrm>
            <a:custGeom>
              <a:avLst/>
              <a:gdLst/>
              <a:ahLst/>
              <a:cxnLst/>
              <a:rect l="0" t="0" r="0" b="0"/>
              <a:pathLst>
                <a:path w="120000" h="120000" extrusionOk="0">
                  <a:moveTo>
                    <a:pt x="48313" y="41315"/>
                  </a:moveTo>
                  <a:lnTo>
                    <a:pt x="48313" y="59514"/>
                  </a:lnTo>
                  <a:lnTo>
                    <a:pt x="74885" y="59514"/>
                  </a:lnTo>
                  <a:lnTo>
                    <a:pt x="74885" y="41315"/>
                  </a:lnTo>
                  <a:close/>
                  <a:moveTo>
                    <a:pt x="48313" y="76543"/>
                  </a:moveTo>
                  <a:lnTo>
                    <a:pt x="48313" y="94909"/>
                  </a:lnTo>
                  <a:lnTo>
                    <a:pt x="74885" y="94909"/>
                  </a:lnTo>
                  <a:lnTo>
                    <a:pt x="74885" y="76543"/>
                  </a:lnTo>
                  <a:close/>
                  <a:moveTo>
                    <a:pt x="108084" y="33"/>
                  </a:moveTo>
                  <a:cubicBezTo>
                    <a:pt x="106401" y="33"/>
                    <a:pt x="104681" y="602"/>
                    <a:pt x="102922" y="1773"/>
                  </a:cubicBezTo>
                  <a:cubicBezTo>
                    <a:pt x="101163" y="2943"/>
                    <a:pt x="99392" y="4616"/>
                    <a:pt x="97595" y="6858"/>
                  </a:cubicBezTo>
                  <a:lnTo>
                    <a:pt x="97595" y="32249"/>
                  </a:lnTo>
                  <a:cubicBezTo>
                    <a:pt x="99277" y="28335"/>
                    <a:pt x="100858" y="25358"/>
                    <a:pt x="102336" y="23384"/>
                  </a:cubicBezTo>
                  <a:cubicBezTo>
                    <a:pt x="103814" y="21377"/>
                    <a:pt x="105178" y="20407"/>
                    <a:pt x="106427" y="20407"/>
                  </a:cubicBezTo>
                  <a:cubicBezTo>
                    <a:pt x="108045" y="20407"/>
                    <a:pt x="109333" y="22046"/>
                    <a:pt x="110314" y="25358"/>
                  </a:cubicBezTo>
                  <a:cubicBezTo>
                    <a:pt x="111282" y="28670"/>
                    <a:pt x="111767" y="33019"/>
                    <a:pt x="111767" y="38438"/>
                  </a:cubicBezTo>
                  <a:cubicBezTo>
                    <a:pt x="111767" y="41951"/>
                    <a:pt x="111525" y="45330"/>
                    <a:pt x="111040" y="48575"/>
                  </a:cubicBezTo>
                  <a:cubicBezTo>
                    <a:pt x="110569" y="51853"/>
                    <a:pt x="109817" y="55165"/>
                    <a:pt x="108810" y="58578"/>
                  </a:cubicBezTo>
                  <a:lnTo>
                    <a:pt x="97519" y="95812"/>
                  </a:lnTo>
                  <a:lnTo>
                    <a:pt x="97519" y="117758"/>
                  </a:lnTo>
                  <a:lnTo>
                    <a:pt x="120000" y="117758"/>
                  </a:lnTo>
                  <a:lnTo>
                    <a:pt x="120000" y="95812"/>
                  </a:lnTo>
                  <a:lnTo>
                    <a:pt x="106389" y="95812"/>
                  </a:lnTo>
                  <a:lnTo>
                    <a:pt x="112990" y="74134"/>
                  </a:lnTo>
                  <a:cubicBezTo>
                    <a:pt x="115781" y="65001"/>
                    <a:pt x="117616" y="57708"/>
                    <a:pt x="118483" y="52255"/>
                  </a:cubicBezTo>
                  <a:cubicBezTo>
                    <a:pt x="119362" y="46802"/>
                    <a:pt x="119796" y="40947"/>
                    <a:pt x="119796" y="34658"/>
                  </a:cubicBezTo>
                  <a:cubicBezTo>
                    <a:pt x="119796" y="23752"/>
                    <a:pt x="118763" y="15255"/>
                    <a:pt x="116711" y="9166"/>
                  </a:cubicBezTo>
                  <a:cubicBezTo>
                    <a:pt x="114660" y="3077"/>
                    <a:pt x="111779" y="33"/>
                    <a:pt x="108084" y="33"/>
                  </a:cubicBezTo>
                  <a:close/>
                  <a:moveTo>
                    <a:pt x="16771" y="33"/>
                  </a:moveTo>
                  <a:cubicBezTo>
                    <a:pt x="11610" y="33"/>
                    <a:pt x="7531" y="5419"/>
                    <a:pt x="4524" y="16191"/>
                  </a:cubicBezTo>
                  <a:cubicBezTo>
                    <a:pt x="1503" y="26930"/>
                    <a:pt x="0" y="41550"/>
                    <a:pt x="0" y="60050"/>
                  </a:cubicBezTo>
                  <a:cubicBezTo>
                    <a:pt x="0" y="78483"/>
                    <a:pt x="1503" y="93069"/>
                    <a:pt x="4524" y="103841"/>
                  </a:cubicBezTo>
                  <a:cubicBezTo>
                    <a:pt x="7531" y="114613"/>
                    <a:pt x="11610" y="120000"/>
                    <a:pt x="16771" y="120000"/>
                  </a:cubicBezTo>
                  <a:cubicBezTo>
                    <a:pt x="18491" y="120000"/>
                    <a:pt x="20148" y="119264"/>
                    <a:pt x="21741" y="117825"/>
                  </a:cubicBezTo>
                  <a:cubicBezTo>
                    <a:pt x="23334" y="116386"/>
                    <a:pt x="24851" y="114245"/>
                    <a:pt x="26316" y="111402"/>
                  </a:cubicBezTo>
                  <a:lnTo>
                    <a:pt x="26316" y="87449"/>
                  </a:lnTo>
                  <a:cubicBezTo>
                    <a:pt x="24838" y="91229"/>
                    <a:pt x="23385" y="94006"/>
                    <a:pt x="21945" y="95745"/>
                  </a:cubicBezTo>
                  <a:cubicBezTo>
                    <a:pt x="20505" y="97518"/>
                    <a:pt x="19001" y="98388"/>
                    <a:pt x="17408" y="98388"/>
                  </a:cubicBezTo>
                  <a:cubicBezTo>
                    <a:pt x="14566" y="98388"/>
                    <a:pt x="12323" y="94976"/>
                    <a:pt x="10692" y="88151"/>
                  </a:cubicBezTo>
                  <a:cubicBezTo>
                    <a:pt x="9061" y="81360"/>
                    <a:pt x="8245" y="71959"/>
                    <a:pt x="8245" y="60050"/>
                  </a:cubicBezTo>
                  <a:cubicBezTo>
                    <a:pt x="8245" y="48073"/>
                    <a:pt x="9061" y="38672"/>
                    <a:pt x="10692" y="31848"/>
                  </a:cubicBezTo>
                  <a:cubicBezTo>
                    <a:pt x="12323" y="25057"/>
                    <a:pt x="14566" y="21644"/>
                    <a:pt x="17408" y="21644"/>
                  </a:cubicBezTo>
                  <a:cubicBezTo>
                    <a:pt x="19001" y="21644"/>
                    <a:pt x="20505" y="22514"/>
                    <a:pt x="21945" y="24254"/>
                  </a:cubicBezTo>
                  <a:cubicBezTo>
                    <a:pt x="23385" y="26027"/>
                    <a:pt x="24838" y="28770"/>
                    <a:pt x="26316" y="32550"/>
                  </a:cubicBezTo>
                  <a:lnTo>
                    <a:pt x="26316" y="8631"/>
                  </a:lnTo>
                  <a:cubicBezTo>
                    <a:pt x="24851" y="5787"/>
                    <a:pt x="23334" y="3646"/>
                    <a:pt x="21741" y="2207"/>
                  </a:cubicBezTo>
                  <a:cubicBezTo>
                    <a:pt x="20148" y="735"/>
                    <a:pt x="18491" y="33"/>
                    <a:pt x="16771" y="33"/>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54" name="Shape 454"/>
            <p:cNvSpPr/>
            <p:nvPr/>
          </p:nvSpPr>
          <p:spPr>
            <a:xfrm>
              <a:off x="661179" y="2571025"/>
              <a:ext cx="241449" cy="86424"/>
            </a:xfrm>
            <a:custGeom>
              <a:avLst/>
              <a:gdLst/>
              <a:ahLst/>
              <a:cxnLst/>
              <a:rect l="0" t="0" r="0" b="0"/>
              <a:pathLst>
                <a:path w="120000" h="120000" extrusionOk="0">
                  <a:moveTo>
                    <a:pt x="49351" y="40682"/>
                  </a:moveTo>
                  <a:lnTo>
                    <a:pt x="49351" y="59566"/>
                  </a:lnTo>
                  <a:lnTo>
                    <a:pt x="75257" y="59566"/>
                  </a:lnTo>
                  <a:lnTo>
                    <a:pt x="75257" y="40682"/>
                  </a:lnTo>
                  <a:close/>
                  <a:moveTo>
                    <a:pt x="49351" y="77234"/>
                  </a:moveTo>
                  <a:lnTo>
                    <a:pt x="49351" y="96291"/>
                  </a:lnTo>
                  <a:lnTo>
                    <a:pt x="75257" y="96291"/>
                  </a:lnTo>
                  <a:lnTo>
                    <a:pt x="75257" y="77234"/>
                  </a:lnTo>
                  <a:close/>
                  <a:moveTo>
                    <a:pt x="10573" y="23396"/>
                  </a:moveTo>
                  <a:cubicBezTo>
                    <a:pt x="13766" y="23396"/>
                    <a:pt x="16202" y="26520"/>
                    <a:pt x="17867" y="32733"/>
                  </a:cubicBezTo>
                  <a:cubicBezTo>
                    <a:pt x="19544" y="38947"/>
                    <a:pt x="20376" y="48006"/>
                    <a:pt x="20376" y="59878"/>
                  </a:cubicBezTo>
                  <a:cubicBezTo>
                    <a:pt x="20376" y="71854"/>
                    <a:pt x="19544" y="80948"/>
                    <a:pt x="17867" y="87196"/>
                  </a:cubicBezTo>
                  <a:cubicBezTo>
                    <a:pt x="16189" y="93479"/>
                    <a:pt x="13754" y="96603"/>
                    <a:pt x="10573" y="96603"/>
                  </a:cubicBezTo>
                  <a:lnTo>
                    <a:pt x="7790" y="96603"/>
                  </a:lnTo>
                  <a:lnTo>
                    <a:pt x="7790" y="23396"/>
                  </a:lnTo>
                  <a:close/>
                  <a:moveTo>
                    <a:pt x="12" y="34"/>
                  </a:moveTo>
                  <a:lnTo>
                    <a:pt x="12" y="120000"/>
                  </a:lnTo>
                  <a:lnTo>
                    <a:pt x="8212" y="120000"/>
                  </a:lnTo>
                  <a:cubicBezTo>
                    <a:pt x="12735" y="120000"/>
                    <a:pt x="16139" y="118680"/>
                    <a:pt x="18401" y="116112"/>
                  </a:cubicBezTo>
                  <a:cubicBezTo>
                    <a:pt x="20662" y="113508"/>
                    <a:pt x="22600" y="109100"/>
                    <a:pt x="24216" y="102886"/>
                  </a:cubicBezTo>
                  <a:cubicBezTo>
                    <a:pt x="25632" y="97471"/>
                    <a:pt x="26676" y="91223"/>
                    <a:pt x="27372" y="84107"/>
                  </a:cubicBezTo>
                  <a:cubicBezTo>
                    <a:pt x="28055" y="77026"/>
                    <a:pt x="28403" y="68938"/>
                    <a:pt x="28403" y="59878"/>
                  </a:cubicBezTo>
                  <a:cubicBezTo>
                    <a:pt x="28403" y="50957"/>
                    <a:pt x="28055" y="42938"/>
                    <a:pt x="27372" y="35857"/>
                  </a:cubicBezTo>
                  <a:cubicBezTo>
                    <a:pt x="26676" y="28776"/>
                    <a:pt x="25632" y="22562"/>
                    <a:pt x="24216" y="17147"/>
                  </a:cubicBezTo>
                  <a:cubicBezTo>
                    <a:pt x="22613" y="10934"/>
                    <a:pt x="20687" y="6525"/>
                    <a:pt x="18451" y="3922"/>
                  </a:cubicBezTo>
                  <a:cubicBezTo>
                    <a:pt x="16202" y="1319"/>
                    <a:pt x="12797" y="34"/>
                    <a:pt x="8212" y="34"/>
                  </a:cubicBezTo>
                  <a:close/>
                  <a:moveTo>
                    <a:pt x="105723" y="34"/>
                  </a:moveTo>
                  <a:lnTo>
                    <a:pt x="98716" y="5796"/>
                  </a:lnTo>
                  <a:lnTo>
                    <a:pt x="98716" y="26867"/>
                  </a:lnTo>
                  <a:lnTo>
                    <a:pt x="105761" y="21070"/>
                  </a:lnTo>
                  <a:lnTo>
                    <a:pt x="105761" y="98617"/>
                  </a:lnTo>
                  <a:lnTo>
                    <a:pt x="98890" y="98617"/>
                  </a:lnTo>
                  <a:lnTo>
                    <a:pt x="98890" y="120000"/>
                  </a:lnTo>
                  <a:lnTo>
                    <a:pt x="119987" y="120000"/>
                  </a:lnTo>
                  <a:lnTo>
                    <a:pt x="119987" y="98617"/>
                  </a:lnTo>
                  <a:lnTo>
                    <a:pt x="113116" y="98617"/>
                  </a:lnTo>
                  <a:lnTo>
                    <a:pt x="113116" y="3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455" name="Shape 455"/>
            <p:cNvSpPr/>
            <p:nvPr/>
          </p:nvSpPr>
          <p:spPr>
            <a:xfrm>
              <a:off x="661179" y="2705775"/>
              <a:ext cx="230975" cy="89674"/>
            </a:xfrm>
            <a:custGeom>
              <a:avLst/>
              <a:gdLst/>
              <a:ahLst/>
              <a:cxnLst/>
              <a:rect l="0" t="0" r="0" b="0"/>
              <a:pathLst>
                <a:path w="120000" h="120000" extrusionOk="0">
                  <a:moveTo>
                    <a:pt x="45238" y="41282"/>
                  </a:moveTo>
                  <a:lnTo>
                    <a:pt x="45238" y="59481"/>
                  </a:lnTo>
                  <a:lnTo>
                    <a:pt x="72319" y="59481"/>
                  </a:lnTo>
                  <a:lnTo>
                    <a:pt x="72319" y="41282"/>
                  </a:lnTo>
                  <a:close/>
                  <a:moveTo>
                    <a:pt x="45238" y="76543"/>
                  </a:moveTo>
                  <a:lnTo>
                    <a:pt x="45238" y="94875"/>
                  </a:lnTo>
                  <a:lnTo>
                    <a:pt x="72319" y="94875"/>
                  </a:lnTo>
                  <a:lnTo>
                    <a:pt x="72319" y="76543"/>
                  </a:lnTo>
                  <a:close/>
                  <a:moveTo>
                    <a:pt x="107024" y="20373"/>
                  </a:moveTo>
                  <a:cubicBezTo>
                    <a:pt x="108765" y="20373"/>
                    <a:pt x="110011" y="23350"/>
                    <a:pt x="110752" y="29272"/>
                  </a:cubicBezTo>
                  <a:cubicBezTo>
                    <a:pt x="111492" y="35160"/>
                    <a:pt x="111856" y="45363"/>
                    <a:pt x="111856" y="59816"/>
                  </a:cubicBezTo>
                  <a:cubicBezTo>
                    <a:pt x="111856" y="74402"/>
                    <a:pt x="111479" y="84705"/>
                    <a:pt x="110739" y="90694"/>
                  </a:cubicBezTo>
                  <a:cubicBezTo>
                    <a:pt x="109985" y="96682"/>
                    <a:pt x="108752" y="99693"/>
                    <a:pt x="107024" y="99693"/>
                  </a:cubicBezTo>
                  <a:cubicBezTo>
                    <a:pt x="105271" y="99693"/>
                    <a:pt x="104024" y="96682"/>
                    <a:pt x="103283" y="90694"/>
                  </a:cubicBezTo>
                  <a:cubicBezTo>
                    <a:pt x="102530" y="84705"/>
                    <a:pt x="102166" y="74402"/>
                    <a:pt x="102166" y="59816"/>
                  </a:cubicBezTo>
                  <a:cubicBezTo>
                    <a:pt x="102166" y="45363"/>
                    <a:pt x="102530" y="35160"/>
                    <a:pt x="103283" y="29272"/>
                  </a:cubicBezTo>
                  <a:cubicBezTo>
                    <a:pt x="104024" y="23350"/>
                    <a:pt x="105271" y="20373"/>
                    <a:pt x="107024" y="20373"/>
                  </a:cubicBezTo>
                  <a:close/>
                  <a:moveTo>
                    <a:pt x="12" y="2107"/>
                  </a:moveTo>
                  <a:lnTo>
                    <a:pt x="12" y="117725"/>
                  </a:lnTo>
                  <a:lnTo>
                    <a:pt x="22418" y="117725"/>
                  </a:lnTo>
                  <a:lnTo>
                    <a:pt x="22418" y="95210"/>
                  </a:lnTo>
                  <a:lnTo>
                    <a:pt x="8143" y="95210"/>
                  </a:lnTo>
                  <a:lnTo>
                    <a:pt x="8143" y="68714"/>
                  </a:lnTo>
                  <a:lnTo>
                    <a:pt x="21132" y="68714"/>
                  </a:lnTo>
                  <a:lnTo>
                    <a:pt x="21132" y="46166"/>
                  </a:lnTo>
                  <a:lnTo>
                    <a:pt x="8143" y="46166"/>
                  </a:lnTo>
                  <a:lnTo>
                    <a:pt x="8143" y="24655"/>
                  </a:lnTo>
                  <a:lnTo>
                    <a:pt x="21950" y="24655"/>
                  </a:lnTo>
                  <a:lnTo>
                    <a:pt x="21950" y="2107"/>
                  </a:lnTo>
                  <a:close/>
                  <a:moveTo>
                    <a:pt x="107024" y="33"/>
                  </a:moveTo>
                  <a:cubicBezTo>
                    <a:pt x="102868" y="33"/>
                    <a:pt x="99660" y="5218"/>
                    <a:pt x="97413" y="15623"/>
                  </a:cubicBezTo>
                  <a:cubicBezTo>
                    <a:pt x="95153" y="26027"/>
                    <a:pt x="94036" y="40847"/>
                    <a:pt x="94036" y="60050"/>
                  </a:cubicBezTo>
                  <a:cubicBezTo>
                    <a:pt x="94036" y="79185"/>
                    <a:pt x="95153" y="93972"/>
                    <a:pt x="97413" y="104376"/>
                  </a:cubicBezTo>
                  <a:cubicBezTo>
                    <a:pt x="99660" y="114781"/>
                    <a:pt x="102868" y="119966"/>
                    <a:pt x="107024" y="119966"/>
                  </a:cubicBezTo>
                  <a:cubicBezTo>
                    <a:pt x="111154" y="119966"/>
                    <a:pt x="114350" y="114781"/>
                    <a:pt x="116610" y="104376"/>
                  </a:cubicBezTo>
                  <a:cubicBezTo>
                    <a:pt x="118857" y="93972"/>
                    <a:pt x="119987" y="79185"/>
                    <a:pt x="119987" y="60050"/>
                  </a:cubicBezTo>
                  <a:cubicBezTo>
                    <a:pt x="119987" y="40847"/>
                    <a:pt x="118857" y="26027"/>
                    <a:pt x="116610" y="15623"/>
                  </a:cubicBezTo>
                  <a:cubicBezTo>
                    <a:pt x="114350" y="5218"/>
                    <a:pt x="111154" y="33"/>
                    <a:pt x="107024" y="33"/>
                  </a:cubicBez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grpSp>
      <p:sp>
        <p:nvSpPr>
          <p:cNvPr id="456" name="Shape 456"/>
          <p:cNvSpPr txBox="1"/>
          <p:nvPr/>
        </p:nvSpPr>
        <p:spPr>
          <a:xfrm>
            <a:off x="606425" y="1926195"/>
            <a:ext cx="7743825" cy="317023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Arial"/>
              <a:buAutoNum type="arabicPeriod"/>
            </a:pPr>
            <a:r>
              <a:rPr lang="en-US" sz="2000" dirty="0">
                <a:solidFill>
                  <a:srgbClr val="000000"/>
                </a:solidFill>
                <a:latin typeface="Arial"/>
                <a:ea typeface="Arial"/>
                <a:cs typeface="Arial"/>
                <a:sym typeface="Arial"/>
              </a:rPr>
              <a:t>For a one credit class, write down each quarter, midterm and final grade.</a:t>
            </a:r>
          </a:p>
          <a:p>
            <a:pPr marL="342900" marR="0" lvl="0" indent="-342900" algn="l" rtl="0">
              <a:spcBef>
                <a:spcPts val="0"/>
              </a:spcBef>
              <a:spcAft>
                <a:spcPts val="0"/>
              </a:spcAft>
              <a:buClr>
                <a:srgbClr val="000000"/>
              </a:buClr>
              <a:buSzPct val="100000"/>
              <a:buFont typeface="Arial"/>
              <a:buAutoNum type="arabicPeriod"/>
            </a:pPr>
            <a:r>
              <a:rPr lang="en-US" sz="2000" dirty="0">
                <a:solidFill>
                  <a:srgbClr val="000000"/>
                </a:solidFill>
                <a:latin typeface="Arial"/>
                <a:ea typeface="Arial"/>
                <a:cs typeface="Arial"/>
                <a:sym typeface="Arial"/>
              </a:rPr>
              <a:t>Transpose each grade its numerical equivalent.  (see below)</a:t>
            </a:r>
          </a:p>
          <a:p>
            <a:pPr marL="342900" marR="0" lvl="0" indent="-342900" algn="l" rtl="0">
              <a:spcBef>
                <a:spcPts val="0"/>
              </a:spcBef>
              <a:spcAft>
                <a:spcPts val="0"/>
              </a:spcAft>
              <a:buClr>
                <a:srgbClr val="000000"/>
              </a:buClr>
              <a:buSzPct val="100000"/>
              <a:buFont typeface="Arial"/>
              <a:buAutoNum type="arabicPeriod"/>
            </a:pPr>
            <a:r>
              <a:rPr lang="en-US" sz="2000" dirty="0">
                <a:solidFill>
                  <a:srgbClr val="000000"/>
                </a:solidFill>
                <a:latin typeface="Arial"/>
                <a:ea typeface="Arial"/>
                <a:cs typeface="Arial"/>
                <a:sym typeface="Arial"/>
              </a:rPr>
              <a:t>Multiply each quarter grade by two and each exam grade by one.</a:t>
            </a:r>
          </a:p>
          <a:p>
            <a:pPr marL="342900" marR="0" lvl="0" indent="-342900" algn="l" rtl="0">
              <a:spcBef>
                <a:spcPts val="0"/>
              </a:spcBef>
              <a:spcAft>
                <a:spcPts val="0"/>
              </a:spcAft>
              <a:buClr>
                <a:srgbClr val="000000"/>
              </a:buClr>
              <a:buSzPct val="100000"/>
              <a:buFont typeface="Arial"/>
              <a:buAutoNum type="arabicPeriod"/>
            </a:pPr>
            <a:r>
              <a:rPr lang="en-US" sz="2000" dirty="0">
                <a:solidFill>
                  <a:srgbClr val="000000"/>
                </a:solidFill>
                <a:latin typeface="Arial"/>
                <a:ea typeface="Arial"/>
                <a:cs typeface="Arial"/>
                <a:sym typeface="Arial"/>
              </a:rPr>
              <a:t>Add all the numbers together to get the total.</a:t>
            </a:r>
          </a:p>
          <a:p>
            <a:pPr marL="342900" marR="0" lvl="0" indent="-342900" algn="l" rtl="0">
              <a:spcBef>
                <a:spcPts val="0"/>
              </a:spcBef>
              <a:spcAft>
                <a:spcPts val="0"/>
              </a:spcAft>
              <a:buClr>
                <a:srgbClr val="000000"/>
              </a:buClr>
              <a:buSzPct val="100000"/>
              <a:buFont typeface="Arial"/>
              <a:buAutoNum type="arabicPeriod"/>
            </a:pPr>
            <a:r>
              <a:rPr lang="en-US" sz="2000" dirty="0">
                <a:solidFill>
                  <a:srgbClr val="000000"/>
                </a:solidFill>
                <a:latin typeface="Arial"/>
                <a:ea typeface="Arial"/>
                <a:cs typeface="Arial"/>
                <a:sym typeface="Arial"/>
              </a:rPr>
              <a:t>Divide the total by 10</a:t>
            </a:r>
          </a:p>
          <a:p>
            <a:pPr marL="342900" marR="0" lvl="0" indent="-342900" algn="l" rtl="0">
              <a:spcBef>
                <a:spcPts val="0"/>
              </a:spcBef>
              <a:spcAft>
                <a:spcPts val="0"/>
              </a:spcAft>
              <a:buClr>
                <a:srgbClr val="000000"/>
              </a:buClr>
              <a:buSzPct val="100000"/>
              <a:buFont typeface="Arial"/>
              <a:buAutoNum type="arabicPeriod"/>
            </a:pPr>
            <a:r>
              <a:rPr lang="en-US" sz="2000" dirty="0">
                <a:solidFill>
                  <a:srgbClr val="000000"/>
                </a:solidFill>
                <a:latin typeface="Arial"/>
                <a:ea typeface="Arial"/>
                <a:cs typeface="Arial"/>
                <a:sym typeface="Arial"/>
              </a:rPr>
              <a:t>Look on the chart to translate the number back to a letter grade.</a:t>
            </a:r>
          </a:p>
          <a:p>
            <a:pPr marL="342900" marR="0" lvl="0" indent="-342900" algn="l" rtl="0">
              <a:spcBef>
                <a:spcPts val="0"/>
              </a:spcBef>
              <a:spcAft>
                <a:spcPts val="0"/>
              </a:spcAft>
              <a:buSzPct val="25000"/>
              <a:buNone/>
            </a:pPr>
            <a:r>
              <a:rPr lang="en-US" sz="2000" dirty="0">
                <a:solidFill>
                  <a:srgbClr val="000000"/>
                </a:solidFill>
                <a:latin typeface="Arial"/>
                <a:ea typeface="Arial"/>
                <a:cs typeface="Arial"/>
                <a:sym typeface="Arial"/>
              </a:rPr>
              <a:t>       </a:t>
            </a:r>
          </a:p>
        </p:txBody>
      </p:sp>
    </p:spTree>
    <p:extLst>
      <p:ext uri="{BB962C8B-B14F-4D97-AF65-F5344CB8AC3E}">
        <p14:creationId xmlns:p14="http://schemas.microsoft.com/office/powerpoint/2010/main" val="1577869299"/>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1143000" y="1042987"/>
            <a:ext cx="6870700" cy="1600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b="1">
                <a:solidFill>
                  <a:srgbClr val="000000"/>
                </a:solidFill>
                <a:latin typeface="Times New Roman"/>
                <a:ea typeface="Times New Roman"/>
                <a:cs typeface="Times New Roman"/>
                <a:sym typeface="Times New Roman"/>
              </a:rPr>
              <a:t>Studying for Midterms</a:t>
            </a:r>
            <a:br>
              <a:rPr lang="en-US" sz="4000" b="1">
                <a:solidFill>
                  <a:srgbClr val="000000"/>
                </a:solidFill>
                <a:latin typeface="Times New Roman"/>
                <a:ea typeface="Times New Roman"/>
                <a:cs typeface="Times New Roman"/>
                <a:sym typeface="Times New Roman"/>
              </a:rPr>
            </a:br>
            <a:r>
              <a:rPr lang="en-US" sz="4000" b="1">
                <a:solidFill>
                  <a:srgbClr val="000000"/>
                </a:solidFill>
                <a:latin typeface="Times New Roman"/>
                <a:ea typeface="Times New Roman"/>
                <a:cs typeface="Times New Roman"/>
                <a:sym typeface="Times New Roman"/>
              </a:rPr>
              <a:t/>
            </a:r>
            <a:br>
              <a:rPr lang="en-US" sz="4000" b="1">
                <a:solidFill>
                  <a:srgbClr val="000000"/>
                </a:solidFill>
                <a:latin typeface="Times New Roman"/>
                <a:ea typeface="Times New Roman"/>
                <a:cs typeface="Times New Roman"/>
                <a:sym typeface="Times New Roman"/>
              </a:rPr>
            </a:br>
            <a:r>
              <a:rPr lang="en-US" sz="4000" b="1">
                <a:solidFill>
                  <a:srgbClr val="000000"/>
                </a:solidFill>
                <a:latin typeface="Times New Roman"/>
                <a:ea typeface="Times New Roman"/>
                <a:cs typeface="Times New Roman"/>
                <a:sym typeface="Times New Roman"/>
              </a:rPr>
              <a:t>Some General Tips</a:t>
            </a:r>
            <a:r>
              <a:rPr lang="en-US" sz="4000">
                <a:solidFill>
                  <a:srgbClr val="000000"/>
                </a:solidFill>
                <a:latin typeface="Times New Roman"/>
                <a:ea typeface="Times New Roman"/>
                <a:cs typeface="Times New Roman"/>
                <a:sym typeface="Times New Roman"/>
              </a:rPr>
              <a:t> </a:t>
            </a:r>
          </a:p>
        </p:txBody>
      </p:sp>
      <p:pic>
        <p:nvPicPr>
          <p:cNvPr id="143" name="Shape 143"/>
          <p:cNvPicPr preferRelativeResize="0"/>
          <p:nvPr/>
        </p:nvPicPr>
        <p:blipFill rotWithShape="1">
          <a:blip r:embed="rId3">
            <a:alphaModFix/>
          </a:blip>
          <a:srcRect/>
          <a:stretch/>
        </p:blipFill>
        <p:spPr>
          <a:xfrm>
            <a:off x="3378200" y="3243263"/>
            <a:ext cx="2387600" cy="3403599"/>
          </a:xfrm>
          <a:prstGeom prst="rect">
            <a:avLst/>
          </a:prstGeom>
          <a:noFill/>
          <a:ln>
            <a:noFill/>
          </a:ln>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p:nvPr/>
        </p:nvSpPr>
        <p:spPr>
          <a:xfrm>
            <a:off x="685800" y="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000" dirty="0">
                <a:solidFill>
                  <a:srgbClr val="000000"/>
                </a:solidFill>
                <a:latin typeface="Times New Roman"/>
                <a:ea typeface="Times New Roman"/>
                <a:cs typeface="Times New Roman"/>
                <a:sym typeface="Times New Roman"/>
              </a:rPr>
              <a:t> </a:t>
            </a:r>
            <a:r>
              <a:rPr lang="en-US" sz="2400" dirty="0">
                <a:solidFill>
                  <a:srgbClr val="000000"/>
                </a:solidFill>
                <a:latin typeface="Times New Roman"/>
                <a:ea typeface="Times New Roman"/>
                <a:cs typeface="Times New Roman"/>
                <a:sym typeface="Times New Roman"/>
              </a:rPr>
              <a:t> </a:t>
            </a:r>
            <a:br>
              <a:rPr lang="en-US" sz="2400" dirty="0">
                <a:solidFill>
                  <a:srgbClr val="000000"/>
                </a:solidFill>
                <a:latin typeface="Times New Roman"/>
                <a:ea typeface="Times New Roman"/>
                <a:cs typeface="Times New Roman"/>
                <a:sym typeface="Times New Roman"/>
              </a:rPr>
            </a:br>
            <a:r>
              <a:rPr lang="en-US" sz="3600" dirty="0">
                <a:solidFill>
                  <a:srgbClr val="FF0000"/>
                </a:solidFill>
                <a:latin typeface="Times New Roman"/>
                <a:ea typeface="Times New Roman"/>
                <a:cs typeface="Times New Roman"/>
                <a:sym typeface="Times New Roman"/>
              </a:rPr>
              <a:t>EXAMPLE</a:t>
            </a:r>
            <a:r>
              <a:rPr lang="en-US" sz="2400" dirty="0">
                <a:solidFill>
                  <a:srgbClr val="000000"/>
                </a:solidFill>
                <a:latin typeface="Times New Roman"/>
                <a:ea typeface="Times New Roman"/>
                <a:cs typeface="Times New Roman"/>
                <a:sym typeface="Times New Roman"/>
              </a:rPr>
              <a:t>: </a:t>
            </a:r>
            <a:r>
              <a:rPr lang="en-US" sz="4000" dirty="0">
                <a:solidFill>
                  <a:schemeClr val="lt2"/>
                </a:solidFill>
                <a:latin typeface="Times New Roman"/>
                <a:ea typeface="Times New Roman"/>
                <a:cs typeface="Times New Roman"/>
                <a:sym typeface="Times New Roman"/>
              </a:rPr>
              <a:t>Biology GT grades</a:t>
            </a:r>
          </a:p>
        </p:txBody>
      </p:sp>
      <p:sp>
        <p:nvSpPr>
          <p:cNvPr id="462" name="Shape 462"/>
          <p:cNvSpPr txBox="1"/>
          <p:nvPr/>
        </p:nvSpPr>
        <p:spPr>
          <a:xfrm>
            <a:off x="1" y="1822451"/>
            <a:ext cx="9144000" cy="5035549"/>
          </a:xfrm>
          <a:prstGeom prst="rect">
            <a:avLst/>
          </a:prstGeom>
          <a:noFill/>
          <a:ln>
            <a:noFill/>
          </a:ln>
        </p:spPr>
        <p:txBody>
          <a:bodyPr lIns="91425" tIns="45700" rIns="91425" bIns="45700" anchor="t" anchorCtr="0">
            <a:noAutofit/>
          </a:bodyPr>
          <a:lstStyle/>
          <a:p>
            <a:pPr marL="914400" marR="0" lvl="0" indent="457200" algn="l" rtl="0">
              <a:lnSpc>
                <a:spcPct val="90000"/>
              </a:lnSpc>
              <a:spcBef>
                <a:spcPts val="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a:t>
            </a:r>
            <a:r>
              <a:rPr lang="en-US" sz="1400" u="sng" dirty="0">
                <a:solidFill>
                  <a:schemeClr val="dk1"/>
                </a:solidFill>
                <a:latin typeface="Times New Roman"/>
                <a:ea typeface="Times New Roman"/>
                <a:cs typeface="Times New Roman"/>
                <a:sym typeface="Times New Roman"/>
              </a:rPr>
              <a:t>1</a:t>
            </a:r>
            <a:r>
              <a:rPr lang="en-US" sz="1400" u="sng" baseline="30000" dirty="0">
                <a:solidFill>
                  <a:schemeClr val="dk1"/>
                </a:solidFill>
                <a:latin typeface="Times New Roman"/>
                <a:ea typeface="Times New Roman"/>
                <a:cs typeface="Times New Roman"/>
                <a:sym typeface="Times New Roman"/>
              </a:rPr>
              <a:t>st</a:t>
            </a:r>
            <a:r>
              <a:rPr lang="en-US" sz="1400" u="sng" dirty="0">
                <a:solidFill>
                  <a:schemeClr val="dk1"/>
                </a:solidFill>
                <a:latin typeface="Times New Roman"/>
                <a:ea typeface="Times New Roman"/>
                <a:cs typeface="Times New Roman"/>
                <a:sym typeface="Times New Roman"/>
              </a:rPr>
              <a:t> qtr</a:t>
            </a:r>
            <a:r>
              <a:rPr lang="en-US" dirty="0">
                <a:solidFill>
                  <a:schemeClr val="dk1"/>
                </a:solidFill>
                <a:latin typeface="Times New Roman"/>
                <a:ea typeface="Times New Roman"/>
                <a:cs typeface="Times New Roman"/>
                <a:sym typeface="Times New Roman"/>
              </a:rPr>
              <a:t>     </a:t>
            </a:r>
            <a:r>
              <a:rPr lang="en-US" sz="1400" u="sng" dirty="0">
                <a:solidFill>
                  <a:schemeClr val="dk1"/>
                </a:solidFill>
                <a:latin typeface="Times New Roman"/>
                <a:ea typeface="Times New Roman"/>
                <a:cs typeface="Times New Roman"/>
                <a:sym typeface="Times New Roman"/>
              </a:rPr>
              <a:t>2</a:t>
            </a:r>
            <a:r>
              <a:rPr lang="en-US" sz="1400" u="sng" baseline="30000" dirty="0">
                <a:solidFill>
                  <a:schemeClr val="dk1"/>
                </a:solidFill>
                <a:latin typeface="Times New Roman"/>
                <a:ea typeface="Times New Roman"/>
                <a:cs typeface="Times New Roman"/>
                <a:sym typeface="Times New Roman"/>
              </a:rPr>
              <a:t>nd</a:t>
            </a:r>
            <a:r>
              <a:rPr lang="en-US" sz="1400" u="sng" dirty="0">
                <a:solidFill>
                  <a:schemeClr val="dk1"/>
                </a:solidFill>
                <a:latin typeface="Times New Roman"/>
                <a:ea typeface="Times New Roman"/>
                <a:cs typeface="Times New Roman"/>
                <a:sym typeface="Times New Roman"/>
              </a:rPr>
              <a:t> qtr</a:t>
            </a:r>
            <a:r>
              <a:rPr lang="en-US" sz="1400" dirty="0">
                <a:solidFill>
                  <a:schemeClr val="dk1"/>
                </a:solidFill>
                <a:latin typeface="Times New Roman"/>
                <a:ea typeface="Times New Roman"/>
                <a:cs typeface="Times New Roman"/>
                <a:sym typeface="Times New Roman"/>
              </a:rPr>
              <a:t>      </a:t>
            </a:r>
            <a:r>
              <a:rPr lang="en-US" sz="1400" u="sng" dirty="0">
                <a:solidFill>
                  <a:schemeClr val="dk1"/>
                </a:solidFill>
                <a:latin typeface="Times New Roman"/>
                <a:ea typeface="Times New Roman"/>
                <a:cs typeface="Times New Roman"/>
                <a:sym typeface="Times New Roman"/>
              </a:rPr>
              <a:t>Mid-Term</a:t>
            </a:r>
            <a:r>
              <a:rPr lang="en-US" sz="1400" dirty="0">
                <a:solidFill>
                  <a:schemeClr val="dk1"/>
                </a:solidFill>
                <a:latin typeface="Times New Roman"/>
                <a:ea typeface="Times New Roman"/>
                <a:cs typeface="Times New Roman"/>
                <a:sym typeface="Times New Roman"/>
              </a:rPr>
              <a:t>           </a:t>
            </a:r>
            <a:r>
              <a:rPr lang="en-US" sz="1400" u="sng" dirty="0">
                <a:solidFill>
                  <a:schemeClr val="dk1"/>
                </a:solidFill>
                <a:latin typeface="Times New Roman"/>
                <a:ea typeface="Times New Roman"/>
                <a:cs typeface="Times New Roman"/>
                <a:sym typeface="Times New Roman"/>
              </a:rPr>
              <a:t>3</a:t>
            </a:r>
            <a:r>
              <a:rPr lang="en-US" sz="1400" u="sng" baseline="30000" dirty="0">
                <a:solidFill>
                  <a:schemeClr val="dk1"/>
                </a:solidFill>
                <a:latin typeface="Times New Roman"/>
                <a:ea typeface="Times New Roman"/>
                <a:cs typeface="Times New Roman"/>
                <a:sym typeface="Times New Roman"/>
              </a:rPr>
              <a:t>rd</a:t>
            </a:r>
            <a:r>
              <a:rPr lang="en-US" sz="1400" u="sng" dirty="0">
                <a:solidFill>
                  <a:schemeClr val="dk1"/>
                </a:solidFill>
                <a:latin typeface="Times New Roman"/>
                <a:ea typeface="Times New Roman"/>
                <a:cs typeface="Times New Roman"/>
                <a:sym typeface="Times New Roman"/>
              </a:rPr>
              <a:t> qtr</a:t>
            </a:r>
            <a:r>
              <a:rPr lang="en-US" sz="1400" dirty="0">
                <a:solidFill>
                  <a:schemeClr val="dk1"/>
                </a:solidFill>
                <a:latin typeface="Times New Roman"/>
                <a:ea typeface="Times New Roman"/>
                <a:cs typeface="Times New Roman"/>
                <a:sym typeface="Times New Roman"/>
              </a:rPr>
              <a:t>              </a:t>
            </a:r>
            <a:r>
              <a:rPr lang="en-US" sz="1400" u="sng" dirty="0">
                <a:solidFill>
                  <a:schemeClr val="dk1"/>
                </a:solidFill>
                <a:latin typeface="Times New Roman"/>
                <a:ea typeface="Times New Roman"/>
                <a:cs typeface="Times New Roman"/>
                <a:sym typeface="Times New Roman"/>
              </a:rPr>
              <a:t>4</a:t>
            </a:r>
            <a:r>
              <a:rPr lang="en-US" sz="1400" u="sng" baseline="30000" dirty="0">
                <a:solidFill>
                  <a:schemeClr val="dk1"/>
                </a:solidFill>
                <a:latin typeface="Times New Roman"/>
                <a:ea typeface="Times New Roman"/>
                <a:cs typeface="Times New Roman"/>
                <a:sym typeface="Times New Roman"/>
              </a:rPr>
              <a:t>th</a:t>
            </a:r>
            <a:r>
              <a:rPr lang="en-US" sz="1400" u="sng" dirty="0">
                <a:solidFill>
                  <a:schemeClr val="dk1"/>
                </a:solidFill>
                <a:latin typeface="Times New Roman"/>
                <a:ea typeface="Times New Roman"/>
                <a:cs typeface="Times New Roman"/>
                <a:sym typeface="Times New Roman"/>
              </a:rPr>
              <a:t> qtr</a:t>
            </a:r>
            <a:r>
              <a:rPr lang="en-US" sz="1400" dirty="0">
                <a:solidFill>
                  <a:schemeClr val="dk1"/>
                </a:solidFill>
                <a:latin typeface="Times New Roman"/>
                <a:ea typeface="Times New Roman"/>
                <a:cs typeface="Times New Roman"/>
                <a:sym typeface="Times New Roman"/>
              </a:rPr>
              <a:t>      </a:t>
            </a:r>
            <a:r>
              <a:rPr lang="en-US" sz="1400" u="sng" dirty="0">
                <a:solidFill>
                  <a:schemeClr val="dk1"/>
                </a:solidFill>
                <a:latin typeface="Times New Roman"/>
                <a:ea typeface="Times New Roman"/>
                <a:cs typeface="Times New Roman"/>
                <a:sym typeface="Times New Roman"/>
              </a:rPr>
              <a:t>Final Exam</a:t>
            </a:r>
            <a:r>
              <a:rPr lang="en-US" sz="1400" dirty="0">
                <a:solidFill>
                  <a:schemeClr val="dk1"/>
                </a:solidFill>
                <a:latin typeface="Times New Roman"/>
                <a:ea typeface="Times New Roman"/>
                <a:cs typeface="Times New Roman"/>
                <a:sym typeface="Times New Roman"/>
              </a:rPr>
              <a:t>               </a:t>
            </a: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Letter Grade               B</a:t>
            </a:r>
            <a:r>
              <a:rPr lang="en-US" dirty="0">
                <a:solidFill>
                  <a:schemeClr val="dk1"/>
                </a:solidFill>
                <a:latin typeface="Times New Roman"/>
                <a:ea typeface="Times New Roman"/>
                <a:cs typeface="Times New Roman"/>
                <a:sym typeface="Times New Roman"/>
              </a:rPr>
              <a:t>	</a:t>
            </a:r>
            <a:r>
              <a:rPr lang="en-US" sz="1400" b="1" dirty="0" err="1">
                <a:solidFill>
                  <a:schemeClr val="dk1"/>
                </a:solidFill>
                <a:latin typeface="Times New Roman"/>
                <a:ea typeface="Times New Roman"/>
                <a:cs typeface="Times New Roman"/>
                <a:sym typeface="Times New Roman"/>
              </a:rPr>
              <a:t>B</a:t>
            </a:r>
            <a:r>
              <a:rPr lang="en-US" sz="1400" b="1" dirty="0">
                <a:solidFill>
                  <a:schemeClr val="dk1"/>
                </a:solidFill>
                <a:latin typeface="Times New Roman"/>
                <a:ea typeface="Times New Roman"/>
                <a:cs typeface="Times New Roman"/>
                <a:sym typeface="Times New Roman"/>
              </a:rPr>
              <a:t>	A	  B	 C	B		</a:t>
            </a:r>
            <a:endParaRPr lang="en-US" sz="140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a:t>
            </a:r>
            <a:r>
              <a:rPr lang="en-US" dirty="0">
                <a:solidFill>
                  <a:schemeClr val="dk1"/>
                </a:solidFill>
                <a:latin typeface="Times New Roman"/>
                <a:ea typeface="Times New Roman"/>
                <a:cs typeface="Times New Roman"/>
                <a:sym typeface="Times New Roman"/>
              </a:rPr>
              <a:t>Value</a:t>
            </a:r>
            <a:r>
              <a:rPr lang="en-US" sz="1400" dirty="0">
                <a:solidFill>
                  <a:schemeClr val="dk1"/>
                </a:solidFill>
                <a:latin typeface="Times New Roman"/>
                <a:ea typeface="Times New Roman"/>
                <a:cs typeface="Times New Roman"/>
                <a:sym typeface="Times New Roman"/>
              </a:rPr>
              <a:t>               </a:t>
            </a:r>
            <a:r>
              <a:rPr lang="en-US" dirty="0">
                <a:solidFill>
                  <a:schemeClr val="dk1"/>
                </a:solidFill>
                <a:latin typeface="Times New Roman"/>
                <a:ea typeface="Times New Roman"/>
                <a:cs typeface="Times New Roman"/>
                <a:sym typeface="Times New Roman"/>
              </a:rPr>
              <a:t>3</a:t>
            </a:r>
            <a:r>
              <a:rPr lang="en-US" sz="1400" dirty="0">
                <a:solidFill>
                  <a:schemeClr val="dk1"/>
                </a:solidFill>
                <a:latin typeface="Times New Roman"/>
                <a:ea typeface="Times New Roman"/>
                <a:cs typeface="Times New Roman"/>
                <a:sym typeface="Times New Roman"/>
              </a:rPr>
              <a:t>            3     </a:t>
            </a:r>
            <a:r>
              <a:rPr lang="en-US" dirty="0">
                <a:solidFill>
                  <a:schemeClr val="dk1"/>
                </a:solidFill>
                <a:latin typeface="Times New Roman"/>
                <a:ea typeface="Times New Roman"/>
                <a:cs typeface="Times New Roman"/>
                <a:sym typeface="Times New Roman"/>
              </a:rPr>
              <a:t>	</a:t>
            </a:r>
            <a:r>
              <a:rPr lang="en-US" sz="1400" dirty="0">
                <a:solidFill>
                  <a:schemeClr val="dk1"/>
                </a:solidFill>
                <a:latin typeface="Times New Roman"/>
                <a:ea typeface="Times New Roman"/>
                <a:cs typeface="Times New Roman"/>
                <a:sym typeface="Times New Roman"/>
              </a:rPr>
              <a:t>4	   3       </a:t>
            </a:r>
            <a:r>
              <a:rPr lang="en-US" dirty="0">
                <a:solidFill>
                  <a:schemeClr val="dk1"/>
                </a:solidFill>
                <a:latin typeface="Times New Roman"/>
                <a:ea typeface="Times New Roman"/>
                <a:cs typeface="Times New Roman"/>
                <a:sym typeface="Times New Roman"/>
              </a:rPr>
              <a:t>	  </a:t>
            </a:r>
            <a:r>
              <a:rPr lang="en-US" sz="1400" dirty="0">
                <a:solidFill>
                  <a:schemeClr val="dk1"/>
                </a:solidFill>
                <a:latin typeface="Times New Roman"/>
                <a:ea typeface="Times New Roman"/>
                <a:cs typeface="Times New Roman"/>
                <a:sym typeface="Times New Roman"/>
              </a:rPr>
              <a:t>2       </a:t>
            </a:r>
            <a:r>
              <a:rPr lang="en-US" dirty="0">
                <a:solidFill>
                  <a:schemeClr val="dk1"/>
                </a:solidFill>
                <a:latin typeface="Times New Roman"/>
                <a:ea typeface="Times New Roman"/>
                <a:cs typeface="Times New Roman"/>
                <a:sym typeface="Times New Roman"/>
              </a:rPr>
              <a:t>	</a:t>
            </a:r>
            <a:r>
              <a:rPr lang="en-US" sz="1400" dirty="0">
                <a:solidFill>
                  <a:schemeClr val="dk1"/>
                </a:solidFill>
                <a:latin typeface="Times New Roman"/>
                <a:ea typeface="Times New Roman"/>
                <a:cs typeface="Times New Roman"/>
                <a:sym typeface="Times New Roman"/>
              </a:rPr>
              <a:t>3</a:t>
            </a: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a:t>
            </a: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Multiply by                x 2      x 2                x 1                  x 2    </a:t>
            </a:r>
            <a:r>
              <a:rPr lang="en-US" dirty="0">
                <a:solidFill>
                  <a:schemeClr val="dk1"/>
                </a:solidFill>
                <a:latin typeface="Times New Roman"/>
                <a:ea typeface="Times New Roman"/>
                <a:cs typeface="Times New Roman"/>
                <a:sym typeface="Times New Roman"/>
              </a:rPr>
              <a:t>         </a:t>
            </a:r>
            <a:r>
              <a:rPr lang="en-US" sz="1400" dirty="0">
                <a:solidFill>
                  <a:schemeClr val="dk1"/>
                </a:solidFill>
                <a:latin typeface="Times New Roman"/>
                <a:ea typeface="Times New Roman"/>
                <a:cs typeface="Times New Roman"/>
                <a:sym typeface="Times New Roman"/>
              </a:rPr>
              <a:t> x 2                x 1</a:t>
            </a: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a:t>
            </a:r>
            <a:r>
              <a:rPr lang="en-US" sz="1400" b="1" dirty="0">
                <a:solidFill>
                  <a:schemeClr val="dk1"/>
                </a:solidFill>
                <a:latin typeface="Times New Roman"/>
                <a:ea typeface="Times New Roman"/>
                <a:cs typeface="Times New Roman"/>
                <a:sym typeface="Times New Roman"/>
              </a:rPr>
              <a:t>_________________________________________________________</a:t>
            </a:r>
          </a:p>
          <a:p>
            <a:pPr marL="342900" marR="0" lvl="0" indent="-342900" algn="l" rtl="0">
              <a:lnSpc>
                <a:spcPct val="90000"/>
              </a:lnSpc>
              <a:spcBef>
                <a:spcPts val="280"/>
              </a:spcBef>
              <a:spcAft>
                <a:spcPts val="0"/>
              </a:spcAft>
              <a:buClr>
                <a:schemeClr val="lt1"/>
              </a:buClr>
              <a:buSzPct val="25000"/>
              <a:buFont typeface="Times New Roman"/>
              <a:buNone/>
            </a:pPr>
            <a:r>
              <a:rPr lang="en-US" sz="1400" b="1" dirty="0">
                <a:solidFill>
                  <a:schemeClr val="dk1"/>
                </a:solidFill>
                <a:latin typeface="Times New Roman"/>
                <a:ea typeface="Times New Roman"/>
                <a:cs typeface="Times New Roman"/>
                <a:sym typeface="Times New Roman"/>
              </a:rPr>
              <a:t>			</a:t>
            </a:r>
            <a:r>
              <a:rPr lang="en-US" b="1" dirty="0">
                <a:solidFill>
                  <a:schemeClr val="dk1"/>
                </a:solidFill>
                <a:latin typeface="Times New Roman"/>
                <a:ea typeface="Times New Roman"/>
                <a:cs typeface="Times New Roman"/>
                <a:sym typeface="Times New Roman"/>
              </a:rPr>
              <a:t>        </a:t>
            </a:r>
            <a:r>
              <a:rPr lang="en-US" sz="1400" b="1" dirty="0">
                <a:solidFill>
                  <a:schemeClr val="dk1"/>
                </a:solidFill>
                <a:latin typeface="Times New Roman"/>
                <a:ea typeface="Times New Roman"/>
                <a:cs typeface="Times New Roman"/>
                <a:sym typeface="Times New Roman"/>
              </a:rPr>
              <a:t>6</a:t>
            </a:r>
            <a:r>
              <a:rPr lang="en-US" b="1" dirty="0">
                <a:solidFill>
                  <a:schemeClr val="dk1"/>
                </a:solidFill>
                <a:latin typeface="Times New Roman"/>
                <a:ea typeface="Times New Roman"/>
                <a:cs typeface="Times New Roman"/>
                <a:sym typeface="Times New Roman"/>
              </a:rPr>
              <a:t>    </a:t>
            </a:r>
            <a:r>
              <a:rPr lang="en-US" sz="1400" b="1" dirty="0">
                <a:solidFill>
                  <a:schemeClr val="dk1"/>
                </a:solidFill>
                <a:latin typeface="Times New Roman"/>
                <a:ea typeface="Times New Roman"/>
                <a:cs typeface="Times New Roman"/>
                <a:sym typeface="Times New Roman"/>
              </a:rPr>
              <a:t>+     6        +	4      </a:t>
            </a:r>
            <a:r>
              <a:rPr lang="en-US" b="1" dirty="0">
                <a:solidFill>
                  <a:schemeClr val="dk1"/>
                </a:solidFill>
                <a:latin typeface="Times New Roman"/>
                <a:ea typeface="Times New Roman"/>
                <a:cs typeface="Times New Roman"/>
                <a:sym typeface="Times New Roman"/>
              </a:rPr>
              <a:t>+ 	</a:t>
            </a:r>
            <a:r>
              <a:rPr lang="en-US" sz="1400" b="1" dirty="0">
                <a:solidFill>
                  <a:schemeClr val="dk1"/>
                </a:solidFill>
                <a:latin typeface="Times New Roman"/>
                <a:ea typeface="Times New Roman"/>
                <a:cs typeface="Times New Roman"/>
                <a:sym typeface="Times New Roman"/>
              </a:rPr>
              <a:t>6      </a:t>
            </a:r>
            <a:r>
              <a:rPr lang="en-US" b="1" dirty="0">
                <a:solidFill>
                  <a:schemeClr val="dk1"/>
                </a:solidFill>
                <a:latin typeface="Times New Roman"/>
                <a:ea typeface="Times New Roman"/>
                <a:cs typeface="Times New Roman"/>
                <a:sym typeface="Times New Roman"/>
              </a:rPr>
              <a:t>+	</a:t>
            </a:r>
            <a:r>
              <a:rPr lang="en-US" sz="1400" b="1" dirty="0">
                <a:solidFill>
                  <a:schemeClr val="dk1"/>
                </a:solidFill>
                <a:latin typeface="Times New Roman"/>
                <a:ea typeface="Times New Roman"/>
                <a:cs typeface="Times New Roman"/>
                <a:sym typeface="Times New Roman"/>
              </a:rPr>
              <a:t>4        +    </a:t>
            </a:r>
            <a:r>
              <a:rPr lang="en-US" b="1" dirty="0">
                <a:solidFill>
                  <a:schemeClr val="dk1"/>
                </a:solidFill>
                <a:latin typeface="Times New Roman"/>
                <a:ea typeface="Times New Roman"/>
                <a:cs typeface="Times New Roman"/>
                <a:sym typeface="Times New Roman"/>
              </a:rPr>
              <a:t>	</a:t>
            </a:r>
            <a:r>
              <a:rPr lang="en-US" sz="1400" b="1" dirty="0">
                <a:solidFill>
                  <a:schemeClr val="dk1"/>
                </a:solidFill>
                <a:latin typeface="Times New Roman"/>
                <a:ea typeface="Times New Roman"/>
                <a:cs typeface="Times New Roman"/>
                <a:sym typeface="Times New Roman"/>
              </a:rPr>
              <a:t>3</a:t>
            </a: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Total = </a:t>
            </a:r>
            <a:r>
              <a:rPr lang="en-US" b="1" dirty="0">
                <a:solidFill>
                  <a:schemeClr val="dk1"/>
                </a:solidFill>
                <a:latin typeface="Times New Roman"/>
                <a:ea typeface="Times New Roman"/>
                <a:cs typeface="Times New Roman"/>
                <a:sym typeface="Times New Roman"/>
              </a:rPr>
              <a:t>29</a:t>
            </a:r>
            <a:r>
              <a:rPr lang="en-US" sz="1400" b="1" dirty="0">
                <a:solidFill>
                  <a:schemeClr val="dk1"/>
                </a:solidFill>
                <a:latin typeface="Times New Roman"/>
                <a:ea typeface="Times New Roman"/>
                <a:cs typeface="Times New Roman"/>
                <a:sym typeface="Times New Roman"/>
              </a:rPr>
              <a:t>	</a:t>
            </a:r>
            <a:r>
              <a:rPr lang="en-US" b="1" dirty="0">
                <a:solidFill>
                  <a:schemeClr val="dk1"/>
                </a:solidFill>
                <a:latin typeface="Times New Roman"/>
                <a:ea typeface="Times New Roman"/>
                <a:cs typeface="Times New Roman"/>
                <a:sym typeface="Times New Roman"/>
              </a:rPr>
              <a:t>	</a:t>
            </a:r>
            <a:r>
              <a:rPr lang="en-US" sz="1400" dirty="0">
                <a:solidFill>
                  <a:schemeClr val="dk1"/>
                </a:solidFill>
                <a:latin typeface="Times New Roman"/>
                <a:ea typeface="Times New Roman"/>
                <a:cs typeface="Times New Roman"/>
                <a:sym typeface="Times New Roman"/>
              </a:rPr>
              <a:t>Divide Total   29  by 10 =  2.9 </a:t>
            </a:r>
          </a:p>
          <a:p>
            <a:pPr marL="342900" marR="0" lvl="0" indent="-342900" algn="l" rtl="0">
              <a:lnSpc>
                <a:spcPct val="90000"/>
              </a:lnSpc>
              <a:spcBef>
                <a:spcPts val="280"/>
              </a:spcBef>
              <a:spcAft>
                <a:spcPts val="0"/>
              </a:spcAft>
              <a:buClr>
                <a:schemeClr val="lt1"/>
              </a:buClr>
              <a:buSzPct val="25000"/>
              <a:buFont typeface="Times New Roman"/>
              <a:buNone/>
            </a:pPr>
            <a:r>
              <a:rPr lang="en-US" sz="1400" dirty="0">
                <a:solidFill>
                  <a:schemeClr val="dk1"/>
                </a:solidFill>
                <a:latin typeface="Times New Roman"/>
                <a:ea typeface="Times New Roman"/>
                <a:cs typeface="Times New Roman"/>
                <a:sym typeface="Times New Roman"/>
              </a:rPr>
              <a:t>                                                        		(Divide by 5 for a semester course.)</a:t>
            </a:r>
          </a:p>
          <a:p>
            <a:pPr marL="342900" marR="0" lvl="0" indent="-342900" algn="l" rtl="0">
              <a:lnSpc>
                <a:spcPct val="90000"/>
              </a:lnSpc>
              <a:spcBef>
                <a:spcPts val="280"/>
              </a:spcBef>
              <a:spcAft>
                <a:spcPts val="0"/>
              </a:spcAft>
              <a:buClr>
                <a:schemeClr val="lt1"/>
              </a:buClr>
              <a:buSzPct val="25000"/>
              <a:buFont typeface="Times New Roman"/>
              <a:buNone/>
            </a:pPr>
            <a:r>
              <a:rPr lang="en-US" sz="1800" b="1" dirty="0">
                <a:solidFill>
                  <a:schemeClr val="dk1"/>
                </a:solidFill>
                <a:latin typeface="Times New Roman"/>
                <a:ea typeface="Times New Roman"/>
                <a:cs typeface="Times New Roman"/>
                <a:sym typeface="Times New Roman"/>
              </a:rPr>
              <a:t>                                                      Letter Grade B = </a:t>
            </a:r>
            <a:r>
              <a:rPr lang="en-US" sz="1800" b="1" dirty="0" smtClean="0">
                <a:solidFill>
                  <a:schemeClr val="dk1"/>
                </a:solidFill>
                <a:latin typeface="Times New Roman"/>
                <a:ea typeface="Times New Roman"/>
                <a:cs typeface="Times New Roman"/>
                <a:sym typeface="Times New Roman"/>
              </a:rPr>
              <a:t>3.0</a:t>
            </a:r>
            <a:endParaRPr sz="1400" dirty="0">
              <a:solidFill>
                <a:srgbClr val="000000"/>
              </a:solidFill>
              <a:latin typeface="Arial"/>
              <a:ea typeface="Arial"/>
              <a:cs typeface="Arial"/>
              <a:sym typeface="Arial"/>
            </a:endParaRPr>
          </a:p>
          <a:p>
            <a:pPr marL="342900" marR="0" lvl="0" indent="-342900" algn="ctr" rtl="0">
              <a:lnSpc>
                <a:spcPct val="90000"/>
              </a:lnSpc>
              <a:spcBef>
                <a:spcPts val="400"/>
              </a:spcBef>
              <a:spcAft>
                <a:spcPts val="0"/>
              </a:spcAft>
              <a:buClr>
                <a:schemeClr val="lt1"/>
              </a:buClr>
              <a:buSzPct val="25000"/>
              <a:buFont typeface="Times New Roman"/>
              <a:buNone/>
            </a:pPr>
            <a:r>
              <a:rPr lang="en-US" sz="2000" b="1" dirty="0">
                <a:solidFill>
                  <a:schemeClr val="dk1"/>
                </a:solidFill>
                <a:latin typeface="Times New Roman"/>
                <a:ea typeface="Times New Roman"/>
                <a:cs typeface="Times New Roman"/>
                <a:sym typeface="Times New Roman"/>
              </a:rPr>
              <a:t>The student needs a total of 8 quality points in order to get a passing grade.  They cannot pass for the year if they fail a total of 3 quarters or fail 3</a:t>
            </a:r>
            <a:r>
              <a:rPr lang="en-US" sz="2000" b="1" baseline="30000" dirty="0">
                <a:solidFill>
                  <a:schemeClr val="dk1"/>
                </a:solidFill>
                <a:latin typeface="Times New Roman"/>
                <a:ea typeface="Times New Roman"/>
                <a:cs typeface="Times New Roman"/>
                <a:sym typeface="Times New Roman"/>
              </a:rPr>
              <a:t>rd</a:t>
            </a:r>
            <a:r>
              <a:rPr lang="en-US" sz="2000" b="1" dirty="0">
                <a:solidFill>
                  <a:schemeClr val="dk1"/>
                </a:solidFill>
                <a:latin typeface="Times New Roman"/>
                <a:ea typeface="Times New Roman"/>
                <a:cs typeface="Times New Roman"/>
                <a:sym typeface="Times New Roman"/>
              </a:rPr>
              <a:t> and 4</a:t>
            </a:r>
            <a:r>
              <a:rPr lang="en-US" sz="2000" b="1" baseline="30000" dirty="0">
                <a:solidFill>
                  <a:schemeClr val="dk1"/>
                </a:solidFill>
                <a:latin typeface="Times New Roman"/>
                <a:ea typeface="Times New Roman"/>
                <a:cs typeface="Times New Roman"/>
                <a:sym typeface="Times New Roman"/>
              </a:rPr>
              <a:t>th</a:t>
            </a:r>
            <a:r>
              <a:rPr lang="en-US" sz="2000" b="1" dirty="0">
                <a:solidFill>
                  <a:schemeClr val="dk1"/>
                </a:solidFill>
                <a:latin typeface="Times New Roman"/>
                <a:ea typeface="Times New Roman"/>
                <a:cs typeface="Times New Roman"/>
                <a:sym typeface="Times New Roman"/>
              </a:rPr>
              <a:t> quarter.</a:t>
            </a:r>
          </a:p>
        </p:txBody>
      </p:sp>
      <p:sp>
        <p:nvSpPr>
          <p:cNvPr id="463" name="Shape 463"/>
          <p:cNvSpPr txBox="1"/>
          <p:nvPr/>
        </p:nvSpPr>
        <p:spPr>
          <a:xfrm>
            <a:off x="525462" y="8936038"/>
            <a:ext cx="307974"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12842147"/>
      </p:ext>
    </p:extLst>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52" y="1944547"/>
            <a:ext cx="8655495" cy="4444678"/>
          </a:xfrm>
          <a:prstGeom prst="rect">
            <a:avLst/>
          </a:prstGeom>
        </p:spPr>
      </p:pic>
    </p:spTree>
    <p:extLst>
      <p:ext uri="{BB962C8B-B14F-4D97-AF65-F5344CB8AC3E}">
        <p14:creationId xmlns:p14="http://schemas.microsoft.com/office/powerpoint/2010/main" val="16159932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Shape 770"/>
          <p:cNvSpPr txBox="1">
            <a:spLocks noGrp="1"/>
          </p:cNvSpPr>
          <p:nvPr>
            <p:ph type="ctrTitle"/>
          </p:nvPr>
        </p:nvSpPr>
        <p:spPr>
          <a:xfrm>
            <a:off x="2180775" y="4484850"/>
            <a:ext cx="6963299" cy="10572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SzPct val="25000"/>
              <a:buNone/>
            </a:pPr>
            <a:r>
              <a:rPr lang="en-US" sz="3600" b="0" i="0" u="none" strike="noStrike" cap="none">
                <a:solidFill>
                  <a:schemeClr val="dk2"/>
                </a:solidFill>
                <a:latin typeface="Times New Roman"/>
                <a:ea typeface="Times New Roman"/>
                <a:cs typeface="Times New Roman"/>
                <a:sym typeface="Times New Roman"/>
              </a:rPr>
              <a:t>What is my role in the course</a:t>
            </a:r>
            <a:r>
              <a:rPr lang="en-US" sz="3600" b="0">
                <a:solidFill>
                  <a:schemeClr val="dk2"/>
                </a:solidFill>
                <a:latin typeface="Times New Roman"/>
                <a:ea typeface="Times New Roman"/>
                <a:cs typeface="Times New Roman"/>
                <a:sym typeface="Times New Roman"/>
              </a:rPr>
              <a:t> </a:t>
            </a:r>
            <a:r>
              <a:rPr lang="en-US" sz="3600" b="0" i="0" u="none" strike="noStrike" cap="none">
                <a:solidFill>
                  <a:schemeClr val="dk2"/>
                </a:solidFill>
                <a:latin typeface="Times New Roman"/>
                <a:ea typeface="Times New Roman"/>
                <a:cs typeface="Times New Roman"/>
                <a:sym typeface="Times New Roman"/>
              </a:rPr>
              <a:t>selection process?</a:t>
            </a:r>
          </a:p>
        </p:txBody>
      </p:sp>
      <p:sp>
        <p:nvSpPr>
          <p:cNvPr id="771" name="Shape 771"/>
          <p:cNvSpPr/>
          <p:nvPr/>
        </p:nvSpPr>
        <p:spPr>
          <a:xfrm>
            <a:off x="2481200" y="1972650"/>
            <a:ext cx="5609699" cy="1756800"/>
          </a:xfrm>
          <a:prstGeom prst="rect">
            <a:avLst/>
          </a:prstGeom>
          <a:noFill/>
          <a:ln w="254000" cap="flat" cmpd="tri">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3600" b="1">
              <a:solidFill>
                <a:schemeClr val="accent2"/>
              </a:solidFill>
            </a:endParaRPr>
          </a:p>
          <a:p>
            <a:pPr marL="0" marR="0" lvl="0" indent="0" algn="ctr" rtl="0">
              <a:spcBef>
                <a:spcPts val="0"/>
              </a:spcBef>
              <a:spcAft>
                <a:spcPts val="0"/>
              </a:spcAft>
              <a:buSzPct val="25000"/>
              <a:buNone/>
            </a:pPr>
            <a:r>
              <a:rPr lang="en-US" sz="3600" b="1">
                <a:solidFill>
                  <a:schemeClr val="accent2"/>
                </a:solidFill>
              </a:rPr>
              <a:t>Next Year’s Schedule</a:t>
            </a:r>
          </a:p>
        </p:txBody>
      </p:sp>
      <p:sp>
        <p:nvSpPr>
          <p:cNvPr id="772" name="Shape 772"/>
          <p:cNvSpPr/>
          <p:nvPr/>
        </p:nvSpPr>
        <p:spPr>
          <a:xfrm>
            <a:off x="9236075" y="3182938"/>
            <a:ext cx="184149" cy="3667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year students will make course requests on line in Synergy</a:t>
            </a:r>
            <a:endParaRPr lang="en-US" dirty="0"/>
          </a:p>
        </p:txBody>
      </p:sp>
      <p:sp>
        <p:nvSpPr>
          <p:cNvPr id="3" name="Text Placeholder 2"/>
          <p:cNvSpPr>
            <a:spLocks noGrp="1"/>
          </p:cNvSpPr>
          <p:nvPr>
            <p:ph type="body" idx="1"/>
          </p:nvPr>
        </p:nvSpPr>
        <p:spPr>
          <a:xfrm>
            <a:off x="809966" y="1828800"/>
            <a:ext cx="7221537" cy="4667250"/>
          </a:xfrm>
        </p:spPr>
        <p:txBody>
          <a:bodyPr/>
          <a:lstStyle/>
          <a:p>
            <a:r>
              <a:rPr lang="en-US" dirty="0" smtClean="0"/>
              <a:t>Counselors will be handing out materials to 9</a:t>
            </a:r>
            <a:r>
              <a:rPr lang="en-US" baseline="30000" dirty="0" smtClean="0"/>
              <a:t>th</a:t>
            </a:r>
            <a:r>
              <a:rPr lang="en-US" dirty="0" smtClean="0"/>
              <a:t> graders on January 11</a:t>
            </a:r>
            <a:r>
              <a:rPr lang="en-US" baseline="30000" dirty="0" smtClean="0"/>
              <a:t>th</a:t>
            </a:r>
            <a:r>
              <a:rPr lang="en-US" dirty="0" smtClean="0"/>
              <a:t> during Eagle Time.</a:t>
            </a:r>
          </a:p>
          <a:p>
            <a:r>
              <a:rPr lang="en-US" dirty="0" smtClean="0"/>
              <a:t>Students will watch an instruction video that will walk them through the registration process (video is available on-line)</a:t>
            </a:r>
          </a:p>
          <a:p>
            <a:r>
              <a:rPr lang="en-US" dirty="0" smtClean="0"/>
              <a:t>Parents will have access to student information in Synergy</a:t>
            </a:r>
          </a:p>
          <a:p>
            <a:r>
              <a:rPr lang="en-US" dirty="0" smtClean="0"/>
              <a:t>Students must enter 7 courses and 3 alternates (for elective courses) by January 19</a:t>
            </a:r>
            <a:r>
              <a:rPr lang="en-US" baseline="30000" dirty="0" smtClean="0"/>
              <a:t>th</a:t>
            </a:r>
          </a:p>
          <a:p>
            <a:r>
              <a:rPr lang="en-US" dirty="0" smtClean="0"/>
              <a:t>Student Services will </a:t>
            </a:r>
            <a:r>
              <a:rPr lang="en-US" dirty="0"/>
              <a:t>be hosting two evening open houses on January 17th and 18th, from 5 to 7 pm, in </a:t>
            </a:r>
            <a:r>
              <a:rPr lang="en-US" dirty="0" smtClean="0"/>
              <a:t>the student </a:t>
            </a:r>
            <a:r>
              <a:rPr lang="en-US" dirty="0"/>
              <a:t>services </a:t>
            </a:r>
            <a:r>
              <a:rPr lang="en-US" dirty="0" smtClean="0"/>
              <a:t>classroom area for those who do not have internet access.</a:t>
            </a:r>
            <a:endParaRPr lang="en-US" dirty="0"/>
          </a:p>
          <a:p>
            <a:endParaRPr lang="en-US" dirty="0" smtClean="0"/>
          </a:p>
          <a:p>
            <a:endParaRPr lang="en-US" dirty="0"/>
          </a:p>
        </p:txBody>
      </p:sp>
    </p:spTree>
    <p:extLst>
      <p:ext uri="{BB962C8B-B14F-4D97-AF65-F5344CB8AC3E}">
        <p14:creationId xmlns:p14="http://schemas.microsoft.com/office/powerpoint/2010/main" val="2025132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p:nvPr>
        </p:nvSpPr>
        <p:spPr>
          <a:xfrm>
            <a:off x="960437" y="451325"/>
            <a:ext cx="7221600" cy="1361999"/>
          </a:xfrm>
          <a:prstGeom prst="rect">
            <a:avLst/>
          </a:prstGeom>
        </p:spPr>
        <p:txBody>
          <a:bodyPr lIns="91425" tIns="91425" rIns="91425" bIns="91425" anchor="ctr" anchorCtr="0">
            <a:noAutofit/>
          </a:bodyPr>
          <a:lstStyle/>
          <a:p>
            <a:pPr lvl="0">
              <a:spcBef>
                <a:spcPts val="0"/>
              </a:spcBef>
              <a:buNone/>
            </a:pPr>
            <a:r>
              <a:rPr lang="en-US"/>
              <a:t>Materials to look for</a:t>
            </a:r>
          </a:p>
        </p:txBody>
      </p:sp>
      <p:sp>
        <p:nvSpPr>
          <p:cNvPr id="784" name="Shape 784"/>
          <p:cNvSpPr txBox="1">
            <a:spLocks noGrp="1"/>
          </p:cNvSpPr>
          <p:nvPr>
            <p:ph type="body" idx="1"/>
          </p:nvPr>
        </p:nvSpPr>
        <p:spPr>
          <a:xfrm>
            <a:off x="960437" y="2190750"/>
            <a:ext cx="7221600" cy="3986099"/>
          </a:xfrm>
          <a:prstGeom prst="rect">
            <a:avLst/>
          </a:prstGeom>
        </p:spPr>
        <p:txBody>
          <a:bodyPr lIns="91425" tIns="91425" rIns="91425" bIns="91425" anchor="t" anchorCtr="0">
            <a:noAutofit/>
          </a:bodyPr>
          <a:lstStyle/>
          <a:p>
            <a:pPr marL="457200" indent="-228600">
              <a:spcBef>
                <a:spcPts val="0"/>
              </a:spcBef>
            </a:pPr>
            <a:r>
              <a:rPr lang="en-US" dirty="0"/>
              <a:t>Color coded (yellow) sheet with teacher recommendations with Course Placement Review form on reverse</a:t>
            </a:r>
          </a:p>
          <a:p>
            <a:pPr marL="457200" lvl="0" indent="-228600" rtl="0">
              <a:spcBef>
                <a:spcPts val="0"/>
              </a:spcBef>
            </a:pPr>
            <a:r>
              <a:rPr lang="en-US" dirty="0"/>
              <a:t>Quick reference list of high school course numbers</a:t>
            </a:r>
          </a:p>
          <a:p>
            <a:pPr marL="457200" lvl="0" indent="-228600" rtl="0">
              <a:spcBef>
                <a:spcPts val="0"/>
              </a:spcBef>
            </a:pPr>
            <a:r>
              <a:rPr lang="en-US" dirty="0"/>
              <a:t>Please go to the HCPSS website or Naviance to view the Catalog of Approved High School Courses</a:t>
            </a:r>
          </a:p>
          <a:p>
            <a:pPr marL="457200" indent="-228600">
              <a:spcBef>
                <a:spcPts val="0"/>
              </a:spcBef>
            </a:pPr>
            <a:r>
              <a:rPr lang="en-US" dirty="0"/>
              <a:t>If you do not have a computer or internet access, we will be hosting two evening open houses on January 17th and 18th, from 5 to 7 pm, in student services </a:t>
            </a:r>
          </a:p>
          <a:p>
            <a:pPr marL="457200" indent="-228600">
              <a:spcBef>
                <a:spcPts val="0"/>
              </a:spcBef>
            </a:pPr>
            <a:r>
              <a:rPr lang="en-US" dirty="0"/>
              <a:t>If you have additional questions please talk to your child’s counselor.</a:t>
            </a:r>
            <a:endParaRPr lang="en-US" dirty="0">
              <a:solidFill>
                <a:schemeClr val="tx1"/>
              </a:solidFill>
            </a:endParaRPr>
          </a:p>
          <a:p>
            <a:pPr>
              <a:spcBef>
                <a:spcPts val="0"/>
              </a:spcBef>
              <a:buNone/>
            </a:pPr>
            <a:endParaRPr lang="en-US" dirty="0"/>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0"/>
            <a:ext cx="6858000" cy="6858000"/>
          </a:xfrm>
        </p:spPr>
      </p:pic>
    </p:spTree>
    <p:extLst>
      <p:ext uri="{BB962C8B-B14F-4D97-AF65-F5344CB8AC3E}">
        <p14:creationId xmlns:p14="http://schemas.microsoft.com/office/powerpoint/2010/main" val="15016285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Text Placeholder 2"/>
          <p:cNvSpPr>
            <a:spLocks noGrp="1"/>
          </p:cNvSpPr>
          <p:nvPr>
            <p:ph type="body" idx="1"/>
          </p:nvPr>
        </p:nvSpPr>
        <p:spPr/>
        <p:txBody>
          <a:bodyPr/>
          <a:lstStyle/>
          <a:p>
            <a:r>
              <a:rPr lang="en-US" dirty="0" smtClean="0"/>
              <a:t>All </a:t>
            </a:r>
            <a:r>
              <a:rPr lang="en-US" dirty="0"/>
              <a:t>course placement review forms are due by January </a:t>
            </a:r>
            <a:r>
              <a:rPr lang="en-US" dirty="0" smtClean="0"/>
              <a:t>19</a:t>
            </a:r>
            <a:r>
              <a:rPr lang="en-US" baseline="30000" dirty="0" smtClean="0"/>
              <a:t>th</a:t>
            </a:r>
            <a:r>
              <a:rPr lang="en-US" dirty="0" smtClean="0"/>
              <a:t> </a:t>
            </a:r>
          </a:p>
          <a:p>
            <a:r>
              <a:rPr lang="en-US" dirty="0" smtClean="0"/>
              <a:t>Student window to enter course requests is open now and will close on January 19</a:t>
            </a:r>
            <a:r>
              <a:rPr lang="en-US" baseline="30000" dirty="0" smtClean="0"/>
              <a:t>th</a:t>
            </a:r>
            <a:r>
              <a:rPr lang="en-US" dirty="0" smtClean="0"/>
              <a:t> </a:t>
            </a:r>
            <a:endParaRPr lang="en-US" baseline="30000" dirty="0" smtClean="0"/>
          </a:p>
          <a:p>
            <a:r>
              <a:rPr lang="en-US" dirty="0"/>
              <a:t>Counselors will begin to meet with students individually through English classes the week of February </a:t>
            </a:r>
            <a:r>
              <a:rPr lang="en-US" dirty="0" smtClean="0"/>
              <a:t>5</a:t>
            </a:r>
            <a:r>
              <a:rPr lang="en-US" baseline="30000" dirty="0" smtClean="0"/>
              <a:t>th</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37009648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1353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685800" y="685800"/>
            <a:ext cx="7772400" cy="876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E5E6DA"/>
              </a:buClr>
              <a:buSzPct val="25000"/>
              <a:buFont typeface="Times New Roman"/>
              <a:buNone/>
            </a:pPr>
            <a:r>
              <a:rPr lang="en-US" sz="4400">
                <a:solidFill>
                  <a:schemeClr val="lt2"/>
                </a:solidFill>
                <a:latin typeface="Times New Roman"/>
                <a:ea typeface="Times New Roman"/>
                <a:cs typeface="Times New Roman"/>
                <a:sym typeface="Times New Roman"/>
              </a:rPr>
              <a:t>Are there strategies to help me prepare for my midterms?</a:t>
            </a:r>
          </a:p>
        </p:txBody>
      </p:sp>
      <p:sp>
        <p:nvSpPr>
          <p:cNvPr id="149" name="Shape 149"/>
          <p:cNvSpPr txBox="1"/>
          <p:nvPr/>
        </p:nvSpPr>
        <p:spPr>
          <a:xfrm>
            <a:off x="827087" y="2354263"/>
            <a:ext cx="6934199" cy="4419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E5E6DA"/>
              </a:buClr>
              <a:buSzPct val="100000"/>
              <a:buFont typeface="Times New Roman"/>
              <a:buChar char="•"/>
            </a:pPr>
            <a:r>
              <a:rPr lang="en-US" sz="2800" b="1" dirty="0">
                <a:solidFill>
                  <a:srgbClr val="3C4743"/>
                </a:solidFill>
                <a:latin typeface="Times New Roman"/>
                <a:ea typeface="Times New Roman"/>
                <a:cs typeface="Times New Roman"/>
                <a:sym typeface="Times New Roman"/>
              </a:rPr>
              <a:t>E</a:t>
            </a:r>
            <a:r>
              <a:rPr lang="en-US" sz="2800" dirty="0">
                <a:solidFill>
                  <a:srgbClr val="3C4743"/>
                </a:solidFill>
                <a:latin typeface="Times New Roman"/>
                <a:ea typeface="Times New Roman"/>
                <a:cs typeface="Times New Roman"/>
                <a:sym typeface="Times New Roman"/>
              </a:rPr>
              <a:t>at </a:t>
            </a:r>
            <a:r>
              <a:rPr lang="en-US" sz="2800" dirty="0" smtClean="0">
                <a:solidFill>
                  <a:srgbClr val="3C4743"/>
                </a:solidFill>
                <a:latin typeface="Times New Roman"/>
                <a:ea typeface="Times New Roman"/>
                <a:cs typeface="Times New Roman"/>
                <a:sym typeface="Times New Roman"/>
              </a:rPr>
              <a:t>Breakfast</a:t>
            </a:r>
            <a:endParaRPr lang="en-US" sz="2800" dirty="0">
              <a:solidFill>
                <a:srgbClr val="3C4743"/>
              </a:solidFill>
              <a:latin typeface="Times New Roman"/>
              <a:ea typeface="Times New Roman"/>
              <a:cs typeface="Times New Roman"/>
              <a:sym typeface="Times New Roman"/>
            </a:endParaRPr>
          </a:p>
          <a:p>
            <a:pPr marL="342900" marR="0" lvl="0" indent="-342900" algn="l" rtl="0">
              <a:spcBef>
                <a:spcPts val="563"/>
              </a:spcBef>
              <a:spcAft>
                <a:spcPts val="0"/>
              </a:spcAft>
              <a:buClr>
                <a:srgbClr val="E5E6DA"/>
              </a:buClr>
              <a:buSzPct val="100000"/>
              <a:buFont typeface="Times New Roman"/>
              <a:buChar char="•"/>
            </a:pPr>
            <a:r>
              <a:rPr lang="en-US" sz="2800" b="1" dirty="0">
                <a:solidFill>
                  <a:srgbClr val="3C4743"/>
                </a:solidFill>
                <a:latin typeface="Times New Roman"/>
                <a:ea typeface="Times New Roman"/>
                <a:cs typeface="Times New Roman"/>
                <a:sym typeface="Times New Roman"/>
              </a:rPr>
              <a:t>A</a:t>
            </a:r>
            <a:r>
              <a:rPr lang="en-US" sz="2800" dirty="0">
                <a:solidFill>
                  <a:srgbClr val="3C4743"/>
                </a:solidFill>
                <a:latin typeface="Times New Roman"/>
                <a:ea typeface="Times New Roman"/>
                <a:cs typeface="Times New Roman"/>
                <a:sym typeface="Times New Roman"/>
              </a:rPr>
              <a:t>sk Questions</a:t>
            </a:r>
          </a:p>
          <a:p>
            <a:pPr marL="342900" marR="0" lvl="0" indent="-342900" algn="l" rtl="0">
              <a:spcBef>
                <a:spcPts val="563"/>
              </a:spcBef>
              <a:spcAft>
                <a:spcPts val="0"/>
              </a:spcAft>
              <a:buClr>
                <a:srgbClr val="E5E6DA"/>
              </a:buClr>
              <a:buSzPct val="100000"/>
              <a:buFont typeface="Times New Roman"/>
              <a:buChar char="•"/>
            </a:pPr>
            <a:r>
              <a:rPr lang="en-US" sz="2800" b="1" dirty="0">
                <a:solidFill>
                  <a:srgbClr val="3C4743"/>
                </a:solidFill>
                <a:latin typeface="Times New Roman"/>
                <a:ea typeface="Times New Roman"/>
                <a:cs typeface="Times New Roman"/>
                <a:sym typeface="Times New Roman"/>
              </a:rPr>
              <a:t>G</a:t>
            </a:r>
            <a:r>
              <a:rPr lang="en-US" sz="2800" dirty="0">
                <a:solidFill>
                  <a:srgbClr val="3C4743"/>
                </a:solidFill>
                <a:latin typeface="Times New Roman"/>
                <a:ea typeface="Times New Roman"/>
                <a:cs typeface="Times New Roman"/>
                <a:sym typeface="Times New Roman"/>
              </a:rPr>
              <a:t>et Organized</a:t>
            </a:r>
          </a:p>
          <a:p>
            <a:pPr marL="342900" marR="0" lvl="0" indent="-342900" algn="l" rtl="0">
              <a:spcBef>
                <a:spcPts val="563"/>
              </a:spcBef>
              <a:spcAft>
                <a:spcPts val="0"/>
              </a:spcAft>
              <a:buClr>
                <a:srgbClr val="E5E6DA"/>
              </a:buClr>
              <a:buSzPct val="100000"/>
              <a:buFont typeface="Times New Roman"/>
              <a:buChar char="•"/>
            </a:pPr>
            <a:r>
              <a:rPr lang="en-US" sz="2800" b="1" dirty="0">
                <a:solidFill>
                  <a:srgbClr val="3C4743"/>
                </a:solidFill>
                <a:latin typeface="Times New Roman"/>
                <a:ea typeface="Times New Roman"/>
                <a:cs typeface="Times New Roman"/>
                <a:sym typeface="Times New Roman"/>
              </a:rPr>
              <a:t>L</a:t>
            </a:r>
            <a:r>
              <a:rPr lang="en-US" sz="2800" dirty="0">
                <a:solidFill>
                  <a:srgbClr val="3C4743"/>
                </a:solidFill>
                <a:latin typeface="Times New Roman"/>
                <a:ea typeface="Times New Roman"/>
                <a:cs typeface="Times New Roman"/>
                <a:sym typeface="Times New Roman"/>
              </a:rPr>
              <a:t>ots of Review</a:t>
            </a:r>
          </a:p>
          <a:p>
            <a:pPr marL="342900" marR="0" lvl="0" indent="-342900" algn="l" rtl="0">
              <a:spcBef>
                <a:spcPts val="563"/>
              </a:spcBef>
              <a:spcAft>
                <a:spcPts val="0"/>
              </a:spcAft>
              <a:buClr>
                <a:srgbClr val="E5E6DA"/>
              </a:buClr>
              <a:buSzPct val="100000"/>
              <a:buFont typeface="Times New Roman"/>
              <a:buChar char="•"/>
            </a:pPr>
            <a:r>
              <a:rPr lang="en-US" sz="2800" b="1" dirty="0">
                <a:solidFill>
                  <a:srgbClr val="3C4743"/>
                </a:solidFill>
                <a:latin typeface="Times New Roman"/>
                <a:ea typeface="Times New Roman"/>
                <a:cs typeface="Times New Roman"/>
                <a:sym typeface="Times New Roman"/>
              </a:rPr>
              <a:t>E</a:t>
            </a:r>
            <a:r>
              <a:rPr lang="en-US" sz="2800" dirty="0">
                <a:solidFill>
                  <a:srgbClr val="3C4743"/>
                </a:solidFill>
                <a:latin typeface="Times New Roman"/>
                <a:ea typeface="Times New Roman"/>
                <a:cs typeface="Times New Roman"/>
                <a:sym typeface="Times New Roman"/>
              </a:rPr>
              <a:t>xercise</a:t>
            </a:r>
          </a:p>
          <a:p>
            <a:pPr marL="342900" marR="0" lvl="0" indent="-342900" algn="l" rtl="0">
              <a:spcBef>
                <a:spcPts val="563"/>
              </a:spcBef>
              <a:spcAft>
                <a:spcPts val="0"/>
              </a:spcAft>
              <a:buClr>
                <a:srgbClr val="E5E6DA"/>
              </a:buClr>
              <a:buSzPct val="100000"/>
              <a:buFont typeface="Times New Roman"/>
              <a:buChar char="•"/>
            </a:pPr>
            <a:r>
              <a:rPr lang="en-US" sz="2800" b="1" dirty="0">
                <a:solidFill>
                  <a:srgbClr val="3C4743"/>
                </a:solidFill>
                <a:latin typeface="Times New Roman"/>
                <a:ea typeface="Times New Roman"/>
                <a:cs typeface="Times New Roman"/>
                <a:sym typeface="Times New Roman"/>
              </a:rPr>
              <a:t>S</a:t>
            </a:r>
            <a:r>
              <a:rPr lang="en-US" sz="2800" dirty="0">
                <a:solidFill>
                  <a:srgbClr val="3C4743"/>
                </a:solidFill>
                <a:latin typeface="Times New Roman"/>
                <a:ea typeface="Times New Roman"/>
                <a:cs typeface="Times New Roman"/>
                <a:sym typeface="Times New Roman"/>
              </a:rPr>
              <a:t>tudy in Groups</a:t>
            </a:r>
          </a:p>
        </p:txBody>
      </p:sp>
      <p:grpSp>
        <p:nvGrpSpPr>
          <p:cNvPr id="150" name="Shape 150"/>
          <p:cNvGrpSpPr/>
          <p:nvPr/>
        </p:nvGrpSpPr>
        <p:grpSpPr>
          <a:xfrm>
            <a:off x="4572000" y="3302001"/>
            <a:ext cx="3781359" cy="2106721"/>
            <a:chOff x="0" y="34700"/>
            <a:chExt cx="2979324" cy="2928849"/>
          </a:xfrm>
        </p:grpSpPr>
        <p:sp>
          <p:nvSpPr>
            <p:cNvPr id="151" name="Shape 151"/>
            <p:cNvSpPr/>
            <p:nvPr/>
          </p:nvSpPr>
          <p:spPr>
            <a:xfrm>
              <a:off x="47250" y="64225"/>
              <a:ext cx="2884825" cy="2850725"/>
            </a:xfrm>
            <a:custGeom>
              <a:avLst/>
              <a:gdLst/>
              <a:ahLst/>
              <a:cxnLst/>
              <a:rect l="0" t="0" r="0" b="0"/>
              <a:pathLst>
                <a:path w="120000" h="120000" extrusionOk="0">
                  <a:moveTo>
                    <a:pt x="0" y="6432"/>
                  </a:moveTo>
                  <a:lnTo>
                    <a:pt x="2703" y="0"/>
                  </a:lnTo>
                  <a:lnTo>
                    <a:pt x="116886" y="0"/>
                  </a:lnTo>
                  <a:lnTo>
                    <a:pt x="120000" y="5628"/>
                  </a:lnTo>
                  <a:lnTo>
                    <a:pt x="119548" y="114371"/>
                  </a:lnTo>
                  <a:lnTo>
                    <a:pt x="117337" y="119998"/>
                  </a:lnTo>
                  <a:lnTo>
                    <a:pt x="2252" y="119998"/>
                  </a:lnTo>
                  <a:lnTo>
                    <a:pt x="0" y="114371"/>
                  </a:lnTo>
                  <a:lnTo>
                    <a:pt x="0" y="6432"/>
                  </a:lnTo>
                  <a:close/>
                </a:path>
              </a:pathLst>
            </a:custGeom>
            <a:solidFill>
              <a:srgbClr val="FF999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2" name="Shape 152"/>
            <p:cNvSpPr/>
            <p:nvPr/>
          </p:nvSpPr>
          <p:spPr>
            <a:xfrm>
              <a:off x="978650" y="1520825"/>
              <a:ext cx="420449" cy="1425375"/>
            </a:xfrm>
            <a:custGeom>
              <a:avLst/>
              <a:gdLst/>
              <a:ahLst/>
              <a:cxnLst/>
              <a:rect l="0" t="0" r="0" b="0"/>
              <a:pathLst>
                <a:path w="120000" h="120000" extrusionOk="0">
                  <a:moveTo>
                    <a:pt x="39065" y="0"/>
                  </a:moveTo>
                  <a:lnTo>
                    <a:pt x="7" y="7017"/>
                  </a:lnTo>
                  <a:lnTo>
                    <a:pt x="102012" y="119997"/>
                  </a:lnTo>
                  <a:lnTo>
                    <a:pt x="119992" y="117659"/>
                  </a:lnTo>
                  <a:lnTo>
                    <a:pt x="21362" y="10523"/>
                  </a:lnTo>
                  <a:lnTo>
                    <a:pt x="46935" y="6577"/>
                  </a:lnTo>
                  <a:lnTo>
                    <a:pt x="39065" y="0"/>
                  </a:lnTo>
                  <a:close/>
                </a:path>
              </a:pathLst>
            </a:custGeom>
            <a:solidFill>
              <a:srgbClr val="D6666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3" name="Shape 153"/>
            <p:cNvSpPr/>
            <p:nvPr/>
          </p:nvSpPr>
          <p:spPr>
            <a:xfrm>
              <a:off x="1438450" y="1796875"/>
              <a:ext cx="1462124" cy="1149325"/>
            </a:xfrm>
            <a:custGeom>
              <a:avLst/>
              <a:gdLst/>
              <a:ahLst/>
              <a:cxnLst/>
              <a:rect l="0" t="0" r="0" b="0"/>
              <a:pathLst>
                <a:path w="120000" h="120000" extrusionOk="0">
                  <a:moveTo>
                    <a:pt x="2" y="115648"/>
                  </a:moveTo>
                  <a:lnTo>
                    <a:pt x="1052" y="115103"/>
                  </a:lnTo>
                  <a:lnTo>
                    <a:pt x="3637" y="113471"/>
                  </a:lnTo>
                  <a:lnTo>
                    <a:pt x="5496" y="112203"/>
                  </a:lnTo>
                  <a:lnTo>
                    <a:pt x="7435" y="110934"/>
                  </a:lnTo>
                  <a:lnTo>
                    <a:pt x="9778" y="109483"/>
                  </a:lnTo>
                  <a:lnTo>
                    <a:pt x="12122" y="108034"/>
                  </a:lnTo>
                  <a:lnTo>
                    <a:pt x="14547" y="106403"/>
                  </a:lnTo>
                  <a:lnTo>
                    <a:pt x="17050" y="104952"/>
                  </a:lnTo>
                  <a:lnTo>
                    <a:pt x="19555" y="103503"/>
                  </a:lnTo>
                  <a:lnTo>
                    <a:pt x="21898" y="102052"/>
                  </a:lnTo>
                  <a:lnTo>
                    <a:pt x="24082" y="100966"/>
                  </a:lnTo>
                  <a:lnTo>
                    <a:pt x="26101" y="99695"/>
                  </a:lnTo>
                  <a:lnTo>
                    <a:pt x="29334" y="98246"/>
                  </a:lnTo>
                  <a:lnTo>
                    <a:pt x="32970" y="97157"/>
                  </a:lnTo>
                  <a:lnTo>
                    <a:pt x="38383" y="96252"/>
                  </a:lnTo>
                  <a:lnTo>
                    <a:pt x="51635" y="94620"/>
                  </a:lnTo>
                  <a:lnTo>
                    <a:pt x="68848" y="93352"/>
                  </a:lnTo>
                  <a:lnTo>
                    <a:pt x="69574" y="91538"/>
                  </a:lnTo>
                  <a:lnTo>
                    <a:pt x="70383" y="89546"/>
                  </a:lnTo>
                  <a:lnTo>
                    <a:pt x="70949" y="88095"/>
                  </a:lnTo>
                  <a:lnTo>
                    <a:pt x="71515" y="86643"/>
                  </a:lnTo>
                  <a:lnTo>
                    <a:pt x="72242" y="85012"/>
                  </a:lnTo>
                  <a:lnTo>
                    <a:pt x="72968" y="83381"/>
                  </a:lnTo>
                  <a:lnTo>
                    <a:pt x="73696" y="81389"/>
                  </a:lnTo>
                  <a:lnTo>
                    <a:pt x="74585" y="79575"/>
                  </a:lnTo>
                  <a:lnTo>
                    <a:pt x="75473" y="77401"/>
                  </a:lnTo>
                  <a:lnTo>
                    <a:pt x="76364" y="75406"/>
                  </a:lnTo>
                  <a:lnTo>
                    <a:pt x="77332" y="73049"/>
                  </a:lnTo>
                  <a:lnTo>
                    <a:pt x="77898" y="71961"/>
                  </a:lnTo>
                  <a:lnTo>
                    <a:pt x="78303" y="70875"/>
                  </a:lnTo>
                  <a:lnTo>
                    <a:pt x="78867" y="69787"/>
                  </a:lnTo>
                  <a:lnTo>
                    <a:pt x="79353" y="68698"/>
                  </a:lnTo>
                  <a:lnTo>
                    <a:pt x="80484" y="66161"/>
                  </a:lnTo>
                  <a:lnTo>
                    <a:pt x="80968" y="65075"/>
                  </a:lnTo>
                  <a:lnTo>
                    <a:pt x="81614" y="63804"/>
                  </a:lnTo>
                  <a:lnTo>
                    <a:pt x="82101" y="62718"/>
                  </a:lnTo>
                  <a:lnTo>
                    <a:pt x="82665" y="61449"/>
                  </a:lnTo>
                  <a:lnTo>
                    <a:pt x="83231" y="60361"/>
                  </a:lnTo>
                  <a:lnTo>
                    <a:pt x="83877" y="59273"/>
                  </a:lnTo>
                  <a:lnTo>
                    <a:pt x="84444" y="58004"/>
                  </a:lnTo>
                  <a:lnTo>
                    <a:pt x="85008" y="56735"/>
                  </a:lnTo>
                  <a:lnTo>
                    <a:pt x="85656" y="55647"/>
                  </a:lnTo>
                  <a:lnTo>
                    <a:pt x="86221" y="54378"/>
                  </a:lnTo>
                  <a:lnTo>
                    <a:pt x="86787" y="53293"/>
                  </a:lnTo>
                  <a:lnTo>
                    <a:pt x="87433" y="52204"/>
                  </a:lnTo>
                  <a:lnTo>
                    <a:pt x="88000" y="51116"/>
                  </a:lnTo>
                  <a:lnTo>
                    <a:pt x="88564" y="50030"/>
                  </a:lnTo>
                  <a:lnTo>
                    <a:pt x="89776" y="47853"/>
                  </a:lnTo>
                  <a:lnTo>
                    <a:pt x="90989" y="45678"/>
                  </a:lnTo>
                  <a:lnTo>
                    <a:pt x="92120" y="43867"/>
                  </a:lnTo>
                  <a:lnTo>
                    <a:pt x="93332" y="41873"/>
                  </a:lnTo>
                  <a:lnTo>
                    <a:pt x="94545" y="40241"/>
                  </a:lnTo>
                  <a:lnTo>
                    <a:pt x="95675" y="38610"/>
                  </a:lnTo>
                  <a:lnTo>
                    <a:pt x="96806" y="36979"/>
                  </a:lnTo>
                  <a:lnTo>
                    <a:pt x="97938" y="35527"/>
                  </a:lnTo>
                  <a:lnTo>
                    <a:pt x="98907" y="34259"/>
                  </a:lnTo>
                  <a:lnTo>
                    <a:pt x="99877" y="32990"/>
                  </a:lnTo>
                  <a:lnTo>
                    <a:pt x="100848" y="31902"/>
                  </a:lnTo>
                  <a:lnTo>
                    <a:pt x="102625" y="29907"/>
                  </a:lnTo>
                  <a:lnTo>
                    <a:pt x="104242" y="28096"/>
                  </a:lnTo>
                  <a:lnTo>
                    <a:pt x="105696" y="26645"/>
                  </a:lnTo>
                  <a:lnTo>
                    <a:pt x="106989" y="25376"/>
                  </a:lnTo>
                  <a:lnTo>
                    <a:pt x="109008" y="23382"/>
                  </a:lnTo>
                  <a:lnTo>
                    <a:pt x="112242" y="21027"/>
                  </a:lnTo>
                  <a:lnTo>
                    <a:pt x="105856" y="3625"/>
                  </a:lnTo>
                  <a:lnTo>
                    <a:pt x="109654" y="0"/>
                  </a:lnTo>
                  <a:lnTo>
                    <a:pt x="119997" y="25739"/>
                  </a:lnTo>
                  <a:lnTo>
                    <a:pt x="119189" y="26282"/>
                  </a:lnTo>
                  <a:lnTo>
                    <a:pt x="116928" y="28276"/>
                  </a:lnTo>
                  <a:lnTo>
                    <a:pt x="115311" y="29545"/>
                  </a:lnTo>
                  <a:lnTo>
                    <a:pt x="113534" y="31176"/>
                  </a:lnTo>
                  <a:lnTo>
                    <a:pt x="111513" y="32990"/>
                  </a:lnTo>
                  <a:lnTo>
                    <a:pt x="109412" y="35164"/>
                  </a:lnTo>
                  <a:lnTo>
                    <a:pt x="108362" y="36253"/>
                  </a:lnTo>
                  <a:lnTo>
                    <a:pt x="107231" y="37522"/>
                  </a:lnTo>
                  <a:lnTo>
                    <a:pt x="106018" y="38790"/>
                  </a:lnTo>
                  <a:lnTo>
                    <a:pt x="104806" y="39879"/>
                  </a:lnTo>
                  <a:lnTo>
                    <a:pt x="103675" y="41327"/>
                  </a:lnTo>
                  <a:lnTo>
                    <a:pt x="102545" y="42596"/>
                  </a:lnTo>
                  <a:lnTo>
                    <a:pt x="101332" y="44047"/>
                  </a:lnTo>
                  <a:lnTo>
                    <a:pt x="100200" y="45498"/>
                  </a:lnTo>
                  <a:lnTo>
                    <a:pt x="99069" y="46947"/>
                  </a:lnTo>
                  <a:lnTo>
                    <a:pt x="97938" y="48398"/>
                  </a:lnTo>
                  <a:lnTo>
                    <a:pt x="96888" y="50030"/>
                  </a:lnTo>
                  <a:lnTo>
                    <a:pt x="95755" y="51478"/>
                  </a:lnTo>
                  <a:lnTo>
                    <a:pt x="94787" y="53110"/>
                  </a:lnTo>
                  <a:lnTo>
                    <a:pt x="93736" y="54741"/>
                  </a:lnTo>
                  <a:lnTo>
                    <a:pt x="92848" y="56373"/>
                  </a:lnTo>
                  <a:lnTo>
                    <a:pt x="91957" y="58004"/>
                  </a:lnTo>
                  <a:lnTo>
                    <a:pt x="91069" y="59818"/>
                  </a:lnTo>
                  <a:lnTo>
                    <a:pt x="90181" y="61449"/>
                  </a:lnTo>
                  <a:lnTo>
                    <a:pt x="89292" y="63444"/>
                  </a:lnTo>
                  <a:lnTo>
                    <a:pt x="88404" y="65255"/>
                  </a:lnTo>
                  <a:lnTo>
                    <a:pt x="87433" y="67249"/>
                  </a:lnTo>
                  <a:lnTo>
                    <a:pt x="86545" y="69061"/>
                  </a:lnTo>
                  <a:lnTo>
                    <a:pt x="85656" y="71055"/>
                  </a:lnTo>
                  <a:lnTo>
                    <a:pt x="84686" y="73049"/>
                  </a:lnTo>
                  <a:lnTo>
                    <a:pt x="83797" y="75044"/>
                  </a:lnTo>
                  <a:lnTo>
                    <a:pt x="82909" y="77038"/>
                  </a:lnTo>
                  <a:lnTo>
                    <a:pt x="82018" y="79032"/>
                  </a:lnTo>
                  <a:lnTo>
                    <a:pt x="81130" y="81026"/>
                  </a:lnTo>
                  <a:lnTo>
                    <a:pt x="80242" y="83020"/>
                  </a:lnTo>
                  <a:lnTo>
                    <a:pt x="79353" y="85012"/>
                  </a:lnTo>
                  <a:lnTo>
                    <a:pt x="78545" y="86826"/>
                  </a:lnTo>
                  <a:lnTo>
                    <a:pt x="77736" y="88638"/>
                  </a:lnTo>
                  <a:lnTo>
                    <a:pt x="77010" y="90452"/>
                  </a:lnTo>
                  <a:lnTo>
                    <a:pt x="76282" y="92263"/>
                  </a:lnTo>
                  <a:lnTo>
                    <a:pt x="75473" y="93895"/>
                  </a:lnTo>
                  <a:lnTo>
                    <a:pt x="74827" y="95526"/>
                  </a:lnTo>
                  <a:lnTo>
                    <a:pt x="74181" y="96977"/>
                  </a:lnTo>
                  <a:lnTo>
                    <a:pt x="73614" y="98426"/>
                  </a:lnTo>
                  <a:lnTo>
                    <a:pt x="73050" y="99877"/>
                  </a:lnTo>
                  <a:lnTo>
                    <a:pt x="72566" y="100966"/>
                  </a:lnTo>
                  <a:lnTo>
                    <a:pt x="71675" y="103140"/>
                  </a:lnTo>
                  <a:lnTo>
                    <a:pt x="71029" y="104589"/>
                  </a:lnTo>
                  <a:lnTo>
                    <a:pt x="70465" y="106040"/>
                  </a:lnTo>
                  <a:lnTo>
                    <a:pt x="57372" y="107309"/>
                  </a:lnTo>
                  <a:lnTo>
                    <a:pt x="46141" y="108760"/>
                  </a:lnTo>
                  <a:lnTo>
                    <a:pt x="36686" y="110571"/>
                  </a:lnTo>
                  <a:lnTo>
                    <a:pt x="29334" y="113108"/>
                  </a:lnTo>
                  <a:lnTo>
                    <a:pt x="25941" y="114560"/>
                  </a:lnTo>
                  <a:lnTo>
                    <a:pt x="22789" y="116191"/>
                  </a:lnTo>
                  <a:lnTo>
                    <a:pt x="20202" y="117640"/>
                  </a:lnTo>
                  <a:lnTo>
                    <a:pt x="18183" y="118728"/>
                  </a:lnTo>
                  <a:lnTo>
                    <a:pt x="16404" y="119997"/>
                  </a:lnTo>
                  <a:lnTo>
                    <a:pt x="2" y="115648"/>
                  </a:lnTo>
                  <a:close/>
                </a:path>
              </a:pathLst>
            </a:custGeom>
            <a:solidFill>
              <a:srgbClr val="D6666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4" name="Shape 154"/>
            <p:cNvSpPr/>
            <p:nvPr/>
          </p:nvSpPr>
          <p:spPr>
            <a:xfrm>
              <a:off x="1021000" y="413175"/>
              <a:ext cx="1822475" cy="2460099"/>
            </a:xfrm>
            <a:custGeom>
              <a:avLst/>
              <a:gdLst/>
              <a:ahLst/>
              <a:cxnLst/>
              <a:rect l="0" t="0" r="0" b="0"/>
              <a:pathLst>
                <a:path w="120000" h="120000" extrusionOk="0">
                  <a:moveTo>
                    <a:pt x="8039" y="34637"/>
                  </a:moveTo>
                  <a:lnTo>
                    <a:pt x="26191" y="28708"/>
                  </a:lnTo>
                  <a:lnTo>
                    <a:pt x="39027" y="26676"/>
                  </a:lnTo>
                  <a:lnTo>
                    <a:pt x="56206" y="32265"/>
                  </a:lnTo>
                  <a:lnTo>
                    <a:pt x="65283" y="15159"/>
                  </a:lnTo>
                  <a:lnTo>
                    <a:pt x="77405" y="4574"/>
                  </a:lnTo>
                  <a:lnTo>
                    <a:pt x="91798" y="1"/>
                  </a:lnTo>
                  <a:lnTo>
                    <a:pt x="118506" y="50811"/>
                  </a:lnTo>
                  <a:lnTo>
                    <a:pt x="112673" y="55046"/>
                  </a:lnTo>
                  <a:lnTo>
                    <a:pt x="119739" y="63344"/>
                  </a:lnTo>
                  <a:lnTo>
                    <a:pt x="114164" y="65292"/>
                  </a:lnTo>
                  <a:lnTo>
                    <a:pt x="119998" y="76132"/>
                  </a:lnTo>
                  <a:lnTo>
                    <a:pt x="102365" y="88073"/>
                  </a:lnTo>
                  <a:lnTo>
                    <a:pt x="89464" y="103570"/>
                  </a:lnTo>
                  <a:lnTo>
                    <a:pt x="81424" y="112801"/>
                  </a:lnTo>
                  <a:lnTo>
                    <a:pt x="52706" y="113140"/>
                  </a:lnTo>
                  <a:lnTo>
                    <a:pt x="34229" y="119999"/>
                  </a:lnTo>
                  <a:lnTo>
                    <a:pt x="22950" y="119660"/>
                  </a:lnTo>
                  <a:lnTo>
                    <a:pt x="0" y="57417"/>
                  </a:lnTo>
                  <a:lnTo>
                    <a:pt x="5769" y="54707"/>
                  </a:lnTo>
                  <a:lnTo>
                    <a:pt x="4278" y="44460"/>
                  </a:lnTo>
                  <a:lnTo>
                    <a:pt x="10049" y="42512"/>
                  </a:lnTo>
                  <a:lnTo>
                    <a:pt x="8039" y="34637"/>
                  </a:lnTo>
                  <a:close/>
                </a:path>
              </a:pathLst>
            </a:custGeom>
            <a:solidFill>
              <a:srgbClr val="FFFFFF"/>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5" name="Shape 155"/>
            <p:cNvSpPr/>
            <p:nvPr/>
          </p:nvSpPr>
          <p:spPr>
            <a:xfrm>
              <a:off x="44300" y="74650"/>
              <a:ext cx="758149" cy="1467025"/>
            </a:xfrm>
            <a:custGeom>
              <a:avLst/>
              <a:gdLst/>
              <a:ahLst/>
              <a:cxnLst/>
              <a:rect l="0" t="0" r="0" b="0"/>
              <a:pathLst>
                <a:path w="120000" h="120000" extrusionOk="0">
                  <a:moveTo>
                    <a:pt x="101140" y="3408"/>
                  </a:moveTo>
                  <a:lnTo>
                    <a:pt x="116256" y="19881"/>
                  </a:lnTo>
                  <a:lnTo>
                    <a:pt x="119996" y="46436"/>
                  </a:lnTo>
                  <a:lnTo>
                    <a:pt x="117503" y="71289"/>
                  </a:lnTo>
                  <a:lnTo>
                    <a:pt x="102387" y="94579"/>
                  </a:lnTo>
                  <a:lnTo>
                    <a:pt x="79322" y="111762"/>
                  </a:lnTo>
                  <a:lnTo>
                    <a:pt x="50958" y="120000"/>
                  </a:lnTo>
                  <a:lnTo>
                    <a:pt x="19325" y="116732"/>
                  </a:lnTo>
                  <a:lnTo>
                    <a:pt x="0" y="107928"/>
                  </a:lnTo>
                  <a:lnTo>
                    <a:pt x="2963" y="11646"/>
                  </a:lnTo>
                  <a:lnTo>
                    <a:pt x="14494" y="0"/>
                  </a:lnTo>
                  <a:lnTo>
                    <a:pt x="101140" y="3408"/>
                  </a:lnTo>
                  <a:close/>
                </a:path>
              </a:pathLst>
            </a:custGeom>
            <a:solidFill>
              <a:srgbClr val="FFFFFF"/>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6" name="Shape 156"/>
            <p:cNvSpPr/>
            <p:nvPr/>
          </p:nvSpPr>
          <p:spPr>
            <a:xfrm>
              <a:off x="13775" y="53800"/>
              <a:ext cx="827074" cy="1536500"/>
            </a:xfrm>
            <a:custGeom>
              <a:avLst/>
              <a:gdLst/>
              <a:ahLst/>
              <a:cxnLst/>
              <a:rect l="0" t="0" r="0" b="0"/>
              <a:pathLst>
                <a:path w="120000" h="120000" extrusionOk="0">
                  <a:moveTo>
                    <a:pt x="85570" y="1"/>
                  </a:moveTo>
                  <a:lnTo>
                    <a:pt x="101283" y="1"/>
                  </a:lnTo>
                  <a:lnTo>
                    <a:pt x="113282" y="15594"/>
                  </a:lnTo>
                  <a:lnTo>
                    <a:pt x="116710" y="24271"/>
                  </a:lnTo>
                  <a:lnTo>
                    <a:pt x="118995" y="33356"/>
                  </a:lnTo>
                  <a:lnTo>
                    <a:pt x="119996" y="42712"/>
                  </a:lnTo>
                  <a:lnTo>
                    <a:pt x="119854" y="51932"/>
                  </a:lnTo>
                  <a:lnTo>
                    <a:pt x="118425" y="61151"/>
                  </a:lnTo>
                  <a:lnTo>
                    <a:pt x="115712" y="70102"/>
                  </a:lnTo>
                  <a:lnTo>
                    <a:pt x="111998" y="78779"/>
                  </a:lnTo>
                  <a:lnTo>
                    <a:pt x="106996" y="86778"/>
                  </a:lnTo>
                  <a:lnTo>
                    <a:pt x="101141" y="94100"/>
                  </a:lnTo>
                  <a:lnTo>
                    <a:pt x="94282" y="100879"/>
                  </a:lnTo>
                  <a:lnTo>
                    <a:pt x="86712" y="106711"/>
                  </a:lnTo>
                  <a:lnTo>
                    <a:pt x="78283" y="111455"/>
                  </a:lnTo>
                  <a:lnTo>
                    <a:pt x="69283" y="115388"/>
                  </a:lnTo>
                  <a:lnTo>
                    <a:pt x="59998" y="118100"/>
                  </a:lnTo>
                  <a:lnTo>
                    <a:pt x="50284" y="119591"/>
                  </a:lnTo>
                  <a:lnTo>
                    <a:pt x="40429" y="119998"/>
                  </a:lnTo>
                  <a:lnTo>
                    <a:pt x="30715" y="119183"/>
                  </a:lnTo>
                  <a:lnTo>
                    <a:pt x="21143" y="117286"/>
                  </a:lnTo>
                  <a:lnTo>
                    <a:pt x="11857" y="114302"/>
                  </a:lnTo>
                  <a:lnTo>
                    <a:pt x="0" y="108609"/>
                  </a:lnTo>
                  <a:lnTo>
                    <a:pt x="2571" y="99658"/>
                  </a:lnTo>
                  <a:lnTo>
                    <a:pt x="6714" y="97218"/>
                  </a:lnTo>
                  <a:lnTo>
                    <a:pt x="13714" y="101015"/>
                  </a:lnTo>
                  <a:lnTo>
                    <a:pt x="21284" y="103862"/>
                  </a:lnTo>
                  <a:lnTo>
                    <a:pt x="28999" y="105897"/>
                  </a:lnTo>
                  <a:lnTo>
                    <a:pt x="37142" y="106980"/>
                  </a:lnTo>
                  <a:lnTo>
                    <a:pt x="45141" y="107117"/>
                  </a:lnTo>
                  <a:lnTo>
                    <a:pt x="53284" y="106168"/>
                  </a:lnTo>
                  <a:lnTo>
                    <a:pt x="61140" y="104405"/>
                  </a:lnTo>
                  <a:lnTo>
                    <a:pt x="68714" y="101693"/>
                  </a:lnTo>
                  <a:lnTo>
                    <a:pt x="75856" y="98032"/>
                  </a:lnTo>
                  <a:lnTo>
                    <a:pt x="82570" y="93557"/>
                  </a:lnTo>
                  <a:lnTo>
                    <a:pt x="88424" y="88406"/>
                  </a:lnTo>
                  <a:lnTo>
                    <a:pt x="93713" y="82574"/>
                  </a:lnTo>
                  <a:lnTo>
                    <a:pt x="98138" y="76067"/>
                  </a:lnTo>
                  <a:lnTo>
                    <a:pt x="101711" y="69151"/>
                  </a:lnTo>
                  <a:lnTo>
                    <a:pt x="104283" y="61966"/>
                  </a:lnTo>
                  <a:lnTo>
                    <a:pt x="105853" y="54372"/>
                  </a:lnTo>
                  <a:lnTo>
                    <a:pt x="106568" y="46644"/>
                  </a:lnTo>
                  <a:lnTo>
                    <a:pt x="106140" y="38915"/>
                  </a:lnTo>
                  <a:lnTo>
                    <a:pt x="104711" y="31458"/>
                  </a:lnTo>
                  <a:lnTo>
                    <a:pt x="102284" y="24000"/>
                  </a:lnTo>
                  <a:lnTo>
                    <a:pt x="98998" y="16949"/>
                  </a:lnTo>
                  <a:lnTo>
                    <a:pt x="94855" y="10441"/>
                  </a:lnTo>
                  <a:lnTo>
                    <a:pt x="93281" y="8950"/>
                  </a:lnTo>
                  <a:lnTo>
                    <a:pt x="92570" y="8136"/>
                  </a:lnTo>
                  <a:lnTo>
                    <a:pt x="91856" y="7187"/>
                  </a:lnTo>
                  <a:lnTo>
                    <a:pt x="91141" y="6238"/>
                  </a:lnTo>
                  <a:lnTo>
                    <a:pt x="90282" y="5289"/>
                  </a:lnTo>
                  <a:lnTo>
                    <a:pt x="89425" y="4340"/>
                  </a:lnTo>
                  <a:lnTo>
                    <a:pt x="88569" y="3391"/>
                  </a:lnTo>
                  <a:lnTo>
                    <a:pt x="87713" y="2442"/>
                  </a:lnTo>
                  <a:lnTo>
                    <a:pt x="87140" y="1628"/>
                  </a:lnTo>
                  <a:lnTo>
                    <a:pt x="85998" y="544"/>
                  </a:lnTo>
                  <a:lnTo>
                    <a:pt x="85570" y="1"/>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7" name="Shape 157"/>
            <p:cNvSpPr/>
            <p:nvPr/>
          </p:nvSpPr>
          <p:spPr>
            <a:xfrm>
              <a:off x="48225" y="1406250"/>
              <a:ext cx="1033825" cy="1479174"/>
            </a:xfrm>
            <a:custGeom>
              <a:avLst/>
              <a:gdLst/>
              <a:ahLst/>
              <a:cxnLst/>
              <a:rect l="0" t="0" r="0" b="0"/>
              <a:pathLst>
                <a:path w="120000" h="120000" extrusionOk="0">
                  <a:moveTo>
                    <a:pt x="33487" y="8733"/>
                  </a:moveTo>
                  <a:lnTo>
                    <a:pt x="2" y="74648"/>
                  </a:lnTo>
                  <a:lnTo>
                    <a:pt x="2" y="112112"/>
                  </a:lnTo>
                  <a:lnTo>
                    <a:pt x="5487" y="120000"/>
                  </a:lnTo>
                  <a:lnTo>
                    <a:pt x="77830" y="120000"/>
                  </a:lnTo>
                  <a:lnTo>
                    <a:pt x="120000" y="39999"/>
                  </a:lnTo>
                  <a:lnTo>
                    <a:pt x="64914" y="0"/>
                  </a:lnTo>
                  <a:lnTo>
                    <a:pt x="33487" y="8733"/>
                  </a:lnTo>
                  <a:close/>
                </a:path>
              </a:pathLst>
            </a:custGeom>
            <a:solidFill>
              <a:srgbClr val="FFF2CC"/>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8" name="Shape 158"/>
            <p:cNvSpPr/>
            <p:nvPr/>
          </p:nvSpPr>
          <p:spPr>
            <a:xfrm>
              <a:off x="1090900" y="404500"/>
              <a:ext cx="1766349" cy="2222250"/>
            </a:xfrm>
            <a:custGeom>
              <a:avLst/>
              <a:gdLst/>
              <a:ahLst/>
              <a:cxnLst/>
              <a:rect l="0" t="0" r="0" b="0"/>
              <a:pathLst>
                <a:path w="120000" h="120000" extrusionOk="0">
                  <a:moveTo>
                    <a:pt x="89966" y="1"/>
                  </a:moveTo>
                  <a:lnTo>
                    <a:pt x="86755" y="938"/>
                  </a:lnTo>
                  <a:lnTo>
                    <a:pt x="83276" y="2062"/>
                  </a:lnTo>
                  <a:lnTo>
                    <a:pt x="81203" y="2813"/>
                  </a:lnTo>
                  <a:lnTo>
                    <a:pt x="79063" y="3657"/>
                  </a:lnTo>
                  <a:lnTo>
                    <a:pt x="76788" y="4781"/>
                  </a:lnTo>
                  <a:lnTo>
                    <a:pt x="74514" y="5907"/>
                  </a:lnTo>
                  <a:lnTo>
                    <a:pt x="73310" y="6563"/>
                  </a:lnTo>
                  <a:lnTo>
                    <a:pt x="72174" y="7219"/>
                  </a:lnTo>
                  <a:lnTo>
                    <a:pt x="71102" y="7968"/>
                  </a:lnTo>
                  <a:lnTo>
                    <a:pt x="69966" y="8719"/>
                  </a:lnTo>
                  <a:lnTo>
                    <a:pt x="68896" y="9468"/>
                  </a:lnTo>
                  <a:lnTo>
                    <a:pt x="67826" y="10312"/>
                  </a:lnTo>
                  <a:lnTo>
                    <a:pt x="66822" y="11156"/>
                  </a:lnTo>
                  <a:lnTo>
                    <a:pt x="65818" y="12094"/>
                  </a:lnTo>
                  <a:lnTo>
                    <a:pt x="64949" y="13031"/>
                  </a:lnTo>
                  <a:lnTo>
                    <a:pt x="64079" y="14062"/>
                  </a:lnTo>
                  <a:lnTo>
                    <a:pt x="63277" y="15094"/>
                  </a:lnTo>
                  <a:lnTo>
                    <a:pt x="62540" y="16218"/>
                  </a:lnTo>
                  <a:lnTo>
                    <a:pt x="61939" y="17250"/>
                  </a:lnTo>
                  <a:lnTo>
                    <a:pt x="61270" y="18375"/>
                  </a:lnTo>
                  <a:lnTo>
                    <a:pt x="60601" y="19407"/>
                  </a:lnTo>
                  <a:lnTo>
                    <a:pt x="60000" y="20437"/>
                  </a:lnTo>
                  <a:lnTo>
                    <a:pt x="59397" y="21468"/>
                  </a:lnTo>
                  <a:lnTo>
                    <a:pt x="58862" y="22500"/>
                  </a:lnTo>
                  <a:lnTo>
                    <a:pt x="58327" y="23531"/>
                  </a:lnTo>
                  <a:lnTo>
                    <a:pt x="57859" y="24469"/>
                  </a:lnTo>
                  <a:lnTo>
                    <a:pt x="56856" y="26250"/>
                  </a:lnTo>
                  <a:lnTo>
                    <a:pt x="56052" y="28031"/>
                  </a:lnTo>
                  <a:lnTo>
                    <a:pt x="54582" y="31125"/>
                  </a:lnTo>
                  <a:lnTo>
                    <a:pt x="53512" y="33656"/>
                  </a:lnTo>
                  <a:lnTo>
                    <a:pt x="52708" y="35624"/>
                  </a:lnTo>
                  <a:lnTo>
                    <a:pt x="52107" y="37219"/>
                  </a:lnTo>
                  <a:lnTo>
                    <a:pt x="51572" y="36938"/>
                  </a:lnTo>
                  <a:lnTo>
                    <a:pt x="50099" y="36000"/>
                  </a:lnTo>
                  <a:lnTo>
                    <a:pt x="48963" y="35438"/>
                  </a:lnTo>
                  <a:lnTo>
                    <a:pt x="47625" y="34875"/>
                  </a:lnTo>
                  <a:lnTo>
                    <a:pt x="46154" y="34219"/>
                  </a:lnTo>
                  <a:lnTo>
                    <a:pt x="44481" y="33563"/>
                  </a:lnTo>
                  <a:lnTo>
                    <a:pt x="42608" y="33000"/>
                  </a:lnTo>
                  <a:lnTo>
                    <a:pt x="40602" y="32344"/>
                  </a:lnTo>
                  <a:lnTo>
                    <a:pt x="38394" y="31875"/>
                  </a:lnTo>
                  <a:lnTo>
                    <a:pt x="36120" y="31500"/>
                  </a:lnTo>
                  <a:lnTo>
                    <a:pt x="31237" y="31125"/>
                  </a:lnTo>
                  <a:lnTo>
                    <a:pt x="25953" y="31593"/>
                  </a:lnTo>
                  <a:lnTo>
                    <a:pt x="20735" y="32531"/>
                  </a:lnTo>
                  <a:lnTo>
                    <a:pt x="18195" y="33187"/>
                  </a:lnTo>
                  <a:lnTo>
                    <a:pt x="15853" y="33937"/>
                  </a:lnTo>
                  <a:lnTo>
                    <a:pt x="13578" y="34687"/>
                  </a:lnTo>
                  <a:lnTo>
                    <a:pt x="11370" y="35438"/>
                  </a:lnTo>
                  <a:lnTo>
                    <a:pt x="9431" y="36187"/>
                  </a:lnTo>
                  <a:lnTo>
                    <a:pt x="7625" y="36938"/>
                  </a:lnTo>
                  <a:lnTo>
                    <a:pt x="5886" y="37687"/>
                  </a:lnTo>
                  <a:lnTo>
                    <a:pt x="4415" y="38343"/>
                  </a:lnTo>
                  <a:lnTo>
                    <a:pt x="2073" y="39469"/>
                  </a:lnTo>
                  <a:lnTo>
                    <a:pt x="602" y="40313"/>
                  </a:lnTo>
                  <a:lnTo>
                    <a:pt x="0" y="40593"/>
                  </a:lnTo>
                  <a:lnTo>
                    <a:pt x="27023" y="115593"/>
                  </a:lnTo>
                  <a:lnTo>
                    <a:pt x="29031" y="114843"/>
                  </a:lnTo>
                  <a:lnTo>
                    <a:pt x="31371" y="114186"/>
                  </a:lnTo>
                  <a:lnTo>
                    <a:pt x="34381" y="113343"/>
                  </a:lnTo>
                  <a:lnTo>
                    <a:pt x="38059" y="112499"/>
                  </a:lnTo>
                  <a:lnTo>
                    <a:pt x="42207" y="111655"/>
                  </a:lnTo>
                  <a:lnTo>
                    <a:pt x="46689" y="110999"/>
                  </a:lnTo>
                  <a:lnTo>
                    <a:pt x="51438" y="110717"/>
                  </a:lnTo>
                  <a:lnTo>
                    <a:pt x="56455" y="110812"/>
                  </a:lnTo>
                  <a:lnTo>
                    <a:pt x="61404" y="111843"/>
                  </a:lnTo>
                  <a:lnTo>
                    <a:pt x="63879" y="112592"/>
                  </a:lnTo>
                  <a:lnTo>
                    <a:pt x="66287" y="113343"/>
                  </a:lnTo>
                  <a:lnTo>
                    <a:pt x="68627" y="114186"/>
                  </a:lnTo>
                  <a:lnTo>
                    <a:pt x="70769" y="115123"/>
                  </a:lnTo>
                  <a:lnTo>
                    <a:pt x="72775" y="115967"/>
                  </a:lnTo>
                  <a:lnTo>
                    <a:pt x="74648" y="116905"/>
                  </a:lnTo>
                  <a:lnTo>
                    <a:pt x="76320" y="117749"/>
                  </a:lnTo>
                  <a:lnTo>
                    <a:pt x="77724" y="118498"/>
                  </a:lnTo>
                  <a:lnTo>
                    <a:pt x="79665" y="119624"/>
                  </a:lnTo>
                  <a:lnTo>
                    <a:pt x="80401" y="119998"/>
                  </a:lnTo>
                  <a:lnTo>
                    <a:pt x="80735" y="118593"/>
                  </a:lnTo>
                  <a:lnTo>
                    <a:pt x="81136" y="116905"/>
                  </a:lnTo>
                  <a:lnTo>
                    <a:pt x="81738" y="114749"/>
                  </a:lnTo>
                  <a:lnTo>
                    <a:pt x="82475" y="112031"/>
                  </a:lnTo>
                  <a:lnTo>
                    <a:pt x="83344" y="109030"/>
                  </a:lnTo>
                  <a:lnTo>
                    <a:pt x="83811" y="107437"/>
                  </a:lnTo>
                  <a:lnTo>
                    <a:pt x="84346" y="105749"/>
                  </a:lnTo>
                  <a:lnTo>
                    <a:pt x="84881" y="103967"/>
                  </a:lnTo>
                  <a:lnTo>
                    <a:pt x="85484" y="102186"/>
                  </a:lnTo>
                  <a:lnTo>
                    <a:pt x="86085" y="100406"/>
                  </a:lnTo>
                  <a:lnTo>
                    <a:pt x="86755" y="98531"/>
                  </a:lnTo>
                  <a:lnTo>
                    <a:pt x="87424" y="96749"/>
                  </a:lnTo>
                  <a:lnTo>
                    <a:pt x="88227" y="94874"/>
                  </a:lnTo>
                  <a:lnTo>
                    <a:pt x="88963" y="92998"/>
                  </a:lnTo>
                  <a:lnTo>
                    <a:pt x="89698" y="91125"/>
                  </a:lnTo>
                  <a:lnTo>
                    <a:pt x="90568" y="89343"/>
                  </a:lnTo>
                  <a:lnTo>
                    <a:pt x="91371" y="87562"/>
                  </a:lnTo>
                  <a:lnTo>
                    <a:pt x="92241" y="85875"/>
                  </a:lnTo>
                  <a:lnTo>
                    <a:pt x="92708" y="85031"/>
                  </a:lnTo>
                  <a:lnTo>
                    <a:pt x="93176" y="84187"/>
                  </a:lnTo>
                  <a:lnTo>
                    <a:pt x="93645" y="83437"/>
                  </a:lnTo>
                  <a:lnTo>
                    <a:pt x="94112" y="82593"/>
                  </a:lnTo>
                  <a:lnTo>
                    <a:pt x="94581" y="81844"/>
                  </a:lnTo>
                  <a:lnTo>
                    <a:pt x="95050" y="81093"/>
                  </a:lnTo>
                  <a:lnTo>
                    <a:pt x="95517" y="80437"/>
                  </a:lnTo>
                  <a:lnTo>
                    <a:pt x="95986" y="79593"/>
                  </a:lnTo>
                  <a:lnTo>
                    <a:pt x="96521" y="78937"/>
                  </a:lnTo>
                  <a:lnTo>
                    <a:pt x="97056" y="78281"/>
                  </a:lnTo>
                  <a:lnTo>
                    <a:pt x="97524" y="77625"/>
                  </a:lnTo>
                  <a:lnTo>
                    <a:pt x="98059" y="77062"/>
                  </a:lnTo>
                  <a:lnTo>
                    <a:pt x="98594" y="76499"/>
                  </a:lnTo>
                  <a:lnTo>
                    <a:pt x="99129" y="75937"/>
                  </a:lnTo>
                  <a:lnTo>
                    <a:pt x="100133" y="74906"/>
                  </a:lnTo>
                  <a:lnTo>
                    <a:pt x="101203" y="73968"/>
                  </a:lnTo>
                  <a:lnTo>
                    <a:pt x="102273" y="73031"/>
                  </a:lnTo>
                  <a:lnTo>
                    <a:pt x="103277" y="72093"/>
                  </a:lnTo>
                  <a:lnTo>
                    <a:pt x="104279" y="71249"/>
                  </a:lnTo>
                  <a:lnTo>
                    <a:pt x="105216" y="70405"/>
                  </a:lnTo>
                  <a:lnTo>
                    <a:pt x="106220" y="69656"/>
                  </a:lnTo>
                  <a:lnTo>
                    <a:pt x="107156" y="68905"/>
                  </a:lnTo>
                  <a:lnTo>
                    <a:pt x="108092" y="68249"/>
                  </a:lnTo>
                  <a:lnTo>
                    <a:pt x="108961" y="67593"/>
                  </a:lnTo>
                  <a:lnTo>
                    <a:pt x="109899" y="66937"/>
                  </a:lnTo>
                  <a:lnTo>
                    <a:pt x="110701" y="66374"/>
                  </a:lnTo>
                  <a:lnTo>
                    <a:pt x="112374" y="65250"/>
                  </a:lnTo>
                  <a:lnTo>
                    <a:pt x="113844" y="64406"/>
                  </a:lnTo>
                  <a:lnTo>
                    <a:pt x="115183" y="63562"/>
                  </a:lnTo>
                  <a:lnTo>
                    <a:pt x="116387" y="62906"/>
                  </a:lnTo>
                  <a:lnTo>
                    <a:pt x="118327" y="61968"/>
                  </a:lnTo>
                  <a:lnTo>
                    <a:pt x="119998" y="61219"/>
                  </a:lnTo>
                  <a:lnTo>
                    <a:pt x="118393" y="57093"/>
                  </a:lnTo>
                  <a:lnTo>
                    <a:pt x="117591" y="57468"/>
                  </a:lnTo>
                  <a:lnTo>
                    <a:pt x="115383" y="58405"/>
                  </a:lnTo>
                  <a:lnTo>
                    <a:pt x="113844" y="59156"/>
                  </a:lnTo>
                  <a:lnTo>
                    <a:pt x="112173" y="60000"/>
                  </a:lnTo>
                  <a:lnTo>
                    <a:pt x="110234" y="61031"/>
                  </a:lnTo>
                  <a:lnTo>
                    <a:pt x="108226" y="62155"/>
                  </a:lnTo>
                  <a:lnTo>
                    <a:pt x="107156" y="62906"/>
                  </a:lnTo>
                  <a:lnTo>
                    <a:pt x="106086" y="63468"/>
                  </a:lnTo>
                  <a:lnTo>
                    <a:pt x="105016" y="64218"/>
                  </a:lnTo>
                  <a:lnTo>
                    <a:pt x="103946" y="64969"/>
                  </a:lnTo>
                  <a:lnTo>
                    <a:pt x="102874" y="65718"/>
                  </a:lnTo>
                  <a:lnTo>
                    <a:pt x="101804" y="66562"/>
                  </a:lnTo>
                  <a:lnTo>
                    <a:pt x="100734" y="67406"/>
                  </a:lnTo>
                  <a:lnTo>
                    <a:pt x="99664" y="68249"/>
                  </a:lnTo>
                  <a:lnTo>
                    <a:pt x="98661" y="69187"/>
                  </a:lnTo>
                  <a:lnTo>
                    <a:pt x="97659" y="70124"/>
                  </a:lnTo>
                  <a:lnTo>
                    <a:pt x="96721" y="71061"/>
                  </a:lnTo>
                  <a:lnTo>
                    <a:pt x="95851" y="72093"/>
                  </a:lnTo>
                  <a:lnTo>
                    <a:pt x="94916" y="73031"/>
                  </a:lnTo>
                  <a:lnTo>
                    <a:pt x="94112" y="74155"/>
                  </a:lnTo>
                  <a:lnTo>
                    <a:pt x="93311" y="75187"/>
                  </a:lnTo>
                  <a:lnTo>
                    <a:pt x="92641" y="76218"/>
                  </a:lnTo>
                  <a:lnTo>
                    <a:pt x="91972" y="77437"/>
                  </a:lnTo>
                  <a:lnTo>
                    <a:pt x="91638" y="77999"/>
                  </a:lnTo>
                  <a:lnTo>
                    <a:pt x="91303" y="78655"/>
                  </a:lnTo>
                  <a:lnTo>
                    <a:pt x="89966" y="81186"/>
                  </a:lnTo>
                  <a:lnTo>
                    <a:pt x="88628" y="83812"/>
                  </a:lnTo>
                  <a:lnTo>
                    <a:pt x="87290" y="86624"/>
                  </a:lnTo>
                  <a:lnTo>
                    <a:pt x="85953" y="89530"/>
                  </a:lnTo>
                  <a:lnTo>
                    <a:pt x="84749" y="92342"/>
                  </a:lnTo>
                  <a:lnTo>
                    <a:pt x="83545" y="95249"/>
                  </a:lnTo>
                  <a:lnTo>
                    <a:pt x="82407" y="97875"/>
                  </a:lnTo>
                  <a:lnTo>
                    <a:pt x="81337" y="100499"/>
                  </a:lnTo>
                  <a:lnTo>
                    <a:pt x="80401" y="102937"/>
                  </a:lnTo>
                  <a:lnTo>
                    <a:pt x="79598" y="105093"/>
                  </a:lnTo>
                  <a:lnTo>
                    <a:pt x="78862" y="106968"/>
                  </a:lnTo>
                  <a:lnTo>
                    <a:pt x="77858" y="109687"/>
                  </a:lnTo>
                  <a:lnTo>
                    <a:pt x="77524" y="110717"/>
                  </a:lnTo>
                  <a:lnTo>
                    <a:pt x="76788" y="110343"/>
                  </a:lnTo>
                  <a:lnTo>
                    <a:pt x="74849" y="109499"/>
                  </a:lnTo>
                  <a:lnTo>
                    <a:pt x="73444" y="109030"/>
                  </a:lnTo>
                  <a:lnTo>
                    <a:pt x="71839" y="108468"/>
                  </a:lnTo>
                  <a:lnTo>
                    <a:pt x="70100" y="107812"/>
                  </a:lnTo>
                  <a:lnTo>
                    <a:pt x="68092" y="107156"/>
                  </a:lnTo>
                  <a:lnTo>
                    <a:pt x="66087" y="106498"/>
                  </a:lnTo>
                  <a:lnTo>
                    <a:pt x="63879" y="105937"/>
                  </a:lnTo>
                  <a:lnTo>
                    <a:pt x="61671" y="105468"/>
                  </a:lnTo>
                  <a:lnTo>
                    <a:pt x="59397" y="104998"/>
                  </a:lnTo>
                  <a:lnTo>
                    <a:pt x="54848" y="104437"/>
                  </a:lnTo>
                  <a:lnTo>
                    <a:pt x="50568" y="104437"/>
                  </a:lnTo>
                  <a:lnTo>
                    <a:pt x="42541" y="105561"/>
                  </a:lnTo>
                  <a:lnTo>
                    <a:pt x="38863" y="106312"/>
                  </a:lnTo>
                  <a:lnTo>
                    <a:pt x="35653" y="106968"/>
                  </a:lnTo>
                  <a:lnTo>
                    <a:pt x="32842" y="107717"/>
                  </a:lnTo>
                  <a:lnTo>
                    <a:pt x="30770" y="108280"/>
                  </a:lnTo>
                  <a:lnTo>
                    <a:pt x="28896" y="108843"/>
                  </a:lnTo>
                  <a:lnTo>
                    <a:pt x="5620" y="42844"/>
                  </a:lnTo>
                  <a:lnTo>
                    <a:pt x="7692" y="41906"/>
                  </a:lnTo>
                  <a:lnTo>
                    <a:pt x="10034" y="40969"/>
                  </a:lnTo>
                  <a:lnTo>
                    <a:pt x="11505" y="40406"/>
                  </a:lnTo>
                  <a:lnTo>
                    <a:pt x="13110" y="39843"/>
                  </a:lnTo>
                  <a:lnTo>
                    <a:pt x="14849" y="39281"/>
                  </a:lnTo>
                  <a:lnTo>
                    <a:pt x="16722" y="38625"/>
                  </a:lnTo>
                  <a:lnTo>
                    <a:pt x="18730" y="38062"/>
                  </a:lnTo>
                  <a:lnTo>
                    <a:pt x="20870" y="37594"/>
                  </a:lnTo>
                  <a:lnTo>
                    <a:pt x="25352" y="36656"/>
                  </a:lnTo>
                  <a:lnTo>
                    <a:pt x="29966" y="36094"/>
                  </a:lnTo>
                  <a:lnTo>
                    <a:pt x="34581" y="36094"/>
                  </a:lnTo>
                  <a:lnTo>
                    <a:pt x="39063" y="36656"/>
                  </a:lnTo>
                  <a:lnTo>
                    <a:pt x="43143" y="37687"/>
                  </a:lnTo>
                  <a:lnTo>
                    <a:pt x="46755" y="38906"/>
                  </a:lnTo>
                  <a:lnTo>
                    <a:pt x="48360" y="39562"/>
                  </a:lnTo>
                  <a:lnTo>
                    <a:pt x="49833" y="40218"/>
                  </a:lnTo>
                  <a:lnTo>
                    <a:pt x="52107" y="41344"/>
                  </a:lnTo>
                  <a:lnTo>
                    <a:pt x="53578" y="42188"/>
                  </a:lnTo>
                  <a:lnTo>
                    <a:pt x="54113" y="42562"/>
                  </a:lnTo>
                  <a:lnTo>
                    <a:pt x="55183" y="39562"/>
                  </a:lnTo>
                  <a:lnTo>
                    <a:pt x="56455" y="36468"/>
                  </a:lnTo>
                  <a:lnTo>
                    <a:pt x="57190" y="34594"/>
                  </a:lnTo>
                  <a:lnTo>
                    <a:pt x="58060" y="32531"/>
                  </a:lnTo>
                  <a:lnTo>
                    <a:pt x="59130" y="30469"/>
                  </a:lnTo>
                  <a:lnTo>
                    <a:pt x="60200" y="28218"/>
                  </a:lnTo>
                  <a:lnTo>
                    <a:pt x="60803" y="27187"/>
                  </a:lnTo>
                  <a:lnTo>
                    <a:pt x="61470" y="26062"/>
                  </a:lnTo>
                  <a:lnTo>
                    <a:pt x="62073" y="24938"/>
                  </a:lnTo>
                  <a:lnTo>
                    <a:pt x="62742" y="23906"/>
                  </a:lnTo>
                  <a:lnTo>
                    <a:pt x="63410" y="22782"/>
                  </a:lnTo>
                  <a:lnTo>
                    <a:pt x="64147" y="21656"/>
                  </a:lnTo>
                  <a:lnTo>
                    <a:pt x="64882" y="20719"/>
                  </a:lnTo>
                  <a:lnTo>
                    <a:pt x="65618" y="19593"/>
                  </a:lnTo>
                  <a:lnTo>
                    <a:pt x="66353" y="18656"/>
                  </a:lnTo>
                  <a:lnTo>
                    <a:pt x="67157" y="17719"/>
                  </a:lnTo>
                  <a:lnTo>
                    <a:pt x="67958" y="16781"/>
                  </a:lnTo>
                  <a:lnTo>
                    <a:pt x="68828" y="15937"/>
                  </a:lnTo>
                  <a:lnTo>
                    <a:pt x="69697" y="15188"/>
                  </a:lnTo>
                  <a:lnTo>
                    <a:pt x="70501" y="14344"/>
                  </a:lnTo>
                  <a:lnTo>
                    <a:pt x="71437" y="13687"/>
                  </a:lnTo>
                  <a:lnTo>
                    <a:pt x="72306" y="12938"/>
                  </a:lnTo>
                  <a:lnTo>
                    <a:pt x="73244" y="12282"/>
                  </a:lnTo>
                  <a:lnTo>
                    <a:pt x="74113" y="11719"/>
                  </a:lnTo>
                  <a:lnTo>
                    <a:pt x="75049" y="11063"/>
                  </a:lnTo>
                  <a:lnTo>
                    <a:pt x="75985" y="10500"/>
                  </a:lnTo>
                  <a:lnTo>
                    <a:pt x="77792" y="9468"/>
                  </a:lnTo>
                  <a:lnTo>
                    <a:pt x="79598" y="8531"/>
                  </a:lnTo>
                  <a:lnTo>
                    <a:pt x="81337" y="7781"/>
                  </a:lnTo>
                  <a:lnTo>
                    <a:pt x="83010" y="7032"/>
                  </a:lnTo>
                  <a:lnTo>
                    <a:pt x="84547" y="6469"/>
                  </a:lnTo>
                  <a:lnTo>
                    <a:pt x="85953" y="6000"/>
                  </a:lnTo>
                  <a:lnTo>
                    <a:pt x="88293" y="5250"/>
                  </a:lnTo>
                  <a:lnTo>
                    <a:pt x="90433" y="4781"/>
                  </a:lnTo>
                  <a:lnTo>
                    <a:pt x="89966" y="1"/>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59" name="Shape 159"/>
            <p:cNvSpPr/>
            <p:nvPr/>
          </p:nvSpPr>
          <p:spPr>
            <a:xfrm>
              <a:off x="2385625" y="404500"/>
              <a:ext cx="479499" cy="1140649"/>
            </a:xfrm>
            <a:custGeom>
              <a:avLst/>
              <a:gdLst/>
              <a:ahLst/>
              <a:cxnLst/>
              <a:rect l="0" t="0" r="0" b="0"/>
              <a:pathLst>
                <a:path w="120000" h="120000" extrusionOk="0">
                  <a:moveTo>
                    <a:pt x="0" y="6759"/>
                  </a:moveTo>
                  <a:lnTo>
                    <a:pt x="101762" y="116346"/>
                  </a:lnTo>
                  <a:lnTo>
                    <a:pt x="120000" y="120000"/>
                  </a:lnTo>
                  <a:lnTo>
                    <a:pt x="7395" y="2"/>
                  </a:lnTo>
                  <a:lnTo>
                    <a:pt x="0" y="6759"/>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0" name="Shape 160"/>
            <p:cNvSpPr/>
            <p:nvPr/>
          </p:nvSpPr>
          <p:spPr>
            <a:xfrm>
              <a:off x="1028875" y="1288175"/>
              <a:ext cx="1840199" cy="1534749"/>
            </a:xfrm>
            <a:custGeom>
              <a:avLst/>
              <a:gdLst/>
              <a:ahLst/>
              <a:cxnLst/>
              <a:rect l="0" t="0" r="0" b="0"/>
              <a:pathLst>
                <a:path w="120000" h="120000" extrusionOk="0">
                  <a:moveTo>
                    <a:pt x="8668" y="1"/>
                  </a:moveTo>
                  <a:lnTo>
                    <a:pt x="0" y="5432"/>
                  </a:lnTo>
                  <a:lnTo>
                    <a:pt x="26131" y="120000"/>
                  </a:lnTo>
                  <a:lnTo>
                    <a:pt x="26837" y="119456"/>
                  </a:lnTo>
                  <a:lnTo>
                    <a:pt x="28699" y="118234"/>
                  </a:lnTo>
                  <a:lnTo>
                    <a:pt x="30047" y="117419"/>
                  </a:lnTo>
                  <a:lnTo>
                    <a:pt x="31589" y="116469"/>
                  </a:lnTo>
                  <a:lnTo>
                    <a:pt x="33322" y="115384"/>
                  </a:lnTo>
                  <a:lnTo>
                    <a:pt x="35249" y="114298"/>
                  </a:lnTo>
                  <a:lnTo>
                    <a:pt x="37303" y="113076"/>
                  </a:lnTo>
                  <a:lnTo>
                    <a:pt x="39486" y="111989"/>
                  </a:lnTo>
                  <a:lnTo>
                    <a:pt x="41732" y="110904"/>
                  </a:lnTo>
                  <a:lnTo>
                    <a:pt x="44044" y="109954"/>
                  </a:lnTo>
                  <a:lnTo>
                    <a:pt x="46356" y="109004"/>
                  </a:lnTo>
                  <a:lnTo>
                    <a:pt x="48668" y="108054"/>
                  </a:lnTo>
                  <a:lnTo>
                    <a:pt x="53226" y="106967"/>
                  </a:lnTo>
                  <a:lnTo>
                    <a:pt x="57913" y="106561"/>
                  </a:lnTo>
                  <a:lnTo>
                    <a:pt x="62856" y="106967"/>
                  </a:lnTo>
                  <a:lnTo>
                    <a:pt x="67864" y="108054"/>
                  </a:lnTo>
                  <a:lnTo>
                    <a:pt x="72614" y="109276"/>
                  </a:lnTo>
                  <a:lnTo>
                    <a:pt x="76788" y="110767"/>
                  </a:lnTo>
                  <a:lnTo>
                    <a:pt x="80127" y="111989"/>
                  </a:lnTo>
                  <a:lnTo>
                    <a:pt x="83144" y="113348"/>
                  </a:lnTo>
                  <a:lnTo>
                    <a:pt x="83594" y="111311"/>
                  </a:lnTo>
                  <a:lnTo>
                    <a:pt x="84171" y="109004"/>
                  </a:lnTo>
                  <a:lnTo>
                    <a:pt x="84942" y="106017"/>
                  </a:lnTo>
                  <a:lnTo>
                    <a:pt x="85841" y="102352"/>
                  </a:lnTo>
                  <a:lnTo>
                    <a:pt x="86933" y="98281"/>
                  </a:lnTo>
                  <a:lnTo>
                    <a:pt x="88152" y="93800"/>
                  </a:lnTo>
                  <a:lnTo>
                    <a:pt x="89501" y="88914"/>
                  </a:lnTo>
                  <a:lnTo>
                    <a:pt x="90272" y="86605"/>
                  </a:lnTo>
                  <a:lnTo>
                    <a:pt x="90978" y="84027"/>
                  </a:lnTo>
                  <a:lnTo>
                    <a:pt x="91749" y="81583"/>
                  </a:lnTo>
                  <a:lnTo>
                    <a:pt x="92583" y="79003"/>
                  </a:lnTo>
                  <a:lnTo>
                    <a:pt x="93353" y="76560"/>
                  </a:lnTo>
                  <a:lnTo>
                    <a:pt x="94188" y="74116"/>
                  </a:lnTo>
                  <a:lnTo>
                    <a:pt x="95022" y="71810"/>
                  </a:lnTo>
                  <a:lnTo>
                    <a:pt x="95407" y="70588"/>
                  </a:lnTo>
                  <a:lnTo>
                    <a:pt x="95857" y="69366"/>
                  </a:lnTo>
                  <a:lnTo>
                    <a:pt x="96307" y="68280"/>
                  </a:lnTo>
                  <a:lnTo>
                    <a:pt x="96692" y="67195"/>
                  </a:lnTo>
                  <a:lnTo>
                    <a:pt x="97142" y="66108"/>
                  </a:lnTo>
                  <a:lnTo>
                    <a:pt x="97590" y="65023"/>
                  </a:lnTo>
                  <a:lnTo>
                    <a:pt x="97976" y="63936"/>
                  </a:lnTo>
                  <a:lnTo>
                    <a:pt x="98425" y="62851"/>
                  </a:lnTo>
                  <a:lnTo>
                    <a:pt x="98875" y="61899"/>
                  </a:lnTo>
                  <a:lnTo>
                    <a:pt x="99325" y="60949"/>
                  </a:lnTo>
                  <a:lnTo>
                    <a:pt x="99773" y="60000"/>
                  </a:lnTo>
                  <a:lnTo>
                    <a:pt x="100223" y="59050"/>
                  </a:lnTo>
                  <a:lnTo>
                    <a:pt x="101058" y="57421"/>
                  </a:lnTo>
                  <a:lnTo>
                    <a:pt x="101956" y="55791"/>
                  </a:lnTo>
                  <a:lnTo>
                    <a:pt x="102791" y="54434"/>
                  </a:lnTo>
                  <a:lnTo>
                    <a:pt x="103690" y="53213"/>
                  </a:lnTo>
                  <a:lnTo>
                    <a:pt x="104525" y="51991"/>
                  </a:lnTo>
                  <a:lnTo>
                    <a:pt x="105360" y="50904"/>
                  </a:lnTo>
                  <a:lnTo>
                    <a:pt x="106194" y="49819"/>
                  </a:lnTo>
                  <a:lnTo>
                    <a:pt x="107029" y="48869"/>
                  </a:lnTo>
                  <a:lnTo>
                    <a:pt x="107799" y="47919"/>
                  </a:lnTo>
                  <a:lnTo>
                    <a:pt x="108633" y="46969"/>
                  </a:lnTo>
                  <a:lnTo>
                    <a:pt x="109339" y="46017"/>
                  </a:lnTo>
                  <a:lnTo>
                    <a:pt x="110881" y="44526"/>
                  </a:lnTo>
                  <a:lnTo>
                    <a:pt x="112293" y="43167"/>
                  </a:lnTo>
                  <a:lnTo>
                    <a:pt x="113641" y="41946"/>
                  </a:lnTo>
                  <a:lnTo>
                    <a:pt x="114861" y="40861"/>
                  </a:lnTo>
                  <a:lnTo>
                    <a:pt x="116017" y="39909"/>
                  </a:lnTo>
                  <a:lnTo>
                    <a:pt x="116980" y="39231"/>
                  </a:lnTo>
                  <a:lnTo>
                    <a:pt x="118586" y="38146"/>
                  </a:lnTo>
                  <a:lnTo>
                    <a:pt x="119998" y="37466"/>
                  </a:lnTo>
                  <a:lnTo>
                    <a:pt x="112807" y="21720"/>
                  </a:lnTo>
                  <a:lnTo>
                    <a:pt x="109533" y="26064"/>
                  </a:lnTo>
                  <a:lnTo>
                    <a:pt x="114091" y="34752"/>
                  </a:lnTo>
                  <a:lnTo>
                    <a:pt x="112164" y="36109"/>
                  </a:lnTo>
                  <a:lnTo>
                    <a:pt x="109982" y="37737"/>
                  </a:lnTo>
                  <a:lnTo>
                    <a:pt x="108762" y="38824"/>
                  </a:lnTo>
                  <a:lnTo>
                    <a:pt x="107414" y="40046"/>
                  </a:lnTo>
                  <a:lnTo>
                    <a:pt x="106002" y="41267"/>
                  </a:lnTo>
                  <a:lnTo>
                    <a:pt x="104589" y="42896"/>
                  </a:lnTo>
                  <a:lnTo>
                    <a:pt x="103112" y="44526"/>
                  </a:lnTo>
                  <a:lnTo>
                    <a:pt x="102406" y="45204"/>
                  </a:lnTo>
                  <a:lnTo>
                    <a:pt x="101700" y="46154"/>
                  </a:lnTo>
                  <a:lnTo>
                    <a:pt x="100994" y="47104"/>
                  </a:lnTo>
                  <a:lnTo>
                    <a:pt x="100286" y="48054"/>
                  </a:lnTo>
                  <a:lnTo>
                    <a:pt x="99646" y="49004"/>
                  </a:lnTo>
                  <a:lnTo>
                    <a:pt x="99003" y="49954"/>
                  </a:lnTo>
                  <a:lnTo>
                    <a:pt x="98361" y="51041"/>
                  </a:lnTo>
                  <a:lnTo>
                    <a:pt x="97719" y="52126"/>
                  </a:lnTo>
                  <a:lnTo>
                    <a:pt x="97205" y="53213"/>
                  </a:lnTo>
                  <a:lnTo>
                    <a:pt x="96692" y="54300"/>
                  </a:lnTo>
                  <a:lnTo>
                    <a:pt x="96178" y="55384"/>
                  </a:lnTo>
                  <a:lnTo>
                    <a:pt x="95601" y="56743"/>
                  </a:lnTo>
                  <a:lnTo>
                    <a:pt x="95022" y="58234"/>
                  </a:lnTo>
                  <a:lnTo>
                    <a:pt x="94445" y="59728"/>
                  </a:lnTo>
                  <a:lnTo>
                    <a:pt x="93866" y="61358"/>
                  </a:lnTo>
                  <a:lnTo>
                    <a:pt x="93545" y="62171"/>
                  </a:lnTo>
                  <a:lnTo>
                    <a:pt x="93224" y="63121"/>
                  </a:lnTo>
                  <a:lnTo>
                    <a:pt x="91941" y="66651"/>
                  </a:lnTo>
                  <a:lnTo>
                    <a:pt x="90656" y="70588"/>
                  </a:lnTo>
                  <a:lnTo>
                    <a:pt x="89437" y="74525"/>
                  </a:lnTo>
                  <a:lnTo>
                    <a:pt x="88152" y="78462"/>
                  </a:lnTo>
                  <a:lnTo>
                    <a:pt x="86933" y="82399"/>
                  </a:lnTo>
                  <a:lnTo>
                    <a:pt x="85777" y="86199"/>
                  </a:lnTo>
                  <a:lnTo>
                    <a:pt x="84685" y="89729"/>
                  </a:lnTo>
                  <a:lnTo>
                    <a:pt x="83723" y="92985"/>
                  </a:lnTo>
                  <a:lnTo>
                    <a:pt x="82888" y="95837"/>
                  </a:lnTo>
                  <a:lnTo>
                    <a:pt x="81667" y="99909"/>
                  </a:lnTo>
                  <a:lnTo>
                    <a:pt x="81219" y="101537"/>
                  </a:lnTo>
                  <a:lnTo>
                    <a:pt x="80513" y="101131"/>
                  </a:lnTo>
                  <a:lnTo>
                    <a:pt x="78586" y="100044"/>
                  </a:lnTo>
                  <a:lnTo>
                    <a:pt x="75505" y="98687"/>
                  </a:lnTo>
                  <a:lnTo>
                    <a:pt x="71395" y="97329"/>
                  </a:lnTo>
                  <a:lnTo>
                    <a:pt x="66452" y="96244"/>
                  </a:lnTo>
                  <a:lnTo>
                    <a:pt x="60865" y="95837"/>
                  </a:lnTo>
                  <a:lnTo>
                    <a:pt x="54638" y="96379"/>
                  </a:lnTo>
                  <a:lnTo>
                    <a:pt x="48089" y="98281"/>
                  </a:lnTo>
                  <a:lnTo>
                    <a:pt x="44879" y="99637"/>
                  </a:lnTo>
                  <a:lnTo>
                    <a:pt x="42117" y="100859"/>
                  </a:lnTo>
                  <a:lnTo>
                    <a:pt x="39550" y="101946"/>
                  </a:lnTo>
                  <a:lnTo>
                    <a:pt x="37367" y="103031"/>
                  </a:lnTo>
                  <a:lnTo>
                    <a:pt x="35505" y="103981"/>
                  </a:lnTo>
                  <a:lnTo>
                    <a:pt x="33899" y="104796"/>
                  </a:lnTo>
                  <a:lnTo>
                    <a:pt x="31397" y="106424"/>
                  </a:lnTo>
                  <a:lnTo>
                    <a:pt x="28185" y="109139"/>
                  </a:lnTo>
                  <a:lnTo>
                    <a:pt x="5136" y="9232"/>
                  </a:lnTo>
                  <a:lnTo>
                    <a:pt x="9952" y="6517"/>
                  </a:lnTo>
                  <a:lnTo>
                    <a:pt x="8668" y="1"/>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1" name="Shape 161"/>
            <p:cNvSpPr/>
            <p:nvPr/>
          </p:nvSpPr>
          <p:spPr>
            <a:xfrm>
              <a:off x="258925" y="572900"/>
              <a:ext cx="116200" cy="204900"/>
            </a:xfrm>
            <a:custGeom>
              <a:avLst/>
              <a:gdLst/>
              <a:ahLst/>
              <a:cxnLst/>
              <a:rect l="0" t="0" r="0" b="0"/>
              <a:pathLst>
                <a:path w="120000" h="120000" extrusionOk="0">
                  <a:moveTo>
                    <a:pt x="86437" y="113879"/>
                  </a:moveTo>
                  <a:lnTo>
                    <a:pt x="79337" y="115915"/>
                  </a:lnTo>
                  <a:lnTo>
                    <a:pt x="73218" y="117950"/>
                  </a:lnTo>
                  <a:lnTo>
                    <a:pt x="65086" y="119985"/>
                  </a:lnTo>
                  <a:lnTo>
                    <a:pt x="57986" y="119985"/>
                  </a:lnTo>
                  <a:lnTo>
                    <a:pt x="49827" y="118975"/>
                  </a:lnTo>
                  <a:lnTo>
                    <a:pt x="42728" y="117950"/>
                  </a:lnTo>
                  <a:lnTo>
                    <a:pt x="35602" y="114904"/>
                  </a:lnTo>
                  <a:lnTo>
                    <a:pt x="29509" y="111859"/>
                  </a:lnTo>
                  <a:lnTo>
                    <a:pt x="23416" y="106764"/>
                  </a:lnTo>
                  <a:lnTo>
                    <a:pt x="18330" y="101683"/>
                  </a:lnTo>
                  <a:lnTo>
                    <a:pt x="13244" y="96603"/>
                  </a:lnTo>
                  <a:lnTo>
                    <a:pt x="8158" y="90497"/>
                  </a:lnTo>
                  <a:lnTo>
                    <a:pt x="5111" y="83382"/>
                  </a:lnTo>
                  <a:lnTo>
                    <a:pt x="2039" y="76266"/>
                  </a:lnTo>
                  <a:lnTo>
                    <a:pt x="1032" y="69150"/>
                  </a:lnTo>
                  <a:lnTo>
                    <a:pt x="25" y="61010"/>
                  </a:lnTo>
                  <a:lnTo>
                    <a:pt x="1032" y="53894"/>
                  </a:lnTo>
                  <a:lnTo>
                    <a:pt x="2039" y="46778"/>
                  </a:lnTo>
                  <a:lnTo>
                    <a:pt x="4079" y="38653"/>
                  </a:lnTo>
                  <a:lnTo>
                    <a:pt x="7125" y="32547"/>
                  </a:lnTo>
                  <a:lnTo>
                    <a:pt x="11204" y="26442"/>
                  </a:lnTo>
                  <a:lnTo>
                    <a:pt x="15258" y="20351"/>
                  </a:lnTo>
                  <a:lnTo>
                    <a:pt x="21376" y="15256"/>
                  </a:lnTo>
                  <a:lnTo>
                    <a:pt x="27469" y="10175"/>
                  </a:lnTo>
                  <a:lnTo>
                    <a:pt x="33562" y="7130"/>
                  </a:lnTo>
                  <a:lnTo>
                    <a:pt x="40688" y="4070"/>
                  </a:lnTo>
                  <a:lnTo>
                    <a:pt x="47814" y="2049"/>
                  </a:lnTo>
                  <a:lnTo>
                    <a:pt x="54913" y="14"/>
                  </a:lnTo>
                  <a:lnTo>
                    <a:pt x="63046" y="14"/>
                  </a:lnTo>
                  <a:lnTo>
                    <a:pt x="70172" y="1024"/>
                  </a:lnTo>
                  <a:lnTo>
                    <a:pt x="77297" y="3060"/>
                  </a:lnTo>
                  <a:lnTo>
                    <a:pt x="84423" y="6105"/>
                  </a:lnTo>
                  <a:lnTo>
                    <a:pt x="90516" y="9165"/>
                  </a:lnTo>
                  <a:lnTo>
                    <a:pt x="97616" y="13221"/>
                  </a:lnTo>
                  <a:lnTo>
                    <a:pt x="102702" y="18316"/>
                  </a:lnTo>
                  <a:lnTo>
                    <a:pt x="107788" y="23396"/>
                  </a:lnTo>
                  <a:lnTo>
                    <a:pt x="111867" y="30512"/>
                  </a:lnTo>
                  <a:lnTo>
                    <a:pt x="114913" y="36617"/>
                  </a:lnTo>
                  <a:lnTo>
                    <a:pt x="116953" y="43733"/>
                  </a:lnTo>
                  <a:lnTo>
                    <a:pt x="118993" y="50849"/>
                  </a:lnTo>
                  <a:lnTo>
                    <a:pt x="120000" y="58975"/>
                  </a:lnTo>
                  <a:lnTo>
                    <a:pt x="118993" y="66105"/>
                  </a:lnTo>
                  <a:lnTo>
                    <a:pt x="117960" y="73221"/>
                  </a:lnTo>
                  <a:lnTo>
                    <a:pt x="115920" y="80336"/>
                  </a:lnTo>
                  <a:lnTo>
                    <a:pt x="112874" y="87452"/>
                  </a:lnTo>
                  <a:lnTo>
                    <a:pt x="108820" y="93557"/>
                  </a:lnTo>
                  <a:lnTo>
                    <a:pt x="104741" y="99648"/>
                  </a:lnTo>
                  <a:lnTo>
                    <a:pt x="98648" y="104729"/>
                  </a:lnTo>
                  <a:lnTo>
                    <a:pt x="92555" y="109824"/>
                  </a:lnTo>
                  <a:lnTo>
                    <a:pt x="86437" y="113879"/>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2" name="Shape 162"/>
            <p:cNvSpPr/>
            <p:nvPr/>
          </p:nvSpPr>
          <p:spPr>
            <a:xfrm>
              <a:off x="302250" y="1262150"/>
              <a:ext cx="44324" cy="168425"/>
            </a:xfrm>
            <a:custGeom>
              <a:avLst/>
              <a:gdLst/>
              <a:ahLst/>
              <a:cxnLst/>
              <a:rect l="0" t="0" r="0" b="0"/>
              <a:pathLst>
                <a:path w="120000" h="120000" extrusionOk="0">
                  <a:moveTo>
                    <a:pt x="67" y="119982"/>
                  </a:moveTo>
                  <a:lnTo>
                    <a:pt x="120000" y="119982"/>
                  </a:lnTo>
                  <a:lnTo>
                    <a:pt x="120000" y="0"/>
                  </a:lnTo>
                  <a:lnTo>
                    <a:pt x="67" y="0"/>
                  </a:lnTo>
                  <a:lnTo>
                    <a:pt x="67" y="119982"/>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3" name="Shape 163"/>
            <p:cNvSpPr/>
            <p:nvPr/>
          </p:nvSpPr>
          <p:spPr>
            <a:xfrm>
              <a:off x="604525" y="675325"/>
              <a:ext cx="119150" cy="71224"/>
            </a:xfrm>
            <a:custGeom>
              <a:avLst/>
              <a:gdLst/>
              <a:ahLst/>
              <a:cxnLst/>
              <a:rect l="0" t="0" r="0" b="0"/>
              <a:pathLst>
                <a:path w="120000" h="120000" extrusionOk="0">
                  <a:moveTo>
                    <a:pt x="0" y="119957"/>
                  </a:moveTo>
                  <a:lnTo>
                    <a:pt x="120000" y="119957"/>
                  </a:lnTo>
                  <a:lnTo>
                    <a:pt x="120000" y="42"/>
                  </a:lnTo>
                  <a:lnTo>
                    <a:pt x="0" y="42"/>
                  </a:lnTo>
                  <a:lnTo>
                    <a:pt x="0" y="119957"/>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4" name="Shape 164"/>
            <p:cNvSpPr/>
            <p:nvPr/>
          </p:nvSpPr>
          <p:spPr>
            <a:xfrm>
              <a:off x="475525" y="1079850"/>
              <a:ext cx="88649" cy="201399"/>
            </a:xfrm>
            <a:custGeom>
              <a:avLst/>
              <a:gdLst/>
              <a:ahLst/>
              <a:cxnLst/>
              <a:rect l="0" t="0" r="0" b="0"/>
              <a:pathLst>
                <a:path w="120000" h="120000" extrusionOk="0">
                  <a:moveTo>
                    <a:pt x="36006" y="0"/>
                  </a:moveTo>
                  <a:lnTo>
                    <a:pt x="33" y="31042"/>
                  </a:lnTo>
                  <a:lnTo>
                    <a:pt x="85346" y="120000"/>
                  </a:lnTo>
                  <a:lnTo>
                    <a:pt x="119966" y="93098"/>
                  </a:lnTo>
                  <a:lnTo>
                    <a:pt x="36006" y="0"/>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5" name="Shape 165"/>
            <p:cNvSpPr/>
            <p:nvPr/>
          </p:nvSpPr>
          <p:spPr>
            <a:xfrm>
              <a:off x="512950" y="218750"/>
              <a:ext cx="106350" cy="163200"/>
            </a:xfrm>
            <a:custGeom>
              <a:avLst/>
              <a:gdLst/>
              <a:ahLst/>
              <a:cxnLst/>
              <a:rect l="0" t="0" r="0" b="0"/>
              <a:pathLst>
                <a:path w="120000" h="120000" extrusionOk="0">
                  <a:moveTo>
                    <a:pt x="28" y="76599"/>
                  </a:moveTo>
                  <a:lnTo>
                    <a:pt x="33342" y="120000"/>
                  </a:lnTo>
                  <a:lnTo>
                    <a:pt x="120000" y="29356"/>
                  </a:lnTo>
                  <a:lnTo>
                    <a:pt x="95543" y="0"/>
                  </a:lnTo>
                  <a:lnTo>
                    <a:pt x="28" y="76599"/>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6" name="Shape 166"/>
            <p:cNvSpPr/>
            <p:nvPr/>
          </p:nvSpPr>
          <p:spPr>
            <a:xfrm>
              <a:off x="80725" y="1137150"/>
              <a:ext cx="81749" cy="144100"/>
            </a:xfrm>
            <a:custGeom>
              <a:avLst/>
              <a:gdLst/>
              <a:ahLst/>
              <a:cxnLst/>
              <a:rect l="0" t="0" r="0" b="0"/>
              <a:pathLst>
                <a:path w="120000" h="120000" extrusionOk="0">
                  <a:moveTo>
                    <a:pt x="119963" y="39035"/>
                  </a:moveTo>
                  <a:lnTo>
                    <a:pt x="27486" y="120000"/>
                  </a:lnTo>
                  <a:lnTo>
                    <a:pt x="0" y="76634"/>
                  </a:lnTo>
                  <a:lnTo>
                    <a:pt x="86715" y="0"/>
                  </a:lnTo>
                  <a:lnTo>
                    <a:pt x="119963" y="39035"/>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7" name="Shape 167"/>
            <p:cNvSpPr/>
            <p:nvPr/>
          </p:nvSpPr>
          <p:spPr>
            <a:xfrm>
              <a:off x="1841150" y="1105900"/>
              <a:ext cx="417475" cy="1411475"/>
            </a:xfrm>
            <a:custGeom>
              <a:avLst/>
              <a:gdLst/>
              <a:ahLst/>
              <a:cxnLst/>
              <a:rect l="0" t="0" r="0" b="0"/>
              <a:pathLst>
                <a:path w="120000" h="120000" extrusionOk="0">
                  <a:moveTo>
                    <a:pt x="15004" y="0"/>
                  </a:moveTo>
                  <a:lnTo>
                    <a:pt x="120000" y="116898"/>
                  </a:lnTo>
                  <a:lnTo>
                    <a:pt x="106698" y="119997"/>
                  </a:lnTo>
                  <a:lnTo>
                    <a:pt x="0" y="1181"/>
                  </a:lnTo>
                  <a:lnTo>
                    <a:pt x="15004" y="0"/>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8" name="Shape 168"/>
            <p:cNvSpPr/>
            <p:nvPr/>
          </p:nvSpPr>
          <p:spPr>
            <a:xfrm>
              <a:off x="36425" y="1560750"/>
              <a:ext cx="361349" cy="930574"/>
            </a:xfrm>
            <a:custGeom>
              <a:avLst/>
              <a:gdLst/>
              <a:ahLst/>
              <a:cxnLst/>
              <a:rect l="0" t="0" r="0" b="0"/>
              <a:pathLst>
                <a:path w="120000" h="120000" extrusionOk="0">
                  <a:moveTo>
                    <a:pt x="96454" y="2018"/>
                  </a:moveTo>
                  <a:lnTo>
                    <a:pt x="0" y="102314"/>
                  </a:lnTo>
                  <a:lnTo>
                    <a:pt x="4906" y="120000"/>
                  </a:lnTo>
                  <a:lnTo>
                    <a:pt x="120000" y="3"/>
                  </a:lnTo>
                  <a:lnTo>
                    <a:pt x="96454" y="2018"/>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69" name="Shape 169"/>
            <p:cNvSpPr/>
            <p:nvPr/>
          </p:nvSpPr>
          <p:spPr>
            <a:xfrm>
              <a:off x="317025" y="616300"/>
              <a:ext cx="302275" cy="423649"/>
            </a:xfrm>
            <a:custGeom>
              <a:avLst/>
              <a:gdLst/>
              <a:ahLst/>
              <a:cxnLst/>
              <a:rect l="0" t="0" r="0" b="0"/>
              <a:pathLst>
                <a:path w="120000" h="120000" extrusionOk="0">
                  <a:moveTo>
                    <a:pt x="0" y="28034"/>
                  </a:moveTo>
                  <a:lnTo>
                    <a:pt x="112963" y="119992"/>
                  </a:lnTo>
                  <a:lnTo>
                    <a:pt x="120000" y="109172"/>
                  </a:lnTo>
                  <a:lnTo>
                    <a:pt x="7433" y="7"/>
                  </a:lnTo>
                  <a:lnTo>
                    <a:pt x="0" y="28034"/>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0" name="Shape 170"/>
            <p:cNvSpPr/>
            <p:nvPr/>
          </p:nvSpPr>
          <p:spPr>
            <a:xfrm>
              <a:off x="95500" y="687500"/>
              <a:ext cx="221549" cy="385424"/>
            </a:xfrm>
            <a:custGeom>
              <a:avLst/>
              <a:gdLst/>
              <a:ahLst/>
              <a:cxnLst/>
              <a:rect l="0" t="0" r="0" b="0"/>
              <a:pathLst>
                <a:path w="120000" h="120000" extrusionOk="0">
                  <a:moveTo>
                    <a:pt x="95991" y="0"/>
                  </a:moveTo>
                  <a:lnTo>
                    <a:pt x="0" y="105942"/>
                  </a:lnTo>
                  <a:lnTo>
                    <a:pt x="8002" y="120000"/>
                  </a:lnTo>
                  <a:lnTo>
                    <a:pt x="119986" y="20540"/>
                  </a:lnTo>
                  <a:lnTo>
                    <a:pt x="95991" y="0"/>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1" name="Shape 171"/>
            <p:cNvSpPr/>
            <p:nvPr/>
          </p:nvSpPr>
          <p:spPr>
            <a:xfrm>
              <a:off x="557250" y="1411450"/>
              <a:ext cx="513000" cy="572924"/>
            </a:xfrm>
            <a:custGeom>
              <a:avLst/>
              <a:gdLst/>
              <a:ahLst/>
              <a:cxnLst/>
              <a:rect l="0" t="0" r="0" b="0"/>
              <a:pathLst>
                <a:path w="120000" h="120000" extrusionOk="0">
                  <a:moveTo>
                    <a:pt x="5" y="16363"/>
                  </a:moveTo>
                  <a:lnTo>
                    <a:pt x="119994" y="120000"/>
                  </a:lnTo>
                  <a:lnTo>
                    <a:pt x="119994" y="97091"/>
                  </a:lnTo>
                  <a:lnTo>
                    <a:pt x="9444" y="0"/>
                  </a:lnTo>
                  <a:lnTo>
                    <a:pt x="5" y="16363"/>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2" name="Shape 172"/>
            <p:cNvSpPr/>
            <p:nvPr/>
          </p:nvSpPr>
          <p:spPr>
            <a:xfrm>
              <a:off x="711825" y="1894075"/>
              <a:ext cx="429299" cy="1034750"/>
            </a:xfrm>
            <a:custGeom>
              <a:avLst/>
              <a:gdLst/>
              <a:ahLst/>
              <a:cxnLst/>
              <a:rect l="0" t="0" r="0" b="0"/>
              <a:pathLst>
                <a:path w="120000" h="120000" extrusionOk="0">
                  <a:moveTo>
                    <a:pt x="108441" y="2"/>
                  </a:moveTo>
                  <a:lnTo>
                    <a:pt x="6" y="119999"/>
                  </a:lnTo>
                  <a:lnTo>
                    <a:pt x="21747" y="117784"/>
                  </a:lnTo>
                  <a:lnTo>
                    <a:pt x="120000" y="11278"/>
                  </a:lnTo>
                  <a:lnTo>
                    <a:pt x="108441" y="2"/>
                  </a:lnTo>
                  <a:close/>
                </a:path>
              </a:pathLst>
            </a:custGeom>
            <a:solidFill>
              <a:srgbClr val="D66666"/>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3" name="Shape 173"/>
            <p:cNvSpPr/>
            <p:nvPr/>
          </p:nvSpPr>
          <p:spPr>
            <a:xfrm>
              <a:off x="453875" y="1645825"/>
              <a:ext cx="439149" cy="463550"/>
            </a:xfrm>
            <a:custGeom>
              <a:avLst/>
              <a:gdLst/>
              <a:ahLst/>
              <a:cxnLst/>
              <a:rect l="0" t="0" r="0" b="0"/>
              <a:pathLst>
                <a:path w="120000" h="120000" extrusionOk="0">
                  <a:moveTo>
                    <a:pt x="5116" y="0"/>
                  </a:moveTo>
                  <a:lnTo>
                    <a:pt x="119993" y="104720"/>
                  </a:lnTo>
                  <a:lnTo>
                    <a:pt x="114077" y="120000"/>
                  </a:lnTo>
                  <a:lnTo>
                    <a:pt x="6" y="13487"/>
                  </a:lnTo>
                  <a:lnTo>
                    <a:pt x="5116"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4" name="Shape 174"/>
            <p:cNvSpPr/>
            <p:nvPr/>
          </p:nvSpPr>
          <p:spPr>
            <a:xfrm>
              <a:off x="411550" y="1756925"/>
              <a:ext cx="440125" cy="461824"/>
            </a:xfrm>
            <a:custGeom>
              <a:avLst/>
              <a:gdLst/>
              <a:ahLst/>
              <a:cxnLst/>
              <a:rect l="0" t="0" r="0" b="0"/>
              <a:pathLst>
                <a:path w="120000" h="120000" extrusionOk="0">
                  <a:moveTo>
                    <a:pt x="5098" y="6"/>
                  </a:moveTo>
                  <a:lnTo>
                    <a:pt x="119993" y="104663"/>
                  </a:lnTo>
                  <a:lnTo>
                    <a:pt x="113817" y="120000"/>
                  </a:lnTo>
                  <a:lnTo>
                    <a:pt x="0" y="13089"/>
                  </a:lnTo>
                  <a:lnTo>
                    <a:pt x="5098" y="6"/>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5" name="Shape 175"/>
            <p:cNvSpPr/>
            <p:nvPr/>
          </p:nvSpPr>
          <p:spPr>
            <a:xfrm>
              <a:off x="369200" y="1869775"/>
              <a:ext cx="440125" cy="463574"/>
            </a:xfrm>
            <a:custGeom>
              <a:avLst/>
              <a:gdLst/>
              <a:ahLst/>
              <a:cxnLst/>
              <a:rect l="0" t="0" r="0" b="0"/>
              <a:pathLst>
                <a:path w="120000" h="120000" extrusionOk="0">
                  <a:moveTo>
                    <a:pt x="5105" y="6"/>
                  </a:moveTo>
                  <a:lnTo>
                    <a:pt x="120000" y="104714"/>
                  </a:lnTo>
                  <a:lnTo>
                    <a:pt x="113824" y="119993"/>
                  </a:lnTo>
                  <a:lnTo>
                    <a:pt x="6" y="13486"/>
                  </a:lnTo>
                  <a:lnTo>
                    <a:pt x="5105" y="6"/>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6" name="Shape 176"/>
            <p:cNvSpPr/>
            <p:nvPr/>
          </p:nvSpPr>
          <p:spPr>
            <a:xfrm>
              <a:off x="323925" y="1994775"/>
              <a:ext cx="439125" cy="461824"/>
            </a:xfrm>
            <a:custGeom>
              <a:avLst/>
              <a:gdLst/>
              <a:ahLst/>
              <a:cxnLst/>
              <a:rect l="0" t="0" r="0" b="0"/>
              <a:pathLst>
                <a:path w="120000" h="120000" extrusionOk="0">
                  <a:moveTo>
                    <a:pt x="4843" y="6"/>
                  </a:moveTo>
                  <a:lnTo>
                    <a:pt x="120000" y="105111"/>
                  </a:lnTo>
                  <a:lnTo>
                    <a:pt x="113810" y="120000"/>
                  </a:lnTo>
                  <a:lnTo>
                    <a:pt x="0" y="13537"/>
                  </a:lnTo>
                  <a:lnTo>
                    <a:pt x="4843" y="6"/>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7" name="Shape 177"/>
            <p:cNvSpPr/>
            <p:nvPr/>
          </p:nvSpPr>
          <p:spPr>
            <a:xfrm>
              <a:off x="281575" y="2109375"/>
              <a:ext cx="439149" cy="463550"/>
            </a:xfrm>
            <a:custGeom>
              <a:avLst/>
              <a:gdLst/>
              <a:ahLst/>
              <a:cxnLst/>
              <a:rect l="0" t="0" r="0" b="0"/>
              <a:pathLst>
                <a:path w="120000" h="120000" extrusionOk="0">
                  <a:moveTo>
                    <a:pt x="5116" y="0"/>
                  </a:moveTo>
                  <a:lnTo>
                    <a:pt x="119993" y="104720"/>
                  </a:lnTo>
                  <a:lnTo>
                    <a:pt x="113810" y="120000"/>
                  </a:lnTo>
                  <a:lnTo>
                    <a:pt x="6" y="13480"/>
                  </a:lnTo>
                  <a:lnTo>
                    <a:pt x="5116"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8" name="Shape 178"/>
            <p:cNvSpPr/>
            <p:nvPr/>
          </p:nvSpPr>
          <p:spPr>
            <a:xfrm>
              <a:off x="235300" y="2234375"/>
              <a:ext cx="439149" cy="461824"/>
            </a:xfrm>
            <a:custGeom>
              <a:avLst/>
              <a:gdLst/>
              <a:ahLst/>
              <a:cxnLst/>
              <a:rect l="0" t="0" r="0" b="0"/>
              <a:pathLst>
                <a:path w="120000" h="120000" extrusionOk="0">
                  <a:moveTo>
                    <a:pt x="5116" y="0"/>
                  </a:moveTo>
                  <a:lnTo>
                    <a:pt x="119993" y="104656"/>
                  </a:lnTo>
                  <a:lnTo>
                    <a:pt x="114077" y="119993"/>
                  </a:lnTo>
                  <a:lnTo>
                    <a:pt x="6" y="13531"/>
                  </a:lnTo>
                  <a:lnTo>
                    <a:pt x="5116"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79" name="Shape 179"/>
            <p:cNvSpPr/>
            <p:nvPr/>
          </p:nvSpPr>
          <p:spPr>
            <a:xfrm>
              <a:off x="191000" y="2345475"/>
              <a:ext cx="439149" cy="461824"/>
            </a:xfrm>
            <a:custGeom>
              <a:avLst/>
              <a:gdLst/>
              <a:ahLst/>
              <a:cxnLst/>
              <a:rect l="0" t="0" r="0" b="0"/>
              <a:pathLst>
                <a:path w="120000" h="120000" extrusionOk="0">
                  <a:moveTo>
                    <a:pt x="5116" y="0"/>
                  </a:moveTo>
                  <a:lnTo>
                    <a:pt x="119993" y="104663"/>
                  </a:lnTo>
                  <a:lnTo>
                    <a:pt x="114077" y="120000"/>
                  </a:lnTo>
                  <a:lnTo>
                    <a:pt x="0" y="13082"/>
                  </a:lnTo>
                  <a:lnTo>
                    <a:pt x="5116"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0" name="Shape 180"/>
            <p:cNvSpPr/>
            <p:nvPr/>
          </p:nvSpPr>
          <p:spPr>
            <a:xfrm>
              <a:off x="144725" y="2458325"/>
              <a:ext cx="440125" cy="463550"/>
            </a:xfrm>
            <a:custGeom>
              <a:avLst/>
              <a:gdLst/>
              <a:ahLst/>
              <a:cxnLst/>
              <a:rect l="0" t="0" r="0" b="0"/>
              <a:pathLst>
                <a:path w="120000" h="120000" extrusionOk="0">
                  <a:moveTo>
                    <a:pt x="5105" y="0"/>
                  </a:moveTo>
                  <a:lnTo>
                    <a:pt x="120000" y="104720"/>
                  </a:lnTo>
                  <a:lnTo>
                    <a:pt x="113824" y="120000"/>
                  </a:lnTo>
                  <a:lnTo>
                    <a:pt x="0" y="13487"/>
                  </a:lnTo>
                  <a:lnTo>
                    <a:pt x="5105"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1" name="Shape 181"/>
            <p:cNvSpPr/>
            <p:nvPr/>
          </p:nvSpPr>
          <p:spPr>
            <a:xfrm>
              <a:off x="105325" y="2583325"/>
              <a:ext cx="410600" cy="380224"/>
            </a:xfrm>
            <a:custGeom>
              <a:avLst/>
              <a:gdLst/>
              <a:ahLst/>
              <a:cxnLst/>
              <a:rect l="0" t="0" r="0" b="0"/>
              <a:pathLst>
                <a:path w="120000" h="120000" extrusionOk="0">
                  <a:moveTo>
                    <a:pt x="5187" y="0"/>
                  </a:moveTo>
                  <a:lnTo>
                    <a:pt x="120000" y="120000"/>
                  </a:lnTo>
                  <a:lnTo>
                    <a:pt x="93521" y="114516"/>
                  </a:lnTo>
                  <a:lnTo>
                    <a:pt x="7" y="16442"/>
                  </a:lnTo>
                  <a:lnTo>
                    <a:pt x="5187"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2" name="Shape 182"/>
            <p:cNvSpPr/>
            <p:nvPr/>
          </p:nvSpPr>
          <p:spPr>
            <a:xfrm>
              <a:off x="53150" y="2718750"/>
              <a:ext cx="219600" cy="210074"/>
            </a:xfrm>
            <a:custGeom>
              <a:avLst/>
              <a:gdLst/>
              <a:ahLst/>
              <a:cxnLst/>
              <a:rect l="0" t="0" r="0" b="0"/>
              <a:pathLst>
                <a:path w="120000" h="120000" extrusionOk="0">
                  <a:moveTo>
                    <a:pt x="10232" y="0"/>
                  </a:moveTo>
                  <a:lnTo>
                    <a:pt x="119986" y="106119"/>
                  </a:lnTo>
                  <a:lnTo>
                    <a:pt x="83934" y="120000"/>
                  </a:lnTo>
                  <a:lnTo>
                    <a:pt x="13" y="29746"/>
                  </a:lnTo>
                  <a:lnTo>
                    <a:pt x="10232" y="0"/>
                  </a:lnTo>
                  <a:close/>
                </a:path>
              </a:pathLst>
            </a:custGeom>
            <a:solidFill>
              <a:srgbClr val="FFA64D"/>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3" name="Shape 183"/>
            <p:cNvSpPr/>
            <p:nvPr/>
          </p:nvSpPr>
          <p:spPr>
            <a:xfrm>
              <a:off x="0" y="34700"/>
              <a:ext cx="150650" cy="2925375"/>
            </a:xfrm>
            <a:custGeom>
              <a:avLst/>
              <a:gdLst/>
              <a:ahLst/>
              <a:cxnLst/>
              <a:rect l="0" t="0" r="0" b="0"/>
              <a:pathLst>
                <a:path w="120000" h="120000" extrusionOk="0">
                  <a:moveTo>
                    <a:pt x="65874" y="109815"/>
                  </a:moveTo>
                  <a:lnTo>
                    <a:pt x="65874" y="10184"/>
                  </a:lnTo>
                  <a:lnTo>
                    <a:pt x="69797" y="8404"/>
                  </a:lnTo>
                  <a:lnTo>
                    <a:pt x="78420" y="7193"/>
                  </a:lnTo>
                  <a:lnTo>
                    <a:pt x="90189" y="6197"/>
                  </a:lnTo>
                  <a:lnTo>
                    <a:pt x="104307" y="5626"/>
                  </a:lnTo>
                  <a:lnTo>
                    <a:pt x="120000" y="5556"/>
                  </a:lnTo>
                  <a:lnTo>
                    <a:pt x="120000" y="1"/>
                  </a:lnTo>
                  <a:lnTo>
                    <a:pt x="97238" y="1"/>
                  </a:lnTo>
                  <a:lnTo>
                    <a:pt x="74497" y="428"/>
                  </a:lnTo>
                  <a:lnTo>
                    <a:pt x="54902" y="1353"/>
                  </a:lnTo>
                  <a:lnTo>
                    <a:pt x="36083" y="2564"/>
                  </a:lnTo>
                  <a:lnTo>
                    <a:pt x="21168" y="4059"/>
                  </a:lnTo>
                  <a:lnTo>
                    <a:pt x="9419" y="5840"/>
                  </a:lnTo>
                  <a:lnTo>
                    <a:pt x="2349" y="7763"/>
                  </a:lnTo>
                  <a:lnTo>
                    <a:pt x="0" y="9828"/>
                  </a:lnTo>
                  <a:lnTo>
                    <a:pt x="0" y="110314"/>
                  </a:lnTo>
                  <a:lnTo>
                    <a:pt x="2349" y="112236"/>
                  </a:lnTo>
                  <a:lnTo>
                    <a:pt x="8622" y="114159"/>
                  </a:lnTo>
                  <a:lnTo>
                    <a:pt x="20391" y="116011"/>
                  </a:lnTo>
                  <a:lnTo>
                    <a:pt x="35287" y="117506"/>
                  </a:lnTo>
                  <a:lnTo>
                    <a:pt x="54105" y="118718"/>
                  </a:lnTo>
                  <a:lnTo>
                    <a:pt x="74497" y="119572"/>
                  </a:lnTo>
                  <a:lnTo>
                    <a:pt x="96461" y="120000"/>
                  </a:lnTo>
                  <a:lnTo>
                    <a:pt x="120000" y="120000"/>
                  </a:lnTo>
                  <a:lnTo>
                    <a:pt x="120000" y="114444"/>
                  </a:lnTo>
                  <a:lnTo>
                    <a:pt x="104307" y="114374"/>
                  </a:lnTo>
                  <a:lnTo>
                    <a:pt x="90189" y="113875"/>
                  </a:lnTo>
                  <a:lnTo>
                    <a:pt x="77643" y="112807"/>
                  </a:lnTo>
                  <a:lnTo>
                    <a:pt x="69020" y="111595"/>
                  </a:lnTo>
                  <a:lnTo>
                    <a:pt x="65874" y="109815"/>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4" name="Shape 184"/>
            <p:cNvSpPr/>
            <p:nvPr/>
          </p:nvSpPr>
          <p:spPr>
            <a:xfrm>
              <a:off x="2825725" y="34700"/>
              <a:ext cx="153599" cy="2925375"/>
            </a:xfrm>
            <a:custGeom>
              <a:avLst/>
              <a:gdLst/>
              <a:ahLst/>
              <a:cxnLst/>
              <a:rect l="0" t="0" r="0" b="0"/>
              <a:pathLst>
                <a:path w="120000" h="120000" extrusionOk="0">
                  <a:moveTo>
                    <a:pt x="53847" y="109815"/>
                  </a:moveTo>
                  <a:lnTo>
                    <a:pt x="53847" y="10184"/>
                  </a:lnTo>
                  <a:lnTo>
                    <a:pt x="50761" y="8404"/>
                  </a:lnTo>
                  <a:lnTo>
                    <a:pt x="41542" y="7193"/>
                  </a:lnTo>
                  <a:lnTo>
                    <a:pt x="30000" y="6197"/>
                  </a:lnTo>
                  <a:lnTo>
                    <a:pt x="16152" y="5626"/>
                  </a:lnTo>
                  <a:lnTo>
                    <a:pt x="0" y="5556"/>
                  </a:lnTo>
                  <a:lnTo>
                    <a:pt x="0" y="1"/>
                  </a:lnTo>
                  <a:lnTo>
                    <a:pt x="23085" y="1"/>
                  </a:lnTo>
                  <a:lnTo>
                    <a:pt x="45390" y="428"/>
                  </a:lnTo>
                  <a:lnTo>
                    <a:pt x="64609" y="1353"/>
                  </a:lnTo>
                  <a:lnTo>
                    <a:pt x="83085" y="2564"/>
                  </a:lnTo>
                  <a:lnTo>
                    <a:pt x="97695" y="4059"/>
                  </a:lnTo>
                  <a:lnTo>
                    <a:pt x="109238" y="5840"/>
                  </a:lnTo>
                  <a:lnTo>
                    <a:pt x="116914" y="7763"/>
                  </a:lnTo>
                  <a:lnTo>
                    <a:pt x="120000" y="10326"/>
                  </a:lnTo>
                  <a:lnTo>
                    <a:pt x="119238" y="110314"/>
                  </a:lnTo>
                  <a:lnTo>
                    <a:pt x="116914" y="112236"/>
                  </a:lnTo>
                  <a:lnTo>
                    <a:pt x="109238" y="114159"/>
                  </a:lnTo>
                  <a:lnTo>
                    <a:pt x="98457" y="116011"/>
                  </a:lnTo>
                  <a:lnTo>
                    <a:pt x="83847" y="117506"/>
                  </a:lnTo>
                  <a:lnTo>
                    <a:pt x="65390" y="118718"/>
                  </a:lnTo>
                  <a:lnTo>
                    <a:pt x="45390" y="119572"/>
                  </a:lnTo>
                  <a:lnTo>
                    <a:pt x="23847" y="120000"/>
                  </a:lnTo>
                  <a:lnTo>
                    <a:pt x="781" y="120000"/>
                  </a:lnTo>
                  <a:lnTo>
                    <a:pt x="781" y="114444"/>
                  </a:lnTo>
                  <a:lnTo>
                    <a:pt x="16933" y="114374"/>
                  </a:lnTo>
                  <a:lnTo>
                    <a:pt x="30781" y="113875"/>
                  </a:lnTo>
                  <a:lnTo>
                    <a:pt x="42304" y="112807"/>
                  </a:lnTo>
                  <a:lnTo>
                    <a:pt x="50761" y="111595"/>
                  </a:lnTo>
                  <a:lnTo>
                    <a:pt x="53847" y="109815"/>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5" name="Shape 185"/>
            <p:cNvSpPr/>
            <p:nvPr/>
          </p:nvSpPr>
          <p:spPr>
            <a:xfrm>
              <a:off x="142750" y="36450"/>
              <a:ext cx="2693824" cy="137174"/>
            </a:xfrm>
            <a:custGeom>
              <a:avLst/>
              <a:gdLst/>
              <a:ahLst/>
              <a:cxnLst/>
              <a:rect l="0" t="0" r="0" b="0"/>
              <a:pathLst>
                <a:path w="120000" h="120000" extrusionOk="0">
                  <a:moveTo>
                    <a:pt x="1" y="119978"/>
                  </a:moveTo>
                  <a:lnTo>
                    <a:pt x="119998" y="119978"/>
                  </a:lnTo>
                  <a:lnTo>
                    <a:pt x="119998" y="0"/>
                  </a:lnTo>
                  <a:lnTo>
                    <a:pt x="1" y="0"/>
                  </a:lnTo>
                  <a:lnTo>
                    <a:pt x="1" y="11997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6" name="Shape 186"/>
            <p:cNvSpPr/>
            <p:nvPr/>
          </p:nvSpPr>
          <p:spPr>
            <a:xfrm>
              <a:off x="142750" y="2822900"/>
              <a:ext cx="2693824" cy="137174"/>
            </a:xfrm>
            <a:custGeom>
              <a:avLst/>
              <a:gdLst/>
              <a:ahLst/>
              <a:cxnLst/>
              <a:rect l="0" t="0" r="0" b="0"/>
              <a:pathLst>
                <a:path w="120000" h="120000" extrusionOk="0">
                  <a:moveTo>
                    <a:pt x="1" y="120000"/>
                  </a:moveTo>
                  <a:lnTo>
                    <a:pt x="119998" y="120000"/>
                  </a:lnTo>
                  <a:lnTo>
                    <a:pt x="119998" y="21"/>
                  </a:lnTo>
                  <a:lnTo>
                    <a:pt x="1" y="21"/>
                  </a:lnTo>
                  <a:lnTo>
                    <a:pt x="1" y="12000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7" name="Shape 187"/>
            <p:cNvSpPr/>
            <p:nvPr/>
          </p:nvSpPr>
          <p:spPr>
            <a:xfrm>
              <a:off x="32475" y="144075"/>
              <a:ext cx="837900" cy="1475725"/>
            </a:xfrm>
            <a:custGeom>
              <a:avLst/>
              <a:gdLst/>
              <a:ahLst/>
              <a:cxnLst/>
              <a:rect l="0" t="0" r="0" b="0"/>
              <a:pathLst>
                <a:path w="120000" h="120000" extrusionOk="0">
                  <a:moveTo>
                    <a:pt x="90103" y="2"/>
                  </a:moveTo>
                  <a:lnTo>
                    <a:pt x="107167" y="2"/>
                  </a:lnTo>
                  <a:lnTo>
                    <a:pt x="113372" y="11294"/>
                  </a:lnTo>
                  <a:lnTo>
                    <a:pt x="116756" y="20331"/>
                  </a:lnTo>
                  <a:lnTo>
                    <a:pt x="119011" y="29790"/>
                  </a:lnTo>
                  <a:lnTo>
                    <a:pt x="120000" y="39389"/>
                  </a:lnTo>
                  <a:lnTo>
                    <a:pt x="119717" y="49131"/>
                  </a:lnTo>
                  <a:lnTo>
                    <a:pt x="118446" y="58730"/>
                  </a:lnTo>
                  <a:lnTo>
                    <a:pt x="115767" y="68047"/>
                  </a:lnTo>
                  <a:lnTo>
                    <a:pt x="111962" y="76941"/>
                  </a:lnTo>
                  <a:lnTo>
                    <a:pt x="107167" y="85412"/>
                  </a:lnTo>
                  <a:lnTo>
                    <a:pt x="101385" y="93175"/>
                  </a:lnTo>
                  <a:lnTo>
                    <a:pt x="94618" y="100093"/>
                  </a:lnTo>
                  <a:lnTo>
                    <a:pt x="87142" y="106023"/>
                  </a:lnTo>
                  <a:lnTo>
                    <a:pt x="78825" y="111106"/>
                  </a:lnTo>
                  <a:lnTo>
                    <a:pt x="69942" y="115200"/>
                  </a:lnTo>
                  <a:lnTo>
                    <a:pt x="60633" y="117881"/>
                  </a:lnTo>
                  <a:lnTo>
                    <a:pt x="51188" y="119575"/>
                  </a:lnTo>
                  <a:lnTo>
                    <a:pt x="41457" y="120000"/>
                  </a:lnTo>
                  <a:lnTo>
                    <a:pt x="31868" y="119152"/>
                  </a:lnTo>
                  <a:lnTo>
                    <a:pt x="22423" y="117176"/>
                  </a:lnTo>
                  <a:lnTo>
                    <a:pt x="13258" y="113929"/>
                  </a:lnTo>
                  <a:lnTo>
                    <a:pt x="1553" y="107999"/>
                  </a:lnTo>
                  <a:lnTo>
                    <a:pt x="3" y="91059"/>
                  </a:lnTo>
                  <a:lnTo>
                    <a:pt x="8181" y="96282"/>
                  </a:lnTo>
                  <a:lnTo>
                    <a:pt x="15091" y="100234"/>
                  </a:lnTo>
                  <a:lnTo>
                    <a:pt x="22563" y="103200"/>
                  </a:lnTo>
                  <a:lnTo>
                    <a:pt x="30179" y="105316"/>
                  </a:lnTo>
                  <a:lnTo>
                    <a:pt x="38213" y="106446"/>
                  </a:lnTo>
                  <a:lnTo>
                    <a:pt x="46111" y="106586"/>
                  </a:lnTo>
                  <a:lnTo>
                    <a:pt x="54006" y="105741"/>
                  </a:lnTo>
                  <a:lnTo>
                    <a:pt x="61904" y="103765"/>
                  </a:lnTo>
                  <a:lnTo>
                    <a:pt x="69377" y="100941"/>
                  </a:lnTo>
                  <a:lnTo>
                    <a:pt x="76426" y="97129"/>
                  </a:lnTo>
                  <a:lnTo>
                    <a:pt x="82914" y="92470"/>
                  </a:lnTo>
                  <a:lnTo>
                    <a:pt x="88836" y="87105"/>
                  </a:lnTo>
                  <a:lnTo>
                    <a:pt x="94052" y="81035"/>
                  </a:lnTo>
                  <a:lnTo>
                    <a:pt x="98424" y="74259"/>
                  </a:lnTo>
                  <a:lnTo>
                    <a:pt x="101951" y="67059"/>
                  </a:lnTo>
                  <a:lnTo>
                    <a:pt x="104486" y="59435"/>
                  </a:lnTo>
                  <a:lnTo>
                    <a:pt x="106179" y="51672"/>
                  </a:lnTo>
                  <a:lnTo>
                    <a:pt x="106745" y="43623"/>
                  </a:lnTo>
                  <a:lnTo>
                    <a:pt x="106319" y="35718"/>
                  </a:lnTo>
                  <a:lnTo>
                    <a:pt x="104912" y="27671"/>
                  </a:lnTo>
                  <a:lnTo>
                    <a:pt x="102513" y="20048"/>
                  </a:lnTo>
                  <a:lnTo>
                    <a:pt x="99269" y="12707"/>
                  </a:lnTo>
                  <a:lnTo>
                    <a:pt x="95041" y="5931"/>
                  </a:lnTo>
                  <a:lnTo>
                    <a:pt x="90103" y="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8" name="Shape 188"/>
            <p:cNvSpPr/>
            <p:nvPr/>
          </p:nvSpPr>
          <p:spPr>
            <a:xfrm>
              <a:off x="1099750" y="354150"/>
              <a:ext cx="1765375" cy="2251775"/>
            </a:xfrm>
            <a:custGeom>
              <a:avLst/>
              <a:gdLst/>
              <a:ahLst/>
              <a:cxnLst/>
              <a:rect l="0" t="0" r="0" b="0"/>
              <a:pathLst>
                <a:path w="120000" h="120000" extrusionOk="0">
                  <a:moveTo>
                    <a:pt x="89950" y="1"/>
                  </a:moveTo>
                  <a:lnTo>
                    <a:pt x="86736" y="834"/>
                  </a:lnTo>
                  <a:lnTo>
                    <a:pt x="83256" y="1943"/>
                  </a:lnTo>
                  <a:lnTo>
                    <a:pt x="81181" y="2684"/>
                  </a:lnTo>
                  <a:lnTo>
                    <a:pt x="78974" y="3609"/>
                  </a:lnTo>
                  <a:lnTo>
                    <a:pt x="76764" y="4627"/>
                  </a:lnTo>
                  <a:lnTo>
                    <a:pt x="74489" y="5736"/>
                  </a:lnTo>
                  <a:lnTo>
                    <a:pt x="73352" y="6384"/>
                  </a:lnTo>
                  <a:lnTo>
                    <a:pt x="72147" y="7125"/>
                  </a:lnTo>
                  <a:lnTo>
                    <a:pt x="71077" y="7772"/>
                  </a:lnTo>
                  <a:lnTo>
                    <a:pt x="69938" y="8513"/>
                  </a:lnTo>
                  <a:lnTo>
                    <a:pt x="68868" y="9345"/>
                  </a:lnTo>
                  <a:lnTo>
                    <a:pt x="67797" y="10178"/>
                  </a:lnTo>
                  <a:lnTo>
                    <a:pt x="66793" y="11011"/>
                  </a:lnTo>
                  <a:lnTo>
                    <a:pt x="65856" y="11935"/>
                  </a:lnTo>
                  <a:lnTo>
                    <a:pt x="64918" y="12860"/>
                  </a:lnTo>
                  <a:lnTo>
                    <a:pt x="64048" y="13878"/>
                  </a:lnTo>
                  <a:lnTo>
                    <a:pt x="63246" y="14896"/>
                  </a:lnTo>
                  <a:lnTo>
                    <a:pt x="62577" y="15914"/>
                  </a:lnTo>
                  <a:lnTo>
                    <a:pt x="61907" y="17023"/>
                  </a:lnTo>
                  <a:lnTo>
                    <a:pt x="61237" y="18135"/>
                  </a:lnTo>
                  <a:lnTo>
                    <a:pt x="60568" y="19152"/>
                  </a:lnTo>
                  <a:lnTo>
                    <a:pt x="59966" y="20170"/>
                  </a:lnTo>
                  <a:lnTo>
                    <a:pt x="59365" y="21187"/>
                  </a:lnTo>
                  <a:lnTo>
                    <a:pt x="58828" y="22205"/>
                  </a:lnTo>
                  <a:lnTo>
                    <a:pt x="58360" y="23131"/>
                  </a:lnTo>
                  <a:lnTo>
                    <a:pt x="57825" y="24055"/>
                  </a:lnTo>
                  <a:lnTo>
                    <a:pt x="56821" y="25906"/>
                  </a:lnTo>
                  <a:lnTo>
                    <a:pt x="56017" y="27664"/>
                  </a:lnTo>
                  <a:lnTo>
                    <a:pt x="54545" y="30717"/>
                  </a:lnTo>
                  <a:lnTo>
                    <a:pt x="53475" y="33215"/>
                  </a:lnTo>
                  <a:lnTo>
                    <a:pt x="52671" y="35065"/>
                  </a:lnTo>
                  <a:lnTo>
                    <a:pt x="52069" y="36731"/>
                  </a:lnTo>
                  <a:lnTo>
                    <a:pt x="51534" y="36360"/>
                  </a:lnTo>
                  <a:lnTo>
                    <a:pt x="50061" y="35527"/>
                  </a:lnTo>
                  <a:lnTo>
                    <a:pt x="48924" y="34973"/>
                  </a:lnTo>
                  <a:lnTo>
                    <a:pt x="47653" y="34326"/>
                  </a:lnTo>
                  <a:lnTo>
                    <a:pt x="46113" y="33677"/>
                  </a:lnTo>
                  <a:lnTo>
                    <a:pt x="44439" y="33029"/>
                  </a:lnTo>
                  <a:lnTo>
                    <a:pt x="42565" y="32475"/>
                  </a:lnTo>
                  <a:lnTo>
                    <a:pt x="40558" y="31920"/>
                  </a:lnTo>
                  <a:lnTo>
                    <a:pt x="38349" y="31457"/>
                  </a:lnTo>
                  <a:lnTo>
                    <a:pt x="36073" y="31087"/>
                  </a:lnTo>
                  <a:lnTo>
                    <a:pt x="31188" y="30717"/>
                  </a:lnTo>
                  <a:lnTo>
                    <a:pt x="25901" y="31087"/>
                  </a:lnTo>
                  <a:lnTo>
                    <a:pt x="20681" y="32105"/>
                  </a:lnTo>
                  <a:lnTo>
                    <a:pt x="18138" y="32752"/>
                  </a:lnTo>
                  <a:lnTo>
                    <a:pt x="15795" y="33400"/>
                  </a:lnTo>
                  <a:lnTo>
                    <a:pt x="13520" y="34141"/>
                  </a:lnTo>
                  <a:lnTo>
                    <a:pt x="11378" y="34880"/>
                  </a:lnTo>
                  <a:lnTo>
                    <a:pt x="9370" y="35713"/>
                  </a:lnTo>
                  <a:lnTo>
                    <a:pt x="7563" y="36360"/>
                  </a:lnTo>
                  <a:lnTo>
                    <a:pt x="5823" y="37101"/>
                  </a:lnTo>
                  <a:lnTo>
                    <a:pt x="4352" y="37748"/>
                  </a:lnTo>
                  <a:lnTo>
                    <a:pt x="2008" y="38951"/>
                  </a:lnTo>
                  <a:lnTo>
                    <a:pt x="536" y="39691"/>
                  </a:lnTo>
                  <a:lnTo>
                    <a:pt x="1" y="39969"/>
                  </a:lnTo>
                  <a:lnTo>
                    <a:pt x="26972" y="113984"/>
                  </a:lnTo>
                  <a:lnTo>
                    <a:pt x="28980" y="113337"/>
                  </a:lnTo>
                  <a:lnTo>
                    <a:pt x="31322" y="112689"/>
                  </a:lnTo>
                  <a:lnTo>
                    <a:pt x="34401" y="111857"/>
                  </a:lnTo>
                  <a:lnTo>
                    <a:pt x="38014" y="110932"/>
                  </a:lnTo>
                  <a:lnTo>
                    <a:pt x="42164" y="110191"/>
                  </a:lnTo>
                  <a:lnTo>
                    <a:pt x="46715" y="109544"/>
                  </a:lnTo>
                  <a:lnTo>
                    <a:pt x="51400" y="109081"/>
                  </a:lnTo>
                  <a:lnTo>
                    <a:pt x="56352" y="109450"/>
                  </a:lnTo>
                  <a:lnTo>
                    <a:pt x="61237" y="110654"/>
                  </a:lnTo>
                  <a:lnTo>
                    <a:pt x="63581" y="111394"/>
                  </a:lnTo>
                  <a:lnTo>
                    <a:pt x="65923" y="112319"/>
                  </a:lnTo>
                  <a:lnTo>
                    <a:pt x="68132" y="113337"/>
                  </a:lnTo>
                  <a:lnTo>
                    <a:pt x="70207" y="114355"/>
                  </a:lnTo>
                  <a:lnTo>
                    <a:pt x="72079" y="115372"/>
                  </a:lnTo>
                  <a:lnTo>
                    <a:pt x="73887" y="116390"/>
                  </a:lnTo>
                  <a:lnTo>
                    <a:pt x="75359" y="117315"/>
                  </a:lnTo>
                  <a:lnTo>
                    <a:pt x="76764" y="118241"/>
                  </a:lnTo>
                  <a:lnTo>
                    <a:pt x="77769" y="118980"/>
                  </a:lnTo>
                  <a:lnTo>
                    <a:pt x="78571" y="119536"/>
                  </a:lnTo>
                  <a:lnTo>
                    <a:pt x="79240" y="119998"/>
                  </a:lnTo>
                  <a:lnTo>
                    <a:pt x="79643" y="118518"/>
                  </a:lnTo>
                  <a:lnTo>
                    <a:pt x="80111" y="116761"/>
                  </a:lnTo>
                  <a:lnTo>
                    <a:pt x="80780" y="114540"/>
                  </a:lnTo>
                  <a:lnTo>
                    <a:pt x="81584" y="111765"/>
                  </a:lnTo>
                  <a:lnTo>
                    <a:pt x="82520" y="108711"/>
                  </a:lnTo>
                  <a:lnTo>
                    <a:pt x="83056" y="106952"/>
                  </a:lnTo>
                  <a:lnTo>
                    <a:pt x="83659" y="105195"/>
                  </a:lnTo>
                  <a:lnTo>
                    <a:pt x="84260" y="103438"/>
                  </a:lnTo>
                  <a:lnTo>
                    <a:pt x="84930" y="101679"/>
                  </a:lnTo>
                  <a:lnTo>
                    <a:pt x="85599" y="99737"/>
                  </a:lnTo>
                  <a:lnTo>
                    <a:pt x="86335" y="97886"/>
                  </a:lnTo>
                  <a:lnTo>
                    <a:pt x="87071" y="95944"/>
                  </a:lnTo>
                  <a:lnTo>
                    <a:pt x="87807" y="94093"/>
                  </a:lnTo>
                  <a:lnTo>
                    <a:pt x="88611" y="92243"/>
                  </a:lnTo>
                  <a:lnTo>
                    <a:pt x="89481" y="90299"/>
                  </a:lnTo>
                  <a:lnTo>
                    <a:pt x="90351" y="88450"/>
                  </a:lnTo>
                  <a:lnTo>
                    <a:pt x="91221" y="86691"/>
                  </a:lnTo>
                  <a:lnTo>
                    <a:pt x="92091" y="84934"/>
                  </a:lnTo>
                  <a:lnTo>
                    <a:pt x="92626" y="84101"/>
                  </a:lnTo>
                  <a:lnTo>
                    <a:pt x="93027" y="83268"/>
                  </a:lnTo>
                  <a:lnTo>
                    <a:pt x="93563" y="82436"/>
                  </a:lnTo>
                  <a:lnTo>
                    <a:pt x="94032" y="81603"/>
                  </a:lnTo>
                  <a:lnTo>
                    <a:pt x="94501" y="80862"/>
                  </a:lnTo>
                  <a:lnTo>
                    <a:pt x="94968" y="80030"/>
                  </a:lnTo>
                  <a:lnTo>
                    <a:pt x="95503" y="79290"/>
                  </a:lnTo>
                  <a:lnTo>
                    <a:pt x="95972" y="78641"/>
                  </a:lnTo>
                  <a:lnTo>
                    <a:pt x="96508" y="77902"/>
                  </a:lnTo>
                  <a:lnTo>
                    <a:pt x="96977" y="77255"/>
                  </a:lnTo>
                  <a:lnTo>
                    <a:pt x="97512" y="76607"/>
                  </a:lnTo>
                  <a:lnTo>
                    <a:pt x="98047" y="76052"/>
                  </a:lnTo>
                  <a:lnTo>
                    <a:pt x="98583" y="75496"/>
                  </a:lnTo>
                  <a:lnTo>
                    <a:pt x="99118" y="74942"/>
                  </a:lnTo>
                  <a:lnTo>
                    <a:pt x="100122" y="73924"/>
                  </a:lnTo>
                  <a:lnTo>
                    <a:pt x="101193" y="72906"/>
                  </a:lnTo>
                  <a:lnTo>
                    <a:pt x="102263" y="71980"/>
                  </a:lnTo>
                  <a:lnTo>
                    <a:pt x="103268" y="71055"/>
                  </a:lnTo>
                  <a:lnTo>
                    <a:pt x="104272" y="70315"/>
                  </a:lnTo>
                  <a:lnTo>
                    <a:pt x="105275" y="69482"/>
                  </a:lnTo>
                  <a:lnTo>
                    <a:pt x="106213" y="68743"/>
                  </a:lnTo>
                  <a:lnTo>
                    <a:pt x="107149" y="67910"/>
                  </a:lnTo>
                  <a:lnTo>
                    <a:pt x="108085" y="67262"/>
                  </a:lnTo>
                  <a:lnTo>
                    <a:pt x="108955" y="66615"/>
                  </a:lnTo>
                  <a:lnTo>
                    <a:pt x="109825" y="65967"/>
                  </a:lnTo>
                  <a:lnTo>
                    <a:pt x="110696" y="65504"/>
                  </a:lnTo>
                  <a:lnTo>
                    <a:pt x="112369" y="64394"/>
                  </a:lnTo>
                  <a:lnTo>
                    <a:pt x="113841" y="63469"/>
                  </a:lnTo>
                  <a:lnTo>
                    <a:pt x="115180" y="62729"/>
                  </a:lnTo>
                  <a:lnTo>
                    <a:pt x="116385" y="61988"/>
                  </a:lnTo>
                  <a:lnTo>
                    <a:pt x="118392" y="61063"/>
                  </a:lnTo>
                  <a:lnTo>
                    <a:pt x="120000" y="60416"/>
                  </a:lnTo>
                  <a:lnTo>
                    <a:pt x="118392" y="56252"/>
                  </a:lnTo>
                  <a:lnTo>
                    <a:pt x="117590" y="56623"/>
                  </a:lnTo>
                  <a:lnTo>
                    <a:pt x="115515" y="57641"/>
                  </a:lnTo>
                  <a:lnTo>
                    <a:pt x="114042" y="58380"/>
                  </a:lnTo>
                  <a:lnTo>
                    <a:pt x="112369" y="59306"/>
                  </a:lnTo>
                  <a:lnTo>
                    <a:pt x="110495" y="60323"/>
                  </a:lnTo>
                  <a:lnTo>
                    <a:pt x="109491" y="60878"/>
                  </a:lnTo>
                  <a:lnTo>
                    <a:pt x="108488" y="61526"/>
                  </a:lnTo>
                  <a:lnTo>
                    <a:pt x="107417" y="62173"/>
                  </a:lnTo>
                  <a:lnTo>
                    <a:pt x="106413" y="62914"/>
                  </a:lnTo>
                  <a:lnTo>
                    <a:pt x="105275" y="63653"/>
                  </a:lnTo>
                  <a:lnTo>
                    <a:pt x="104204" y="64394"/>
                  </a:lnTo>
                  <a:lnTo>
                    <a:pt x="103133" y="65135"/>
                  </a:lnTo>
                  <a:lnTo>
                    <a:pt x="102063" y="66059"/>
                  </a:lnTo>
                  <a:lnTo>
                    <a:pt x="100992" y="66892"/>
                  </a:lnTo>
                  <a:lnTo>
                    <a:pt x="99922" y="67817"/>
                  </a:lnTo>
                  <a:lnTo>
                    <a:pt x="98851" y="68743"/>
                  </a:lnTo>
                  <a:lnTo>
                    <a:pt x="97847" y="69760"/>
                  </a:lnTo>
                  <a:lnTo>
                    <a:pt x="96776" y="70778"/>
                  </a:lnTo>
                  <a:lnTo>
                    <a:pt x="95838" y="71796"/>
                  </a:lnTo>
                  <a:lnTo>
                    <a:pt x="94902" y="72906"/>
                  </a:lnTo>
                  <a:lnTo>
                    <a:pt x="93965" y="74016"/>
                  </a:lnTo>
                  <a:lnTo>
                    <a:pt x="93162" y="75127"/>
                  </a:lnTo>
                  <a:lnTo>
                    <a:pt x="92761" y="75774"/>
                  </a:lnTo>
                  <a:lnTo>
                    <a:pt x="92358" y="76329"/>
                  </a:lnTo>
                  <a:lnTo>
                    <a:pt x="91957" y="76976"/>
                  </a:lnTo>
                  <a:lnTo>
                    <a:pt x="91556" y="77625"/>
                  </a:lnTo>
                  <a:lnTo>
                    <a:pt x="91153" y="78179"/>
                  </a:lnTo>
                  <a:lnTo>
                    <a:pt x="90820" y="78920"/>
                  </a:lnTo>
                  <a:lnTo>
                    <a:pt x="90417" y="79567"/>
                  </a:lnTo>
                  <a:lnTo>
                    <a:pt x="90082" y="80215"/>
                  </a:lnTo>
                  <a:lnTo>
                    <a:pt x="89347" y="81603"/>
                  </a:lnTo>
                  <a:lnTo>
                    <a:pt x="87875" y="84470"/>
                  </a:lnTo>
                  <a:lnTo>
                    <a:pt x="86470" y="87432"/>
                  </a:lnTo>
                  <a:lnTo>
                    <a:pt x="85197" y="90484"/>
                  </a:lnTo>
                  <a:lnTo>
                    <a:pt x="83926" y="93538"/>
                  </a:lnTo>
                  <a:lnTo>
                    <a:pt x="82789" y="96498"/>
                  </a:lnTo>
                  <a:lnTo>
                    <a:pt x="81716" y="99366"/>
                  </a:lnTo>
                  <a:lnTo>
                    <a:pt x="80780" y="102050"/>
                  </a:lnTo>
                  <a:lnTo>
                    <a:pt x="79910" y="104640"/>
                  </a:lnTo>
                  <a:lnTo>
                    <a:pt x="79174" y="106952"/>
                  </a:lnTo>
                  <a:lnTo>
                    <a:pt x="78505" y="108896"/>
                  </a:lnTo>
                  <a:lnTo>
                    <a:pt x="77635" y="111765"/>
                  </a:lnTo>
                  <a:lnTo>
                    <a:pt x="77300" y="112781"/>
                  </a:lnTo>
                  <a:lnTo>
                    <a:pt x="76630" y="112319"/>
                  </a:lnTo>
                  <a:lnTo>
                    <a:pt x="75760" y="111949"/>
                  </a:lnTo>
                  <a:lnTo>
                    <a:pt x="74623" y="111301"/>
                  </a:lnTo>
                  <a:lnTo>
                    <a:pt x="73218" y="110562"/>
                  </a:lnTo>
                  <a:lnTo>
                    <a:pt x="71612" y="109729"/>
                  </a:lnTo>
                  <a:lnTo>
                    <a:pt x="69804" y="108803"/>
                  </a:lnTo>
                  <a:lnTo>
                    <a:pt x="67797" y="107878"/>
                  </a:lnTo>
                  <a:lnTo>
                    <a:pt x="65656" y="107046"/>
                  </a:lnTo>
                  <a:lnTo>
                    <a:pt x="63447" y="106213"/>
                  </a:lnTo>
                  <a:lnTo>
                    <a:pt x="61103" y="105472"/>
                  </a:lnTo>
                  <a:lnTo>
                    <a:pt x="58762" y="104825"/>
                  </a:lnTo>
                  <a:lnTo>
                    <a:pt x="56420" y="104363"/>
                  </a:lnTo>
                  <a:lnTo>
                    <a:pt x="54010" y="103992"/>
                  </a:lnTo>
                  <a:lnTo>
                    <a:pt x="49459" y="103992"/>
                  </a:lnTo>
                  <a:lnTo>
                    <a:pt x="41294" y="105103"/>
                  </a:lnTo>
                  <a:lnTo>
                    <a:pt x="34802" y="106213"/>
                  </a:lnTo>
                  <a:lnTo>
                    <a:pt x="30452" y="107046"/>
                  </a:lnTo>
                  <a:lnTo>
                    <a:pt x="28846" y="107323"/>
                  </a:lnTo>
                  <a:lnTo>
                    <a:pt x="5623" y="42189"/>
                  </a:lnTo>
                  <a:lnTo>
                    <a:pt x="7630" y="41356"/>
                  </a:lnTo>
                  <a:lnTo>
                    <a:pt x="9973" y="40432"/>
                  </a:lnTo>
                  <a:lnTo>
                    <a:pt x="11445" y="39876"/>
                  </a:lnTo>
                  <a:lnTo>
                    <a:pt x="13051" y="39322"/>
                  </a:lnTo>
                  <a:lnTo>
                    <a:pt x="14791" y="38673"/>
                  </a:lnTo>
                  <a:lnTo>
                    <a:pt x="16665" y="38119"/>
                  </a:lnTo>
                  <a:lnTo>
                    <a:pt x="18740" y="37563"/>
                  </a:lnTo>
                  <a:lnTo>
                    <a:pt x="20815" y="37101"/>
                  </a:lnTo>
                  <a:lnTo>
                    <a:pt x="25300" y="36175"/>
                  </a:lnTo>
                  <a:lnTo>
                    <a:pt x="29917" y="35527"/>
                  </a:lnTo>
                  <a:lnTo>
                    <a:pt x="34534" y="35527"/>
                  </a:lnTo>
                  <a:lnTo>
                    <a:pt x="39018" y="36083"/>
                  </a:lnTo>
                  <a:lnTo>
                    <a:pt x="43100" y="37101"/>
                  </a:lnTo>
                  <a:lnTo>
                    <a:pt x="46715" y="38396"/>
                  </a:lnTo>
                  <a:lnTo>
                    <a:pt x="48321" y="39043"/>
                  </a:lnTo>
                  <a:lnTo>
                    <a:pt x="49726" y="39691"/>
                  </a:lnTo>
                  <a:lnTo>
                    <a:pt x="52069" y="40802"/>
                  </a:lnTo>
                  <a:lnTo>
                    <a:pt x="53609" y="41635"/>
                  </a:lnTo>
                  <a:lnTo>
                    <a:pt x="54076" y="41912"/>
                  </a:lnTo>
                  <a:lnTo>
                    <a:pt x="55147" y="39043"/>
                  </a:lnTo>
                  <a:lnTo>
                    <a:pt x="56420" y="35991"/>
                  </a:lnTo>
                  <a:lnTo>
                    <a:pt x="57156" y="34141"/>
                  </a:lnTo>
                  <a:lnTo>
                    <a:pt x="58092" y="32105"/>
                  </a:lnTo>
                  <a:lnTo>
                    <a:pt x="59096" y="29977"/>
                  </a:lnTo>
                  <a:lnTo>
                    <a:pt x="60167" y="27848"/>
                  </a:lnTo>
                  <a:lnTo>
                    <a:pt x="60770" y="26738"/>
                  </a:lnTo>
                  <a:lnTo>
                    <a:pt x="61438" y="25721"/>
                  </a:lnTo>
                  <a:lnTo>
                    <a:pt x="62041" y="24611"/>
                  </a:lnTo>
                  <a:lnTo>
                    <a:pt x="62711" y="23501"/>
                  </a:lnTo>
                  <a:lnTo>
                    <a:pt x="63380" y="22390"/>
                  </a:lnTo>
                  <a:lnTo>
                    <a:pt x="64116" y="21372"/>
                  </a:lnTo>
                  <a:lnTo>
                    <a:pt x="64852" y="20354"/>
                  </a:lnTo>
                  <a:lnTo>
                    <a:pt x="65588" y="19338"/>
                  </a:lnTo>
                  <a:lnTo>
                    <a:pt x="66324" y="18320"/>
                  </a:lnTo>
                  <a:lnTo>
                    <a:pt x="67127" y="17487"/>
                  </a:lnTo>
                  <a:lnTo>
                    <a:pt x="67998" y="16561"/>
                  </a:lnTo>
                  <a:lnTo>
                    <a:pt x="68801" y="15728"/>
                  </a:lnTo>
                  <a:lnTo>
                    <a:pt x="69671" y="14896"/>
                  </a:lnTo>
                  <a:lnTo>
                    <a:pt x="70540" y="14156"/>
                  </a:lnTo>
                  <a:lnTo>
                    <a:pt x="71410" y="13509"/>
                  </a:lnTo>
                  <a:lnTo>
                    <a:pt x="72280" y="12768"/>
                  </a:lnTo>
                  <a:lnTo>
                    <a:pt x="73218" y="12027"/>
                  </a:lnTo>
                  <a:lnTo>
                    <a:pt x="74088" y="11473"/>
                  </a:lnTo>
                  <a:lnTo>
                    <a:pt x="75024" y="10826"/>
                  </a:lnTo>
                  <a:lnTo>
                    <a:pt x="75962" y="10362"/>
                  </a:lnTo>
                  <a:lnTo>
                    <a:pt x="77769" y="9252"/>
                  </a:lnTo>
                  <a:lnTo>
                    <a:pt x="79575" y="8420"/>
                  </a:lnTo>
                  <a:lnTo>
                    <a:pt x="81315" y="7587"/>
                  </a:lnTo>
                  <a:lnTo>
                    <a:pt x="82989" y="6939"/>
                  </a:lnTo>
                  <a:lnTo>
                    <a:pt x="84529" y="6292"/>
                  </a:lnTo>
                  <a:lnTo>
                    <a:pt x="85934" y="5830"/>
                  </a:lnTo>
                  <a:lnTo>
                    <a:pt x="88276" y="5089"/>
                  </a:lnTo>
                  <a:lnTo>
                    <a:pt x="90417" y="4627"/>
                  </a:lnTo>
                  <a:lnTo>
                    <a:pt x="89950" y="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89" name="Shape 189"/>
            <p:cNvSpPr/>
            <p:nvPr/>
          </p:nvSpPr>
          <p:spPr>
            <a:xfrm>
              <a:off x="2393500" y="354150"/>
              <a:ext cx="479499" cy="1138924"/>
            </a:xfrm>
            <a:custGeom>
              <a:avLst/>
              <a:gdLst/>
              <a:ahLst/>
              <a:cxnLst/>
              <a:rect l="0" t="0" r="0" b="0"/>
              <a:pathLst>
                <a:path w="120000" h="120000" extrusionOk="0">
                  <a:moveTo>
                    <a:pt x="0" y="6769"/>
                  </a:moveTo>
                  <a:lnTo>
                    <a:pt x="101762" y="116338"/>
                  </a:lnTo>
                  <a:lnTo>
                    <a:pt x="120000" y="119997"/>
                  </a:lnTo>
                  <a:lnTo>
                    <a:pt x="7395" y="2"/>
                  </a:lnTo>
                  <a:lnTo>
                    <a:pt x="0" y="6769"/>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0" name="Shape 190"/>
            <p:cNvSpPr/>
            <p:nvPr/>
          </p:nvSpPr>
          <p:spPr>
            <a:xfrm>
              <a:off x="1036750" y="1236100"/>
              <a:ext cx="1840199" cy="1534749"/>
            </a:xfrm>
            <a:custGeom>
              <a:avLst/>
              <a:gdLst/>
              <a:ahLst/>
              <a:cxnLst/>
              <a:rect l="0" t="0" r="0" b="0"/>
              <a:pathLst>
                <a:path w="120000" h="120000" extrusionOk="0">
                  <a:moveTo>
                    <a:pt x="8668" y="0"/>
                  </a:moveTo>
                  <a:lnTo>
                    <a:pt x="0" y="4886"/>
                  </a:lnTo>
                  <a:lnTo>
                    <a:pt x="26131" y="119998"/>
                  </a:lnTo>
                  <a:lnTo>
                    <a:pt x="26837" y="119591"/>
                  </a:lnTo>
                  <a:lnTo>
                    <a:pt x="28700" y="118369"/>
                  </a:lnTo>
                  <a:lnTo>
                    <a:pt x="30048" y="117419"/>
                  </a:lnTo>
                  <a:lnTo>
                    <a:pt x="31589" y="116469"/>
                  </a:lnTo>
                  <a:lnTo>
                    <a:pt x="33322" y="115382"/>
                  </a:lnTo>
                  <a:lnTo>
                    <a:pt x="35313" y="114298"/>
                  </a:lnTo>
                  <a:lnTo>
                    <a:pt x="37303" y="113211"/>
                  </a:lnTo>
                  <a:lnTo>
                    <a:pt x="39486" y="112126"/>
                  </a:lnTo>
                  <a:lnTo>
                    <a:pt x="41732" y="111039"/>
                  </a:lnTo>
                  <a:lnTo>
                    <a:pt x="44044" y="109952"/>
                  </a:lnTo>
                  <a:lnTo>
                    <a:pt x="46356" y="109139"/>
                  </a:lnTo>
                  <a:lnTo>
                    <a:pt x="48668" y="108189"/>
                  </a:lnTo>
                  <a:lnTo>
                    <a:pt x="53226" y="106967"/>
                  </a:lnTo>
                  <a:lnTo>
                    <a:pt x="62600" y="106967"/>
                  </a:lnTo>
                  <a:lnTo>
                    <a:pt x="71587" y="109002"/>
                  </a:lnTo>
                  <a:lnTo>
                    <a:pt x="75376" y="110224"/>
                  </a:lnTo>
                  <a:lnTo>
                    <a:pt x="78394" y="111311"/>
                  </a:lnTo>
                  <a:lnTo>
                    <a:pt x="81090" y="112532"/>
                  </a:lnTo>
                  <a:lnTo>
                    <a:pt x="81604" y="110633"/>
                  </a:lnTo>
                  <a:lnTo>
                    <a:pt x="82246" y="108324"/>
                  </a:lnTo>
                  <a:lnTo>
                    <a:pt x="83209" y="105474"/>
                  </a:lnTo>
                  <a:lnTo>
                    <a:pt x="84237" y="101809"/>
                  </a:lnTo>
                  <a:lnTo>
                    <a:pt x="85520" y="97872"/>
                  </a:lnTo>
                  <a:lnTo>
                    <a:pt x="86933" y="93392"/>
                  </a:lnTo>
                  <a:lnTo>
                    <a:pt x="88474" y="88642"/>
                  </a:lnTo>
                  <a:lnTo>
                    <a:pt x="89308" y="86199"/>
                  </a:lnTo>
                  <a:lnTo>
                    <a:pt x="90143" y="83755"/>
                  </a:lnTo>
                  <a:lnTo>
                    <a:pt x="91041" y="81312"/>
                  </a:lnTo>
                  <a:lnTo>
                    <a:pt x="91428" y="80090"/>
                  </a:lnTo>
                  <a:lnTo>
                    <a:pt x="91876" y="78868"/>
                  </a:lnTo>
                  <a:lnTo>
                    <a:pt x="92326" y="77647"/>
                  </a:lnTo>
                  <a:lnTo>
                    <a:pt x="92776" y="76425"/>
                  </a:lnTo>
                  <a:lnTo>
                    <a:pt x="93224" y="75203"/>
                  </a:lnTo>
                  <a:lnTo>
                    <a:pt x="93674" y="73982"/>
                  </a:lnTo>
                  <a:lnTo>
                    <a:pt x="94124" y="72895"/>
                  </a:lnTo>
                  <a:lnTo>
                    <a:pt x="94638" y="71673"/>
                  </a:lnTo>
                  <a:lnTo>
                    <a:pt x="95088" y="70451"/>
                  </a:lnTo>
                  <a:lnTo>
                    <a:pt x="95536" y="69366"/>
                  </a:lnTo>
                  <a:lnTo>
                    <a:pt x="96049" y="68280"/>
                  </a:lnTo>
                  <a:lnTo>
                    <a:pt x="96499" y="67193"/>
                  </a:lnTo>
                  <a:lnTo>
                    <a:pt x="96949" y="65971"/>
                  </a:lnTo>
                  <a:lnTo>
                    <a:pt x="97398" y="64886"/>
                  </a:lnTo>
                  <a:lnTo>
                    <a:pt x="97848" y="63936"/>
                  </a:lnTo>
                  <a:lnTo>
                    <a:pt x="98361" y="62849"/>
                  </a:lnTo>
                  <a:lnTo>
                    <a:pt x="98746" y="61899"/>
                  </a:lnTo>
                  <a:lnTo>
                    <a:pt x="99259" y="60949"/>
                  </a:lnTo>
                  <a:lnTo>
                    <a:pt x="99709" y="60000"/>
                  </a:lnTo>
                  <a:lnTo>
                    <a:pt x="100159" y="59050"/>
                  </a:lnTo>
                  <a:lnTo>
                    <a:pt x="100608" y="58234"/>
                  </a:lnTo>
                  <a:lnTo>
                    <a:pt x="101058" y="57419"/>
                  </a:lnTo>
                  <a:lnTo>
                    <a:pt x="101957" y="55928"/>
                  </a:lnTo>
                  <a:lnTo>
                    <a:pt x="102791" y="54569"/>
                  </a:lnTo>
                  <a:lnTo>
                    <a:pt x="103690" y="53348"/>
                  </a:lnTo>
                  <a:lnTo>
                    <a:pt x="104525" y="52126"/>
                  </a:lnTo>
                  <a:lnTo>
                    <a:pt x="105360" y="51041"/>
                  </a:lnTo>
                  <a:lnTo>
                    <a:pt x="106194" y="49954"/>
                  </a:lnTo>
                  <a:lnTo>
                    <a:pt x="107029" y="48867"/>
                  </a:lnTo>
                  <a:lnTo>
                    <a:pt x="107799" y="47917"/>
                  </a:lnTo>
                  <a:lnTo>
                    <a:pt x="108570" y="46967"/>
                  </a:lnTo>
                  <a:lnTo>
                    <a:pt x="109341" y="46154"/>
                  </a:lnTo>
                  <a:lnTo>
                    <a:pt x="110881" y="44524"/>
                  </a:lnTo>
                  <a:lnTo>
                    <a:pt x="112293" y="43167"/>
                  </a:lnTo>
                  <a:lnTo>
                    <a:pt x="113641" y="41946"/>
                  </a:lnTo>
                  <a:lnTo>
                    <a:pt x="114861" y="40859"/>
                  </a:lnTo>
                  <a:lnTo>
                    <a:pt x="116017" y="40046"/>
                  </a:lnTo>
                  <a:lnTo>
                    <a:pt x="116980" y="39366"/>
                  </a:lnTo>
                  <a:lnTo>
                    <a:pt x="118586" y="38281"/>
                  </a:lnTo>
                  <a:lnTo>
                    <a:pt x="119998" y="37466"/>
                  </a:lnTo>
                  <a:lnTo>
                    <a:pt x="112807" y="21720"/>
                  </a:lnTo>
                  <a:lnTo>
                    <a:pt x="109468" y="26064"/>
                  </a:lnTo>
                  <a:lnTo>
                    <a:pt x="114091" y="34750"/>
                  </a:lnTo>
                  <a:lnTo>
                    <a:pt x="112486" y="36109"/>
                  </a:lnTo>
                  <a:lnTo>
                    <a:pt x="111651" y="36922"/>
                  </a:lnTo>
                  <a:lnTo>
                    <a:pt x="110689" y="37872"/>
                  </a:lnTo>
                  <a:lnTo>
                    <a:pt x="109660" y="38959"/>
                  </a:lnTo>
                  <a:lnTo>
                    <a:pt x="108441" y="40316"/>
                  </a:lnTo>
                  <a:lnTo>
                    <a:pt x="107158" y="41674"/>
                  </a:lnTo>
                  <a:lnTo>
                    <a:pt x="105745" y="43167"/>
                  </a:lnTo>
                  <a:lnTo>
                    <a:pt x="105039" y="44117"/>
                  </a:lnTo>
                  <a:lnTo>
                    <a:pt x="104396" y="44933"/>
                  </a:lnTo>
                  <a:lnTo>
                    <a:pt x="103625" y="45883"/>
                  </a:lnTo>
                  <a:lnTo>
                    <a:pt x="102919" y="46833"/>
                  </a:lnTo>
                  <a:lnTo>
                    <a:pt x="102213" y="47783"/>
                  </a:lnTo>
                  <a:lnTo>
                    <a:pt x="101442" y="48733"/>
                  </a:lnTo>
                  <a:lnTo>
                    <a:pt x="100736" y="49819"/>
                  </a:lnTo>
                  <a:lnTo>
                    <a:pt x="100030" y="50904"/>
                  </a:lnTo>
                  <a:lnTo>
                    <a:pt x="99259" y="51991"/>
                  </a:lnTo>
                  <a:lnTo>
                    <a:pt x="98490" y="53213"/>
                  </a:lnTo>
                  <a:lnTo>
                    <a:pt x="97848" y="54434"/>
                  </a:lnTo>
                  <a:lnTo>
                    <a:pt x="97076" y="55519"/>
                  </a:lnTo>
                  <a:lnTo>
                    <a:pt x="96436" y="56878"/>
                  </a:lnTo>
                  <a:lnTo>
                    <a:pt x="95665" y="58234"/>
                  </a:lnTo>
                  <a:lnTo>
                    <a:pt x="94959" y="59863"/>
                  </a:lnTo>
                  <a:lnTo>
                    <a:pt x="94253" y="61493"/>
                  </a:lnTo>
                  <a:lnTo>
                    <a:pt x="93482" y="63121"/>
                  </a:lnTo>
                  <a:lnTo>
                    <a:pt x="93097" y="64071"/>
                  </a:lnTo>
                  <a:lnTo>
                    <a:pt x="92711" y="65021"/>
                  </a:lnTo>
                  <a:lnTo>
                    <a:pt x="92326" y="65971"/>
                  </a:lnTo>
                  <a:lnTo>
                    <a:pt x="92005" y="66923"/>
                  </a:lnTo>
                  <a:lnTo>
                    <a:pt x="91620" y="67873"/>
                  </a:lnTo>
                  <a:lnTo>
                    <a:pt x="91235" y="68823"/>
                  </a:lnTo>
                  <a:lnTo>
                    <a:pt x="90849" y="69908"/>
                  </a:lnTo>
                  <a:lnTo>
                    <a:pt x="90464" y="70858"/>
                  </a:lnTo>
                  <a:lnTo>
                    <a:pt x="90079" y="71945"/>
                  </a:lnTo>
                  <a:lnTo>
                    <a:pt x="89758" y="72895"/>
                  </a:lnTo>
                  <a:lnTo>
                    <a:pt x="88281" y="77103"/>
                  </a:lnTo>
                  <a:lnTo>
                    <a:pt x="86869" y="81312"/>
                  </a:lnTo>
                  <a:lnTo>
                    <a:pt x="85520" y="85383"/>
                  </a:lnTo>
                  <a:lnTo>
                    <a:pt x="84300" y="89455"/>
                  </a:lnTo>
                  <a:lnTo>
                    <a:pt x="83209" y="93120"/>
                  </a:lnTo>
                  <a:lnTo>
                    <a:pt x="82117" y="96650"/>
                  </a:lnTo>
                  <a:lnTo>
                    <a:pt x="81283" y="99500"/>
                  </a:lnTo>
                  <a:lnTo>
                    <a:pt x="80063" y="103981"/>
                  </a:lnTo>
                  <a:lnTo>
                    <a:pt x="79550" y="105609"/>
                  </a:lnTo>
                  <a:lnTo>
                    <a:pt x="78971" y="105065"/>
                  </a:lnTo>
                  <a:lnTo>
                    <a:pt x="77109" y="103709"/>
                  </a:lnTo>
                  <a:lnTo>
                    <a:pt x="75826" y="102894"/>
                  </a:lnTo>
                  <a:lnTo>
                    <a:pt x="74220" y="101944"/>
                  </a:lnTo>
                  <a:lnTo>
                    <a:pt x="72422" y="100994"/>
                  </a:lnTo>
                  <a:lnTo>
                    <a:pt x="70368" y="100179"/>
                  </a:lnTo>
                  <a:lnTo>
                    <a:pt x="68121" y="99366"/>
                  </a:lnTo>
                  <a:lnTo>
                    <a:pt x="65681" y="98687"/>
                  </a:lnTo>
                  <a:lnTo>
                    <a:pt x="60224" y="98007"/>
                  </a:lnTo>
                  <a:lnTo>
                    <a:pt x="54189" y="98279"/>
                  </a:lnTo>
                  <a:lnTo>
                    <a:pt x="47704" y="100044"/>
                  </a:lnTo>
                  <a:lnTo>
                    <a:pt x="44494" y="101266"/>
                  </a:lnTo>
                  <a:lnTo>
                    <a:pt x="41669" y="102622"/>
                  </a:lnTo>
                  <a:lnTo>
                    <a:pt x="39228" y="103709"/>
                  </a:lnTo>
                  <a:lnTo>
                    <a:pt x="37111" y="104796"/>
                  </a:lnTo>
                  <a:lnTo>
                    <a:pt x="35184" y="105746"/>
                  </a:lnTo>
                  <a:lnTo>
                    <a:pt x="33643" y="106696"/>
                  </a:lnTo>
                  <a:lnTo>
                    <a:pt x="31203" y="108189"/>
                  </a:lnTo>
                  <a:lnTo>
                    <a:pt x="28764" y="110224"/>
                  </a:lnTo>
                  <a:lnTo>
                    <a:pt x="28314" y="111039"/>
                  </a:lnTo>
                  <a:lnTo>
                    <a:pt x="5136" y="9232"/>
                  </a:lnTo>
                  <a:lnTo>
                    <a:pt x="9952" y="6651"/>
                  </a:lnTo>
                  <a:lnTo>
                    <a:pt x="8668"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1" name="Shape 191"/>
            <p:cNvSpPr/>
            <p:nvPr/>
          </p:nvSpPr>
          <p:spPr>
            <a:xfrm>
              <a:off x="986525" y="1470475"/>
              <a:ext cx="420449" cy="1423624"/>
            </a:xfrm>
            <a:custGeom>
              <a:avLst/>
              <a:gdLst/>
              <a:ahLst/>
              <a:cxnLst/>
              <a:rect l="0" t="0" r="0" b="0"/>
              <a:pathLst>
                <a:path w="120000" h="120000" extrusionOk="0">
                  <a:moveTo>
                    <a:pt x="39343" y="0"/>
                  </a:moveTo>
                  <a:lnTo>
                    <a:pt x="7" y="7025"/>
                  </a:lnTo>
                  <a:lnTo>
                    <a:pt x="102012" y="119999"/>
                  </a:lnTo>
                  <a:lnTo>
                    <a:pt x="119992" y="117658"/>
                  </a:lnTo>
                  <a:lnTo>
                    <a:pt x="21362" y="10536"/>
                  </a:lnTo>
                  <a:lnTo>
                    <a:pt x="46935" y="6439"/>
                  </a:lnTo>
                  <a:lnTo>
                    <a:pt x="39343"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2" name="Shape 192"/>
            <p:cNvSpPr/>
            <p:nvPr/>
          </p:nvSpPr>
          <p:spPr>
            <a:xfrm>
              <a:off x="1446325" y="1746525"/>
              <a:ext cx="1462124" cy="1147574"/>
            </a:xfrm>
            <a:custGeom>
              <a:avLst/>
              <a:gdLst/>
              <a:ahLst/>
              <a:cxnLst/>
              <a:rect l="0" t="0" r="0" b="0"/>
              <a:pathLst>
                <a:path w="120000" h="120000" extrusionOk="0">
                  <a:moveTo>
                    <a:pt x="2" y="115825"/>
                  </a:moveTo>
                  <a:lnTo>
                    <a:pt x="970" y="115098"/>
                  </a:lnTo>
                  <a:lnTo>
                    <a:pt x="3395" y="113644"/>
                  </a:lnTo>
                  <a:lnTo>
                    <a:pt x="5092" y="112557"/>
                  </a:lnTo>
                  <a:lnTo>
                    <a:pt x="7031" y="111286"/>
                  </a:lnTo>
                  <a:lnTo>
                    <a:pt x="9132" y="110013"/>
                  </a:lnTo>
                  <a:lnTo>
                    <a:pt x="11475" y="108562"/>
                  </a:lnTo>
                  <a:lnTo>
                    <a:pt x="13818" y="107109"/>
                  </a:lnTo>
                  <a:lnTo>
                    <a:pt x="16324" y="105658"/>
                  </a:lnTo>
                  <a:lnTo>
                    <a:pt x="18747" y="104204"/>
                  </a:lnTo>
                  <a:lnTo>
                    <a:pt x="21092" y="102754"/>
                  </a:lnTo>
                  <a:lnTo>
                    <a:pt x="23435" y="101483"/>
                  </a:lnTo>
                  <a:lnTo>
                    <a:pt x="25616" y="100210"/>
                  </a:lnTo>
                  <a:lnTo>
                    <a:pt x="29334" y="98215"/>
                  </a:lnTo>
                  <a:lnTo>
                    <a:pt x="33536" y="96942"/>
                  </a:lnTo>
                  <a:lnTo>
                    <a:pt x="39111" y="96218"/>
                  </a:lnTo>
                  <a:lnTo>
                    <a:pt x="52202" y="95491"/>
                  </a:lnTo>
                  <a:lnTo>
                    <a:pt x="68606" y="96218"/>
                  </a:lnTo>
                  <a:lnTo>
                    <a:pt x="69332" y="94221"/>
                  </a:lnTo>
                  <a:lnTo>
                    <a:pt x="69736" y="93131"/>
                  </a:lnTo>
                  <a:lnTo>
                    <a:pt x="70221" y="91860"/>
                  </a:lnTo>
                  <a:lnTo>
                    <a:pt x="70787" y="90590"/>
                  </a:lnTo>
                  <a:lnTo>
                    <a:pt x="71353" y="88956"/>
                  </a:lnTo>
                  <a:lnTo>
                    <a:pt x="72000" y="87322"/>
                  </a:lnTo>
                  <a:lnTo>
                    <a:pt x="72808" y="85505"/>
                  </a:lnTo>
                  <a:lnTo>
                    <a:pt x="73534" y="83510"/>
                  </a:lnTo>
                  <a:lnTo>
                    <a:pt x="74423" y="81513"/>
                  </a:lnTo>
                  <a:lnTo>
                    <a:pt x="75313" y="79333"/>
                  </a:lnTo>
                  <a:lnTo>
                    <a:pt x="75797" y="78062"/>
                  </a:lnTo>
                  <a:lnTo>
                    <a:pt x="76282" y="76975"/>
                  </a:lnTo>
                  <a:lnTo>
                    <a:pt x="76766" y="75885"/>
                  </a:lnTo>
                  <a:lnTo>
                    <a:pt x="77252" y="74614"/>
                  </a:lnTo>
                  <a:lnTo>
                    <a:pt x="77736" y="73524"/>
                  </a:lnTo>
                  <a:lnTo>
                    <a:pt x="78221" y="72254"/>
                  </a:lnTo>
                  <a:lnTo>
                    <a:pt x="79271" y="69893"/>
                  </a:lnTo>
                  <a:lnTo>
                    <a:pt x="79837" y="68622"/>
                  </a:lnTo>
                  <a:lnTo>
                    <a:pt x="80404" y="67352"/>
                  </a:lnTo>
                  <a:lnTo>
                    <a:pt x="80968" y="66081"/>
                  </a:lnTo>
                  <a:lnTo>
                    <a:pt x="81454" y="64811"/>
                  </a:lnTo>
                  <a:lnTo>
                    <a:pt x="82585" y="62270"/>
                  </a:lnTo>
                  <a:lnTo>
                    <a:pt x="83231" y="61180"/>
                  </a:lnTo>
                  <a:lnTo>
                    <a:pt x="83797" y="59909"/>
                  </a:lnTo>
                  <a:lnTo>
                    <a:pt x="84362" y="58639"/>
                  </a:lnTo>
                  <a:lnTo>
                    <a:pt x="85010" y="57368"/>
                  </a:lnTo>
                  <a:lnTo>
                    <a:pt x="85574" y="56095"/>
                  </a:lnTo>
                  <a:lnTo>
                    <a:pt x="86141" y="55008"/>
                  </a:lnTo>
                  <a:lnTo>
                    <a:pt x="86787" y="53918"/>
                  </a:lnTo>
                  <a:lnTo>
                    <a:pt x="87353" y="52647"/>
                  </a:lnTo>
                  <a:lnTo>
                    <a:pt x="87917" y="51557"/>
                  </a:lnTo>
                  <a:lnTo>
                    <a:pt x="88564" y="50286"/>
                  </a:lnTo>
                  <a:lnTo>
                    <a:pt x="89776" y="48109"/>
                  </a:lnTo>
                  <a:lnTo>
                    <a:pt x="90989" y="45931"/>
                  </a:lnTo>
                  <a:lnTo>
                    <a:pt x="92202" y="43934"/>
                  </a:lnTo>
                  <a:lnTo>
                    <a:pt x="93332" y="41937"/>
                  </a:lnTo>
                  <a:lnTo>
                    <a:pt x="94545" y="40120"/>
                  </a:lnTo>
                  <a:lnTo>
                    <a:pt x="95675" y="38486"/>
                  </a:lnTo>
                  <a:lnTo>
                    <a:pt x="96806" y="37035"/>
                  </a:lnTo>
                  <a:lnTo>
                    <a:pt x="97856" y="35581"/>
                  </a:lnTo>
                  <a:lnTo>
                    <a:pt x="98907" y="34311"/>
                  </a:lnTo>
                  <a:lnTo>
                    <a:pt x="99957" y="33040"/>
                  </a:lnTo>
                  <a:lnTo>
                    <a:pt x="100848" y="31950"/>
                  </a:lnTo>
                  <a:lnTo>
                    <a:pt x="102705" y="29773"/>
                  </a:lnTo>
                  <a:lnTo>
                    <a:pt x="104242" y="28139"/>
                  </a:lnTo>
                  <a:lnTo>
                    <a:pt x="105696" y="26505"/>
                  </a:lnTo>
                  <a:lnTo>
                    <a:pt x="106907" y="25234"/>
                  </a:lnTo>
                  <a:lnTo>
                    <a:pt x="109008" y="23237"/>
                  </a:lnTo>
                  <a:lnTo>
                    <a:pt x="112322" y="21060"/>
                  </a:lnTo>
                  <a:lnTo>
                    <a:pt x="105776" y="3631"/>
                  </a:lnTo>
                  <a:lnTo>
                    <a:pt x="109654" y="0"/>
                  </a:lnTo>
                  <a:lnTo>
                    <a:pt x="119997" y="25598"/>
                  </a:lnTo>
                  <a:lnTo>
                    <a:pt x="119191" y="26142"/>
                  </a:lnTo>
                  <a:lnTo>
                    <a:pt x="117090" y="27775"/>
                  </a:lnTo>
                  <a:lnTo>
                    <a:pt x="115553" y="29046"/>
                  </a:lnTo>
                  <a:lnTo>
                    <a:pt x="113856" y="30316"/>
                  </a:lnTo>
                  <a:lnTo>
                    <a:pt x="111917" y="31950"/>
                  </a:lnTo>
                  <a:lnTo>
                    <a:pt x="109816" y="33948"/>
                  </a:lnTo>
                  <a:lnTo>
                    <a:pt x="107635" y="35945"/>
                  </a:lnTo>
                  <a:lnTo>
                    <a:pt x="106423" y="37035"/>
                  </a:lnTo>
                  <a:lnTo>
                    <a:pt x="105292" y="38305"/>
                  </a:lnTo>
                  <a:lnTo>
                    <a:pt x="104160" y="39396"/>
                  </a:lnTo>
                  <a:lnTo>
                    <a:pt x="102949" y="40847"/>
                  </a:lnTo>
                  <a:lnTo>
                    <a:pt x="101736" y="42117"/>
                  </a:lnTo>
                  <a:lnTo>
                    <a:pt x="100604" y="43388"/>
                  </a:lnTo>
                  <a:lnTo>
                    <a:pt x="99393" y="44841"/>
                  </a:lnTo>
                  <a:lnTo>
                    <a:pt x="98261" y="46292"/>
                  </a:lnTo>
                  <a:lnTo>
                    <a:pt x="97050" y="47926"/>
                  </a:lnTo>
                  <a:lnTo>
                    <a:pt x="95917" y="49379"/>
                  </a:lnTo>
                  <a:lnTo>
                    <a:pt x="94787" y="51013"/>
                  </a:lnTo>
                  <a:lnTo>
                    <a:pt x="93736" y="52647"/>
                  </a:lnTo>
                  <a:lnTo>
                    <a:pt x="92686" y="54281"/>
                  </a:lnTo>
                  <a:lnTo>
                    <a:pt x="91635" y="55915"/>
                  </a:lnTo>
                  <a:lnTo>
                    <a:pt x="90665" y="57729"/>
                  </a:lnTo>
                  <a:lnTo>
                    <a:pt x="89614" y="59546"/>
                  </a:lnTo>
                  <a:lnTo>
                    <a:pt x="88646" y="61543"/>
                  </a:lnTo>
                  <a:lnTo>
                    <a:pt x="87595" y="63357"/>
                  </a:lnTo>
                  <a:lnTo>
                    <a:pt x="86707" y="65538"/>
                  </a:lnTo>
                  <a:lnTo>
                    <a:pt x="85736" y="67532"/>
                  </a:lnTo>
                  <a:lnTo>
                    <a:pt x="84766" y="69530"/>
                  </a:lnTo>
                  <a:lnTo>
                    <a:pt x="83877" y="71710"/>
                  </a:lnTo>
                  <a:lnTo>
                    <a:pt x="82909" y="73707"/>
                  </a:lnTo>
                  <a:lnTo>
                    <a:pt x="81938" y="75885"/>
                  </a:lnTo>
                  <a:lnTo>
                    <a:pt x="81130" y="77882"/>
                  </a:lnTo>
                  <a:lnTo>
                    <a:pt x="80242" y="80060"/>
                  </a:lnTo>
                  <a:lnTo>
                    <a:pt x="79433" y="82057"/>
                  </a:lnTo>
                  <a:lnTo>
                    <a:pt x="78545" y="84054"/>
                  </a:lnTo>
                  <a:lnTo>
                    <a:pt x="77816" y="86051"/>
                  </a:lnTo>
                  <a:lnTo>
                    <a:pt x="77010" y="88049"/>
                  </a:lnTo>
                  <a:lnTo>
                    <a:pt x="76282" y="89863"/>
                  </a:lnTo>
                  <a:lnTo>
                    <a:pt x="75635" y="91680"/>
                  </a:lnTo>
                  <a:lnTo>
                    <a:pt x="74989" y="93494"/>
                  </a:lnTo>
                  <a:lnTo>
                    <a:pt x="74343" y="95128"/>
                  </a:lnTo>
                  <a:lnTo>
                    <a:pt x="73776" y="96762"/>
                  </a:lnTo>
                  <a:lnTo>
                    <a:pt x="73212" y="98215"/>
                  </a:lnTo>
                  <a:lnTo>
                    <a:pt x="72726" y="99486"/>
                  </a:lnTo>
                  <a:lnTo>
                    <a:pt x="72322" y="100937"/>
                  </a:lnTo>
                  <a:lnTo>
                    <a:pt x="71515" y="103117"/>
                  </a:lnTo>
                  <a:lnTo>
                    <a:pt x="70949" y="104568"/>
                  </a:lnTo>
                  <a:lnTo>
                    <a:pt x="70465" y="106021"/>
                  </a:lnTo>
                  <a:lnTo>
                    <a:pt x="37981" y="108562"/>
                  </a:lnTo>
                  <a:lnTo>
                    <a:pt x="30385" y="111286"/>
                  </a:lnTo>
                  <a:lnTo>
                    <a:pt x="26747" y="113281"/>
                  </a:lnTo>
                  <a:lnTo>
                    <a:pt x="23435" y="115098"/>
                  </a:lnTo>
                  <a:lnTo>
                    <a:pt x="20606" y="116912"/>
                  </a:lnTo>
                  <a:lnTo>
                    <a:pt x="18425" y="118546"/>
                  </a:lnTo>
                  <a:lnTo>
                    <a:pt x="16486" y="120000"/>
                  </a:lnTo>
                  <a:lnTo>
                    <a:pt x="2" y="115825"/>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3" name="Shape 193"/>
            <p:cNvSpPr/>
            <p:nvPr/>
          </p:nvSpPr>
          <p:spPr>
            <a:xfrm>
              <a:off x="266800" y="522550"/>
              <a:ext cx="116200" cy="203149"/>
            </a:xfrm>
            <a:custGeom>
              <a:avLst/>
              <a:gdLst/>
              <a:ahLst/>
              <a:cxnLst/>
              <a:rect l="0" t="0" r="0" b="0"/>
              <a:pathLst>
                <a:path w="120000" h="120000" extrusionOk="0">
                  <a:moveTo>
                    <a:pt x="86437" y="113841"/>
                  </a:moveTo>
                  <a:lnTo>
                    <a:pt x="80344" y="116913"/>
                  </a:lnTo>
                  <a:lnTo>
                    <a:pt x="73218" y="118966"/>
                  </a:lnTo>
                  <a:lnTo>
                    <a:pt x="66118" y="120000"/>
                  </a:lnTo>
                  <a:lnTo>
                    <a:pt x="57986" y="120000"/>
                  </a:lnTo>
                  <a:lnTo>
                    <a:pt x="50860" y="118966"/>
                  </a:lnTo>
                  <a:lnTo>
                    <a:pt x="42728" y="117947"/>
                  </a:lnTo>
                  <a:lnTo>
                    <a:pt x="36635" y="114875"/>
                  </a:lnTo>
                  <a:lnTo>
                    <a:pt x="29509" y="111789"/>
                  </a:lnTo>
                  <a:lnTo>
                    <a:pt x="23416" y="107683"/>
                  </a:lnTo>
                  <a:lnTo>
                    <a:pt x="17297" y="102559"/>
                  </a:lnTo>
                  <a:lnTo>
                    <a:pt x="13244" y="96416"/>
                  </a:lnTo>
                  <a:lnTo>
                    <a:pt x="8158" y="90258"/>
                  </a:lnTo>
                  <a:lnTo>
                    <a:pt x="5111" y="83081"/>
                  </a:lnTo>
                  <a:lnTo>
                    <a:pt x="3072" y="75904"/>
                  </a:lnTo>
                  <a:lnTo>
                    <a:pt x="1032" y="68727"/>
                  </a:lnTo>
                  <a:lnTo>
                    <a:pt x="25" y="61535"/>
                  </a:lnTo>
                  <a:lnTo>
                    <a:pt x="1032" y="54358"/>
                  </a:lnTo>
                  <a:lnTo>
                    <a:pt x="2065" y="46162"/>
                  </a:lnTo>
                  <a:lnTo>
                    <a:pt x="4079" y="38985"/>
                  </a:lnTo>
                  <a:lnTo>
                    <a:pt x="7125" y="31809"/>
                  </a:lnTo>
                  <a:lnTo>
                    <a:pt x="11204" y="25650"/>
                  </a:lnTo>
                  <a:lnTo>
                    <a:pt x="16290" y="19492"/>
                  </a:lnTo>
                  <a:lnTo>
                    <a:pt x="21376" y="15387"/>
                  </a:lnTo>
                  <a:lnTo>
                    <a:pt x="27469" y="10263"/>
                  </a:lnTo>
                  <a:lnTo>
                    <a:pt x="33562" y="6158"/>
                  </a:lnTo>
                  <a:lnTo>
                    <a:pt x="40688" y="3086"/>
                  </a:lnTo>
                  <a:lnTo>
                    <a:pt x="47814" y="1033"/>
                  </a:lnTo>
                  <a:lnTo>
                    <a:pt x="54913" y="14"/>
                  </a:lnTo>
                  <a:lnTo>
                    <a:pt x="62039" y="14"/>
                  </a:lnTo>
                  <a:lnTo>
                    <a:pt x="70172" y="1033"/>
                  </a:lnTo>
                  <a:lnTo>
                    <a:pt x="77297" y="2067"/>
                  </a:lnTo>
                  <a:lnTo>
                    <a:pt x="84423" y="5139"/>
                  </a:lnTo>
                  <a:lnTo>
                    <a:pt x="90516" y="8210"/>
                  </a:lnTo>
                  <a:lnTo>
                    <a:pt x="96609" y="12316"/>
                  </a:lnTo>
                  <a:lnTo>
                    <a:pt x="102702" y="17440"/>
                  </a:lnTo>
                  <a:lnTo>
                    <a:pt x="107788" y="23598"/>
                  </a:lnTo>
                  <a:lnTo>
                    <a:pt x="111867" y="29756"/>
                  </a:lnTo>
                  <a:lnTo>
                    <a:pt x="114913" y="36933"/>
                  </a:lnTo>
                  <a:lnTo>
                    <a:pt x="117960" y="44110"/>
                  </a:lnTo>
                  <a:lnTo>
                    <a:pt x="118993" y="51287"/>
                  </a:lnTo>
                  <a:lnTo>
                    <a:pt x="120000" y="58464"/>
                  </a:lnTo>
                  <a:lnTo>
                    <a:pt x="118993" y="66674"/>
                  </a:lnTo>
                  <a:lnTo>
                    <a:pt x="117960" y="73851"/>
                  </a:lnTo>
                  <a:lnTo>
                    <a:pt x="115920" y="81028"/>
                  </a:lnTo>
                  <a:lnTo>
                    <a:pt x="112874" y="87186"/>
                  </a:lnTo>
                  <a:lnTo>
                    <a:pt x="108820" y="94363"/>
                  </a:lnTo>
                  <a:lnTo>
                    <a:pt x="104741" y="100507"/>
                  </a:lnTo>
                  <a:lnTo>
                    <a:pt x="99655" y="105646"/>
                  </a:lnTo>
                  <a:lnTo>
                    <a:pt x="93562" y="109736"/>
                  </a:lnTo>
                  <a:lnTo>
                    <a:pt x="86437" y="11384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4" name="Shape 194"/>
            <p:cNvSpPr/>
            <p:nvPr/>
          </p:nvSpPr>
          <p:spPr>
            <a:xfrm>
              <a:off x="310125" y="1210050"/>
              <a:ext cx="44324" cy="170174"/>
            </a:xfrm>
            <a:custGeom>
              <a:avLst/>
              <a:gdLst/>
              <a:ahLst/>
              <a:cxnLst/>
              <a:rect l="0" t="0" r="0" b="0"/>
              <a:pathLst>
                <a:path w="120000" h="120000" extrusionOk="0">
                  <a:moveTo>
                    <a:pt x="67" y="119982"/>
                  </a:moveTo>
                  <a:lnTo>
                    <a:pt x="120000" y="119982"/>
                  </a:lnTo>
                  <a:lnTo>
                    <a:pt x="120000" y="17"/>
                  </a:lnTo>
                  <a:lnTo>
                    <a:pt x="67" y="17"/>
                  </a:lnTo>
                  <a:lnTo>
                    <a:pt x="67" y="11998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5" name="Shape 195"/>
            <p:cNvSpPr/>
            <p:nvPr/>
          </p:nvSpPr>
          <p:spPr>
            <a:xfrm>
              <a:off x="613375" y="625000"/>
              <a:ext cx="118174" cy="71199"/>
            </a:xfrm>
            <a:custGeom>
              <a:avLst/>
              <a:gdLst/>
              <a:ahLst/>
              <a:cxnLst/>
              <a:rect l="0" t="0" r="0" b="0"/>
              <a:pathLst>
                <a:path w="120000" h="120000" extrusionOk="0">
                  <a:moveTo>
                    <a:pt x="25" y="119957"/>
                  </a:moveTo>
                  <a:lnTo>
                    <a:pt x="120000" y="119957"/>
                  </a:lnTo>
                  <a:lnTo>
                    <a:pt x="120000" y="0"/>
                  </a:lnTo>
                  <a:lnTo>
                    <a:pt x="25" y="0"/>
                  </a:lnTo>
                  <a:lnTo>
                    <a:pt x="25" y="11995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6" name="Shape 196"/>
            <p:cNvSpPr/>
            <p:nvPr/>
          </p:nvSpPr>
          <p:spPr>
            <a:xfrm>
              <a:off x="483425" y="1027775"/>
              <a:ext cx="88625" cy="203149"/>
            </a:xfrm>
            <a:custGeom>
              <a:avLst/>
              <a:gdLst/>
              <a:ahLst/>
              <a:cxnLst/>
              <a:rect l="0" t="0" r="0" b="0"/>
              <a:pathLst>
                <a:path w="120000" h="120000" extrusionOk="0">
                  <a:moveTo>
                    <a:pt x="35983" y="0"/>
                  </a:moveTo>
                  <a:lnTo>
                    <a:pt x="0" y="30760"/>
                  </a:lnTo>
                  <a:lnTo>
                    <a:pt x="85337" y="119985"/>
                  </a:lnTo>
                  <a:lnTo>
                    <a:pt x="119999" y="92296"/>
                  </a:lnTo>
                  <a:lnTo>
                    <a:pt x="35983"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7" name="Shape 197"/>
            <p:cNvSpPr/>
            <p:nvPr/>
          </p:nvSpPr>
          <p:spPr>
            <a:xfrm>
              <a:off x="520825" y="168400"/>
              <a:ext cx="107349" cy="161474"/>
            </a:xfrm>
            <a:custGeom>
              <a:avLst/>
              <a:gdLst/>
              <a:ahLst/>
              <a:cxnLst/>
              <a:rect l="0" t="0" r="0" b="0"/>
              <a:pathLst>
                <a:path w="120000" h="120000" extrusionOk="0">
                  <a:moveTo>
                    <a:pt x="27" y="77417"/>
                  </a:moveTo>
                  <a:lnTo>
                    <a:pt x="33032" y="119981"/>
                  </a:lnTo>
                  <a:lnTo>
                    <a:pt x="119972" y="28388"/>
                  </a:lnTo>
                  <a:lnTo>
                    <a:pt x="94680" y="0"/>
                  </a:lnTo>
                  <a:lnTo>
                    <a:pt x="27" y="7741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8" name="Shape 198"/>
            <p:cNvSpPr/>
            <p:nvPr/>
          </p:nvSpPr>
          <p:spPr>
            <a:xfrm>
              <a:off x="88600" y="1086800"/>
              <a:ext cx="81749" cy="144125"/>
            </a:xfrm>
            <a:custGeom>
              <a:avLst/>
              <a:gdLst/>
              <a:ahLst/>
              <a:cxnLst/>
              <a:rect l="0" t="0" r="0" b="0"/>
              <a:pathLst>
                <a:path w="120000" h="120000" extrusionOk="0">
                  <a:moveTo>
                    <a:pt x="119963" y="39028"/>
                  </a:moveTo>
                  <a:lnTo>
                    <a:pt x="27486" y="119979"/>
                  </a:lnTo>
                  <a:lnTo>
                    <a:pt x="0" y="76620"/>
                  </a:lnTo>
                  <a:lnTo>
                    <a:pt x="88183" y="0"/>
                  </a:lnTo>
                  <a:lnTo>
                    <a:pt x="119963" y="3902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99" name="Shape 199"/>
            <p:cNvSpPr/>
            <p:nvPr/>
          </p:nvSpPr>
          <p:spPr>
            <a:xfrm>
              <a:off x="1850000" y="1053800"/>
              <a:ext cx="417500" cy="1467049"/>
            </a:xfrm>
            <a:custGeom>
              <a:avLst/>
              <a:gdLst/>
              <a:ahLst/>
              <a:cxnLst/>
              <a:rect l="0" t="0" r="0" b="0"/>
              <a:pathLst>
                <a:path w="120000" h="120000" extrusionOk="0">
                  <a:moveTo>
                    <a:pt x="14723" y="2"/>
                  </a:moveTo>
                  <a:lnTo>
                    <a:pt x="119992" y="112613"/>
                  </a:lnTo>
                  <a:lnTo>
                    <a:pt x="111219" y="119997"/>
                  </a:lnTo>
                  <a:lnTo>
                    <a:pt x="7" y="1136"/>
                  </a:lnTo>
                  <a:lnTo>
                    <a:pt x="14723" y="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0" name="Shape 200"/>
            <p:cNvSpPr/>
            <p:nvPr/>
          </p:nvSpPr>
          <p:spPr>
            <a:xfrm>
              <a:off x="37400" y="1543400"/>
              <a:ext cx="331824" cy="892374"/>
            </a:xfrm>
            <a:custGeom>
              <a:avLst/>
              <a:gdLst/>
              <a:ahLst/>
              <a:cxnLst/>
              <a:rect l="0" t="0" r="0" b="0"/>
              <a:pathLst>
                <a:path w="120000" h="120000" extrusionOk="0">
                  <a:moveTo>
                    <a:pt x="100055" y="0"/>
                  </a:moveTo>
                  <a:lnTo>
                    <a:pt x="9" y="101553"/>
                  </a:lnTo>
                  <a:lnTo>
                    <a:pt x="5343" y="120000"/>
                  </a:lnTo>
                  <a:lnTo>
                    <a:pt x="120000" y="2568"/>
                  </a:lnTo>
                  <a:lnTo>
                    <a:pt x="100055"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1" name="Shape 201"/>
            <p:cNvSpPr/>
            <p:nvPr/>
          </p:nvSpPr>
          <p:spPr>
            <a:xfrm>
              <a:off x="324900" y="565950"/>
              <a:ext cx="303275" cy="423649"/>
            </a:xfrm>
            <a:custGeom>
              <a:avLst/>
              <a:gdLst/>
              <a:ahLst/>
              <a:cxnLst/>
              <a:rect l="0" t="0" r="0" b="0"/>
              <a:pathLst>
                <a:path w="120000" h="120000" extrusionOk="0">
                  <a:moveTo>
                    <a:pt x="0" y="27546"/>
                  </a:moveTo>
                  <a:lnTo>
                    <a:pt x="112590" y="119992"/>
                  </a:lnTo>
                  <a:lnTo>
                    <a:pt x="119990" y="108684"/>
                  </a:lnTo>
                  <a:lnTo>
                    <a:pt x="7409" y="7"/>
                  </a:lnTo>
                  <a:lnTo>
                    <a:pt x="0" y="2754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2" name="Shape 202"/>
            <p:cNvSpPr/>
            <p:nvPr/>
          </p:nvSpPr>
          <p:spPr>
            <a:xfrm>
              <a:off x="103375" y="637150"/>
              <a:ext cx="221549" cy="385424"/>
            </a:xfrm>
            <a:custGeom>
              <a:avLst/>
              <a:gdLst/>
              <a:ahLst/>
              <a:cxnLst/>
              <a:rect l="0" t="0" r="0" b="0"/>
              <a:pathLst>
                <a:path w="120000" h="120000" extrusionOk="0">
                  <a:moveTo>
                    <a:pt x="95991" y="0"/>
                  </a:moveTo>
                  <a:lnTo>
                    <a:pt x="0" y="105942"/>
                  </a:lnTo>
                  <a:lnTo>
                    <a:pt x="8002" y="120000"/>
                  </a:lnTo>
                  <a:lnTo>
                    <a:pt x="119986" y="20540"/>
                  </a:lnTo>
                  <a:lnTo>
                    <a:pt x="95991"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3" name="Shape 203"/>
            <p:cNvSpPr/>
            <p:nvPr/>
          </p:nvSpPr>
          <p:spPr>
            <a:xfrm>
              <a:off x="565125" y="1361100"/>
              <a:ext cx="513000" cy="572950"/>
            </a:xfrm>
            <a:custGeom>
              <a:avLst/>
              <a:gdLst/>
              <a:ahLst/>
              <a:cxnLst/>
              <a:rect l="0" t="0" r="0" b="0"/>
              <a:pathLst>
                <a:path w="120000" h="120000" extrusionOk="0">
                  <a:moveTo>
                    <a:pt x="5" y="16362"/>
                  </a:moveTo>
                  <a:lnTo>
                    <a:pt x="119994" y="119994"/>
                  </a:lnTo>
                  <a:lnTo>
                    <a:pt x="119994" y="96725"/>
                  </a:lnTo>
                  <a:lnTo>
                    <a:pt x="9450" y="0"/>
                  </a:lnTo>
                  <a:lnTo>
                    <a:pt x="5" y="1636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4" name="Shape 204"/>
            <p:cNvSpPr/>
            <p:nvPr/>
          </p:nvSpPr>
          <p:spPr>
            <a:xfrm>
              <a:off x="683275" y="1862825"/>
              <a:ext cx="427350" cy="1036499"/>
            </a:xfrm>
            <a:custGeom>
              <a:avLst/>
              <a:gdLst/>
              <a:ahLst/>
              <a:cxnLst/>
              <a:rect l="0" t="0" r="0" b="0"/>
              <a:pathLst>
                <a:path w="120000" h="120000" extrusionOk="0">
                  <a:moveTo>
                    <a:pt x="108655" y="2"/>
                  </a:moveTo>
                  <a:lnTo>
                    <a:pt x="7" y="119997"/>
                  </a:lnTo>
                  <a:lnTo>
                    <a:pt x="21846" y="117586"/>
                  </a:lnTo>
                  <a:lnTo>
                    <a:pt x="119992" y="11259"/>
                  </a:lnTo>
                  <a:lnTo>
                    <a:pt x="108655" y="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5" name="Shape 205"/>
            <p:cNvSpPr/>
            <p:nvPr/>
          </p:nvSpPr>
          <p:spPr>
            <a:xfrm>
              <a:off x="457825" y="1607625"/>
              <a:ext cx="439125" cy="463574"/>
            </a:xfrm>
            <a:custGeom>
              <a:avLst/>
              <a:gdLst/>
              <a:ahLst/>
              <a:cxnLst/>
              <a:rect l="0" t="0" r="0" b="0"/>
              <a:pathLst>
                <a:path w="120000" h="120000" extrusionOk="0">
                  <a:moveTo>
                    <a:pt x="5110" y="6"/>
                  </a:moveTo>
                  <a:lnTo>
                    <a:pt x="120000" y="104714"/>
                  </a:lnTo>
                  <a:lnTo>
                    <a:pt x="114076" y="119993"/>
                  </a:lnTo>
                  <a:lnTo>
                    <a:pt x="0" y="13486"/>
                  </a:lnTo>
                  <a:lnTo>
                    <a:pt x="5110" y="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6" name="Shape 206"/>
            <p:cNvSpPr/>
            <p:nvPr/>
          </p:nvSpPr>
          <p:spPr>
            <a:xfrm>
              <a:off x="413500" y="1725675"/>
              <a:ext cx="440150" cy="463574"/>
            </a:xfrm>
            <a:custGeom>
              <a:avLst/>
              <a:gdLst/>
              <a:ahLst/>
              <a:cxnLst/>
              <a:rect l="0" t="0" r="0" b="0"/>
              <a:pathLst>
                <a:path w="120000" h="120000" extrusionOk="0">
                  <a:moveTo>
                    <a:pt x="5105" y="6"/>
                  </a:moveTo>
                  <a:lnTo>
                    <a:pt x="119993" y="104714"/>
                  </a:lnTo>
                  <a:lnTo>
                    <a:pt x="113818" y="119993"/>
                  </a:lnTo>
                  <a:lnTo>
                    <a:pt x="6" y="13486"/>
                  </a:lnTo>
                  <a:lnTo>
                    <a:pt x="5105" y="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7" name="Shape 207"/>
            <p:cNvSpPr/>
            <p:nvPr/>
          </p:nvSpPr>
          <p:spPr>
            <a:xfrm>
              <a:off x="369200" y="1843750"/>
              <a:ext cx="440125" cy="461824"/>
            </a:xfrm>
            <a:custGeom>
              <a:avLst/>
              <a:gdLst/>
              <a:ahLst/>
              <a:cxnLst/>
              <a:rect l="0" t="0" r="0" b="0"/>
              <a:pathLst>
                <a:path w="120000" h="120000" extrusionOk="0">
                  <a:moveTo>
                    <a:pt x="5105" y="0"/>
                  </a:moveTo>
                  <a:lnTo>
                    <a:pt x="120000" y="105111"/>
                  </a:lnTo>
                  <a:lnTo>
                    <a:pt x="113824" y="119993"/>
                  </a:lnTo>
                  <a:lnTo>
                    <a:pt x="6" y="13531"/>
                  </a:lnTo>
                  <a:lnTo>
                    <a:pt x="5105"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8" name="Shape 208"/>
            <p:cNvSpPr/>
            <p:nvPr/>
          </p:nvSpPr>
          <p:spPr>
            <a:xfrm>
              <a:off x="325875" y="1961800"/>
              <a:ext cx="439149" cy="461824"/>
            </a:xfrm>
            <a:custGeom>
              <a:avLst/>
              <a:gdLst/>
              <a:ahLst/>
              <a:cxnLst/>
              <a:rect l="0" t="0" r="0" b="0"/>
              <a:pathLst>
                <a:path w="120000" h="120000" extrusionOk="0">
                  <a:moveTo>
                    <a:pt x="5116" y="0"/>
                  </a:moveTo>
                  <a:lnTo>
                    <a:pt x="120000" y="104656"/>
                  </a:lnTo>
                  <a:lnTo>
                    <a:pt x="114077" y="119993"/>
                  </a:lnTo>
                  <a:lnTo>
                    <a:pt x="6" y="13537"/>
                  </a:lnTo>
                  <a:lnTo>
                    <a:pt x="5116"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09" name="Shape 209"/>
            <p:cNvSpPr/>
            <p:nvPr/>
          </p:nvSpPr>
          <p:spPr>
            <a:xfrm>
              <a:off x="281575" y="2078125"/>
              <a:ext cx="439149" cy="463550"/>
            </a:xfrm>
            <a:custGeom>
              <a:avLst/>
              <a:gdLst/>
              <a:ahLst/>
              <a:cxnLst/>
              <a:rect l="0" t="0" r="0" b="0"/>
              <a:pathLst>
                <a:path w="120000" h="120000" extrusionOk="0">
                  <a:moveTo>
                    <a:pt x="5116" y="0"/>
                  </a:moveTo>
                  <a:lnTo>
                    <a:pt x="119993" y="104720"/>
                  </a:lnTo>
                  <a:lnTo>
                    <a:pt x="113810" y="120000"/>
                  </a:lnTo>
                  <a:lnTo>
                    <a:pt x="6" y="13933"/>
                  </a:lnTo>
                  <a:lnTo>
                    <a:pt x="5116"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0" name="Shape 210"/>
            <p:cNvSpPr/>
            <p:nvPr/>
          </p:nvSpPr>
          <p:spPr>
            <a:xfrm>
              <a:off x="237275" y="2196175"/>
              <a:ext cx="440125" cy="463550"/>
            </a:xfrm>
            <a:custGeom>
              <a:avLst/>
              <a:gdLst/>
              <a:ahLst/>
              <a:cxnLst/>
              <a:rect l="0" t="0" r="0" b="0"/>
              <a:pathLst>
                <a:path w="120000" h="120000" extrusionOk="0">
                  <a:moveTo>
                    <a:pt x="5105" y="0"/>
                  </a:moveTo>
                  <a:lnTo>
                    <a:pt x="120000" y="104720"/>
                  </a:lnTo>
                  <a:lnTo>
                    <a:pt x="113824" y="120000"/>
                  </a:lnTo>
                  <a:lnTo>
                    <a:pt x="0" y="13487"/>
                  </a:lnTo>
                  <a:lnTo>
                    <a:pt x="5105"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1" name="Shape 211"/>
            <p:cNvSpPr/>
            <p:nvPr/>
          </p:nvSpPr>
          <p:spPr>
            <a:xfrm>
              <a:off x="192975" y="2314225"/>
              <a:ext cx="439125" cy="463574"/>
            </a:xfrm>
            <a:custGeom>
              <a:avLst/>
              <a:gdLst/>
              <a:ahLst/>
              <a:cxnLst/>
              <a:rect l="0" t="0" r="0" b="0"/>
              <a:pathLst>
                <a:path w="120000" h="120000" extrusionOk="0">
                  <a:moveTo>
                    <a:pt x="5110" y="0"/>
                  </a:moveTo>
                  <a:lnTo>
                    <a:pt x="120000" y="104714"/>
                  </a:lnTo>
                  <a:lnTo>
                    <a:pt x="114076" y="119993"/>
                  </a:lnTo>
                  <a:lnTo>
                    <a:pt x="0" y="13486"/>
                  </a:lnTo>
                  <a:lnTo>
                    <a:pt x="5110" y="0"/>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2" name="Shape 212"/>
            <p:cNvSpPr/>
            <p:nvPr/>
          </p:nvSpPr>
          <p:spPr>
            <a:xfrm>
              <a:off x="149650" y="2432275"/>
              <a:ext cx="439149" cy="461824"/>
            </a:xfrm>
            <a:custGeom>
              <a:avLst/>
              <a:gdLst/>
              <a:ahLst/>
              <a:cxnLst/>
              <a:rect l="0" t="0" r="0" b="0"/>
              <a:pathLst>
                <a:path w="120000" h="120000" extrusionOk="0">
                  <a:moveTo>
                    <a:pt x="4843" y="6"/>
                  </a:moveTo>
                  <a:lnTo>
                    <a:pt x="119993" y="105111"/>
                  </a:lnTo>
                  <a:lnTo>
                    <a:pt x="114077" y="120000"/>
                  </a:lnTo>
                  <a:lnTo>
                    <a:pt x="0" y="13537"/>
                  </a:lnTo>
                  <a:lnTo>
                    <a:pt x="4843" y="6"/>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3" name="Shape 213"/>
            <p:cNvSpPr/>
            <p:nvPr/>
          </p:nvSpPr>
          <p:spPr>
            <a:xfrm>
              <a:off x="105325" y="2550325"/>
              <a:ext cx="410600" cy="378500"/>
            </a:xfrm>
            <a:custGeom>
              <a:avLst/>
              <a:gdLst/>
              <a:ahLst/>
              <a:cxnLst/>
              <a:rect l="0" t="0" r="0" b="0"/>
              <a:pathLst>
                <a:path w="120000" h="120000" extrusionOk="0">
                  <a:moveTo>
                    <a:pt x="5472" y="7"/>
                  </a:moveTo>
                  <a:lnTo>
                    <a:pt x="120000" y="120000"/>
                  </a:lnTo>
                  <a:lnTo>
                    <a:pt x="93521" y="115046"/>
                  </a:lnTo>
                  <a:lnTo>
                    <a:pt x="7" y="15970"/>
                  </a:lnTo>
                  <a:lnTo>
                    <a:pt x="5472" y="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4" name="Shape 214"/>
            <p:cNvSpPr/>
            <p:nvPr/>
          </p:nvSpPr>
          <p:spPr>
            <a:xfrm>
              <a:off x="61025" y="2666650"/>
              <a:ext cx="274724" cy="262175"/>
            </a:xfrm>
            <a:custGeom>
              <a:avLst/>
              <a:gdLst/>
              <a:ahLst/>
              <a:cxnLst/>
              <a:rect l="0" t="0" r="0" b="0"/>
              <a:pathLst>
                <a:path w="120000" h="120000" extrusionOk="0">
                  <a:moveTo>
                    <a:pt x="8179" y="11"/>
                  </a:moveTo>
                  <a:lnTo>
                    <a:pt x="120000" y="114438"/>
                  </a:lnTo>
                  <a:lnTo>
                    <a:pt x="95910" y="120000"/>
                  </a:lnTo>
                  <a:lnTo>
                    <a:pt x="10" y="23846"/>
                  </a:lnTo>
                  <a:lnTo>
                    <a:pt x="8179" y="1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5" name="Shape 215"/>
            <p:cNvSpPr/>
            <p:nvPr/>
          </p:nvSpPr>
          <p:spPr>
            <a:xfrm>
              <a:off x="894975" y="222200"/>
              <a:ext cx="197925" cy="520875"/>
            </a:xfrm>
            <a:custGeom>
              <a:avLst/>
              <a:gdLst/>
              <a:ahLst/>
              <a:cxnLst/>
              <a:rect l="0" t="0" r="0" b="0"/>
              <a:pathLst>
                <a:path w="120000" h="120000" extrusionOk="0">
                  <a:moveTo>
                    <a:pt x="31633" y="119994"/>
                  </a:moveTo>
                  <a:lnTo>
                    <a:pt x="0" y="108797"/>
                  </a:lnTo>
                  <a:lnTo>
                    <a:pt x="63281" y="28400"/>
                  </a:lnTo>
                  <a:lnTo>
                    <a:pt x="59689" y="29200"/>
                  </a:lnTo>
                  <a:lnTo>
                    <a:pt x="56718" y="30001"/>
                  </a:lnTo>
                  <a:lnTo>
                    <a:pt x="53126" y="30404"/>
                  </a:lnTo>
                  <a:lnTo>
                    <a:pt x="50140" y="31205"/>
                  </a:lnTo>
                  <a:lnTo>
                    <a:pt x="42985" y="32000"/>
                  </a:lnTo>
                  <a:lnTo>
                    <a:pt x="35816" y="32403"/>
                  </a:lnTo>
                  <a:lnTo>
                    <a:pt x="28662" y="32800"/>
                  </a:lnTo>
                  <a:lnTo>
                    <a:pt x="22084" y="32800"/>
                  </a:lnTo>
                  <a:lnTo>
                    <a:pt x="15521" y="32403"/>
                  </a:lnTo>
                  <a:lnTo>
                    <a:pt x="8366" y="32000"/>
                  </a:lnTo>
                  <a:lnTo>
                    <a:pt x="25070" y="10401"/>
                  </a:lnTo>
                  <a:lnTo>
                    <a:pt x="41197" y="11202"/>
                  </a:lnTo>
                  <a:lnTo>
                    <a:pt x="50746" y="10804"/>
                  </a:lnTo>
                  <a:lnTo>
                    <a:pt x="54914" y="10401"/>
                  </a:lnTo>
                  <a:lnTo>
                    <a:pt x="60295" y="10004"/>
                  </a:lnTo>
                  <a:lnTo>
                    <a:pt x="65070" y="9606"/>
                  </a:lnTo>
                  <a:lnTo>
                    <a:pt x="69844" y="8403"/>
                  </a:lnTo>
                  <a:lnTo>
                    <a:pt x="74619" y="7602"/>
                  </a:lnTo>
                  <a:lnTo>
                    <a:pt x="78802" y="6404"/>
                  </a:lnTo>
                  <a:lnTo>
                    <a:pt x="94323" y="5"/>
                  </a:lnTo>
                  <a:lnTo>
                    <a:pt x="119984" y="9203"/>
                  </a:lnTo>
                  <a:lnTo>
                    <a:pt x="31633" y="11999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6" name="Shape 216"/>
            <p:cNvSpPr/>
            <p:nvPr/>
          </p:nvSpPr>
          <p:spPr>
            <a:xfrm>
              <a:off x="1127325" y="369775"/>
              <a:ext cx="198899" cy="545174"/>
            </a:xfrm>
            <a:custGeom>
              <a:avLst/>
              <a:gdLst/>
              <a:ahLst/>
              <a:cxnLst/>
              <a:rect l="0" t="0" r="0" b="0"/>
              <a:pathLst>
                <a:path w="120000" h="120000" extrusionOk="0">
                  <a:moveTo>
                    <a:pt x="120000" y="96684"/>
                  </a:moveTo>
                  <a:lnTo>
                    <a:pt x="120000" y="119994"/>
                  </a:lnTo>
                  <a:lnTo>
                    <a:pt x="15" y="119994"/>
                  </a:lnTo>
                  <a:lnTo>
                    <a:pt x="603" y="113880"/>
                  </a:lnTo>
                  <a:lnTo>
                    <a:pt x="3574" y="108146"/>
                  </a:lnTo>
                  <a:lnTo>
                    <a:pt x="6546" y="102798"/>
                  </a:lnTo>
                  <a:lnTo>
                    <a:pt x="10693" y="97449"/>
                  </a:lnTo>
                  <a:lnTo>
                    <a:pt x="17239" y="91715"/>
                  </a:lnTo>
                  <a:lnTo>
                    <a:pt x="18416" y="89806"/>
                  </a:lnTo>
                  <a:lnTo>
                    <a:pt x="20799" y="88276"/>
                  </a:lnTo>
                  <a:lnTo>
                    <a:pt x="23167" y="86751"/>
                  </a:lnTo>
                  <a:lnTo>
                    <a:pt x="24962" y="84836"/>
                  </a:lnTo>
                  <a:lnTo>
                    <a:pt x="27933" y="83312"/>
                  </a:lnTo>
                  <a:lnTo>
                    <a:pt x="30301" y="81397"/>
                  </a:lnTo>
                  <a:lnTo>
                    <a:pt x="32684" y="79488"/>
                  </a:lnTo>
                  <a:lnTo>
                    <a:pt x="36244" y="77578"/>
                  </a:lnTo>
                  <a:lnTo>
                    <a:pt x="38612" y="75284"/>
                  </a:lnTo>
                  <a:lnTo>
                    <a:pt x="42187" y="73754"/>
                  </a:lnTo>
                  <a:lnTo>
                    <a:pt x="45746" y="71465"/>
                  </a:lnTo>
                  <a:lnTo>
                    <a:pt x="48717" y="69170"/>
                  </a:lnTo>
                  <a:lnTo>
                    <a:pt x="51689" y="67260"/>
                  </a:lnTo>
                  <a:lnTo>
                    <a:pt x="54057" y="65731"/>
                  </a:lnTo>
                  <a:lnTo>
                    <a:pt x="58808" y="62677"/>
                  </a:lnTo>
                  <a:lnTo>
                    <a:pt x="63574" y="59617"/>
                  </a:lnTo>
                  <a:lnTo>
                    <a:pt x="67134" y="57322"/>
                  </a:lnTo>
                  <a:lnTo>
                    <a:pt x="70693" y="55033"/>
                  </a:lnTo>
                  <a:lnTo>
                    <a:pt x="73076" y="53118"/>
                  </a:lnTo>
                  <a:lnTo>
                    <a:pt x="76636" y="50064"/>
                  </a:lnTo>
                  <a:lnTo>
                    <a:pt x="81975" y="43186"/>
                  </a:lnTo>
                  <a:lnTo>
                    <a:pt x="83770" y="36307"/>
                  </a:lnTo>
                  <a:lnTo>
                    <a:pt x="81975" y="29429"/>
                  </a:lnTo>
                  <a:lnTo>
                    <a:pt x="77828" y="24460"/>
                  </a:lnTo>
                  <a:lnTo>
                    <a:pt x="74856" y="22550"/>
                  </a:lnTo>
                  <a:lnTo>
                    <a:pt x="71282" y="21405"/>
                  </a:lnTo>
                  <a:lnTo>
                    <a:pt x="62383" y="20255"/>
                  </a:lnTo>
                  <a:lnTo>
                    <a:pt x="52880" y="21405"/>
                  </a:lnTo>
                  <a:lnTo>
                    <a:pt x="46334" y="24845"/>
                  </a:lnTo>
                  <a:lnTo>
                    <a:pt x="41583" y="30193"/>
                  </a:lnTo>
                  <a:lnTo>
                    <a:pt x="39215" y="38602"/>
                  </a:lnTo>
                  <a:lnTo>
                    <a:pt x="3574" y="36307"/>
                  </a:lnTo>
                  <a:lnTo>
                    <a:pt x="5942" y="27134"/>
                  </a:lnTo>
                  <a:lnTo>
                    <a:pt x="7737" y="23315"/>
                  </a:lnTo>
                  <a:lnTo>
                    <a:pt x="10105" y="19490"/>
                  </a:lnTo>
                  <a:lnTo>
                    <a:pt x="15444" y="12997"/>
                  </a:lnTo>
                  <a:lnTo>
                    <a:pt x="18416" y="10702"/>
                  </a:lnTo>
                  <a:lnTo>
                    <a:pt x="22579" y="8408"/>
                  </a:lnTo>
                  <a:lnTo>
                    <a:pt x="26742" y="6119"/>
                  </a:lnTo>
                  <a:lnTo>
                    <a:pt x="31493" y="4589"/>
                  </a:lnTo>
                  <a:lnTo>
                    <a:pt x="36244" y="3059"/>
                  </a:lnTo>
                  <a:lnTo>
                    <a:pt x="40995" y="1914"/>
                  </a:lnTo>
                  <a:lnTo>
                    <a:pt x="51085" y="385"/>
                  </a:lnTo>
                  <a:lnTo>
                    <a:pt x="62971" y="5"/>
                  </a:lnTo>
                  <a:lnTo>
                    <a:pt x="86726" y="1914"/>
                  </a:lnTo>
                  <a:lnTo>
                    <a:pt x="96832" y="4969"/>
                  </a:lnTo>
                  <a:lnTo>
                    <a:pt x="100392" y="6884"/>
                  </a:lnTo>
                  <a:lnTo>
                    <a:pt x="104555" y="9173"/>
                  </a:lnTo>
                  <a:lnTo>
                    <a:pt x="115837" y="19490"/>
                  </a:lnTo>
                  <a:lnTo>
                    <a:pt x="120000" y="32483"/>
                  </a:lnTo>
                  <a:lnTo>
                    <a:pt x="118808" y="40126"/>
                  </a:lnTo>
                  <a:lnTo>
                    <a:pt x="115837" y="47769"/>
                  </a:lnTo>
                  <a:lnTo>
                    <a:pt x="109894" y="55033"/>
                  </a:lnTo>
                  <a:lnTo>
                    <a:pt x="102171" y="62677"/>
                  </a:lnTo>
                  <a:lnTo>
                    <a:pt x="100392" y="63821"/>
                  </a:lnTo>
                  <a:lnTo>
                    <a:pt x="98612" y="65351"/>
                  </a:lnTo>
                  <a:lnTo>
                    <a:pt x="95641" y="66875"/>
                  </a:lnTo>
                  <a:lnTo>
                    <a:pt x="93273" y="68790"/>
                  </a:lnTo>
                  <a:lnTo>
                    <a:pt x="90301" y="70700"/>
                  </a:lnTo>
                  <a:lnTo>
                    <a:pt x="87330" y="72994"/>
                  </a:lnTo>
                  <a:lnTo>
                    <a:pt x="83770" y="75284"/>
                  </a:lnTo>
                  <a:lnTo>
                    <a:pt x="79607" y="77578"/>
                  </a:lnTo>
                  <a:lnTo>
                    <a:pt x="75444" y="79873"/>
                  </a:lnTo>
                  <a:lnTo>
                    <a:pt x="71885" y="82162"/>
                  </a:lnTo>
                  <a:lnTo>
                    <a:pt x="68914" y="83692"/>
                  </a:lnTo>
                  <a:lnTo>
                    <a:pt x="65942" y="85601"/>
                  </a:lnTo>
                  <a:lnTo>
                    <a:pt x="61779" y="88276"/>
                  </a:lnTo>
                  <a:lnTo>
                    <a:pt x="58808" y="90570"/>
                  </a:lnTo>
                  <a:lnTo>
                    <a:pt x="52277" y="96684"/>
                  </a:lnTo>
                  <a:lnTo>
                    <a:pt x="120000" y="9668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7" name="Shape 217"/>
            <p:cNvSpPr/>
            <p:nvPr/>
          </p:nvSpPr>
          <p:spPr>
            <a:xfrm>
              <a:off x="1382325" y="197900"/>
              <a:ext cx="221549" cy="550374"/>
            </a:xfrm>
            <a:custGeom>
              <a:avLst/>
              <a:gdLst/>
              <a:ahLst/>
              <a:cxnLst/>
              <a:rect l="0" t="0" r="0" b="0"/>
              <a:pathLst>
                <a:path w="120000" h="120000" extrusionOk="0">
                  <a:moveTo>
                    <a:pt x="13879" y="93121"/>
                  </a:moveTo>
                  <a:lnTo>
                    <a:pt x="44807" y="85174"/>
                  </a:lnTo>
                  <a:lnTo>
                    <a:pt x="49600" y="92364"/>
                  </a:lnTo>
                  <a:lnTo>
                    <a:pt x="56005" y="96904"/>
                  </a:lnTo>
                  <a:lnTo>
                    <a:pt x="59742" y="98420"/>
                  </a:lnTo>
                  <a:lnTo>
                    <a:pt x="63466" y="99177"/>
                  </a:lnTo>
                  <a:lnTo>
                    <a:pt x="71469" y="99177"/>
                  </a:lnTo>
                  <a:lnTo>
                    <a:pt x="78930" y="96528"/>
                  </a:lnTo>
                  <a:lnTo>
                    <a:pt x="84807" y="91230"/>
                  </a:lnTo>
                  <a:lnTo>
                    <a:pt x="87474" y="84793"/>
                  </a:lnTo>
                  <a:lnTo>
                    <a:pt x="85863" y="76464"/>
                  </a:lnTo>
                  <a:lnTo>
                    <a:pt x="82139" y="69274"/>
                  </a:lnTo>
                  <a:lnTo>
                    <a:pt x="76276" y="64352"/>
                  </a:lnTo>
                  <a:lnTo>
                    <a:pt x="72538" y="62461"/>
                  </a:lnTo>
                  <a:lnTo>
                    <a:pt x="68801" y="61327"/>
                  </a:lnTo>
                  <a:lnTo>
                    <a:pt x="60798" y="61327"/>
                  </a:lnTo>
                  <a:lnTo>
                    <a:pt x="49072" y="65110"/>
                  </a:lnTo>
                  <a:lnTo>
                    <a:pt x="45876" y="46942"/>
                  </a:lnTo>
                  <a:lnTo>
                    <a:pt x="55477" y="44669"/>
                  </a:lnTo>
                  <a:lnTo>
                    <a:pt x="60798" y="40886"/>
                  </a:lnTo>
                  <a:lnTo>
                    <a:pt x="64008" y="35583"/>
                  </a:lnTo>
                  <a:lnTo>
                    <a:pt x="62938" y="29908"/>
                  </a:lnTo>
                  <a:lnTo>
                    <a:pt x="60798" y="25362"/>
                  </a:lnTo>
                  <a:lnTo>
                    <a:pt x="56533" y="22337"/>
                  </a:lnTo>
                  <a:lnTo>
                    <a:pt x="53865" y="21203"/>
                  </a:lnTo>
                  <a:lnTo>
                    <a:pt x="51211" y="20446"/>
                  </a:lnTo>
                  <a:lnTo>
                    <a:pt x="44807" y="20822"/>
                  </a:lnTo>
                  <a:lnTo>
                    <a:pt x="38943" y="22713"/>
                  </a:lnTo>
                  <a:lnTo>
                    <a:pt x="34678" y="26120"/>
                  </a:lnTo>
                  <a:lnTo>
                    <a:pt x="32010" y="31042"/>
                  </a:lnTo>
                  <a:lnTo>
                    <a:pt x="32538" y="37479"/>
                  </a:lnTo>
                  <a:lnTo>
                    <a:pt x="13" y="39371"/>
                  </a:lnTo>
                  <a:lnTo>
                    <a:pt x="541" y="29527"/>
                  </a:lnTo>
                  <a:lnTo>
                    <a:pt x="1069" y="24986"/>
                  </a:lnTo>
                  <a:lnTo>
                    <a:pt x="2681" y="21203"/>
                  </a:lnTo>
                  <a:lnTo>
                    <a:pt x="4278" y="19306"/>
                  </a:lnTo>
                  <a:lnTo>
                    <a:pt x="5348" y="17796"/>
                  </a:lnTo>
                  <a:lnTo>
                    <a:pt x="6404" y="15900"/>
                  </a:lnTo>
                  <a:lnTo>
                    <a:pt x="8002" y="14390"/>
                  </a:lnTo>
                  <a:lnTo>
                    <a:pt x="11740" y="11359"/>
                  </a:lnTo>
                  <a:lnTo>
                    <a:pt x="16005" y="8328"/>
                  </a:lnTo>
                  <a:lnTo>
                    <a:pt x="20812" y="6061"/>
                  </a:lnTo>
                  <a:lnTo>
                    <a:pt x="26147" y="3788"/>
                  </a:lnTo>
                  <a:lnTo>
                    <a:pt x="37874" y="1139"/>
                  </a:lnTo>
                  <a:lnTo>
                    <a:pt x="58672" y="5"/>
                  </a:lnTo>
                  <a:lnTo>
                    <a:pt x="67731" y="1896"/>
                  </a:lnTo>
                  <a:lnTo>
                    <a:pt x="71997" y="3412"/>
                  </a:lnTo>
                  <a:lnTo>
                    <a:pt x="76804" y="5303"/>
                  </a:lnTo>
                  <a:lnTo>
                    <a:pt x="88002" y="12493"/>
                  </a:lnTo>
                  <a:lnTo>
                    <a:pt x="93865" y="22337"/>
                  </a:lnTo>
                  <a:lnTo>
                    <a:pt x="94935" y="29527"/>
                  </a:lnTo>
                  <a:lnTo>
                    <a:pt x="92268" y="36340"/>
                  </a:lnTo>
                  <a:lnTo>
                    <a:pt x="90128" y="40129"/>
                  </a:lnTo>
                  <a:lnTo>
                    <a:pt x="88530" y="41644"/>
                  </a:lnTo>
                  <a:lnTo>
                    <a:pt x="86932" y="43154"/>
                  </a:lnTo>
                  <a:lnTo>
                    <a:pt x="82667" y="46560"/>
                  </a:lnTo>
                  <a:lnTo>
                    <a:pt x="78402" y="49967"/>
                  </a:lnTo>
                  <a:lnTo>
                    <a:pt x="91740" y="51483"/>
                  </a:lnTo>
                  <a:lnTo>
                    <a:pt x="98131" y="53374"/>
                  </a:lnTo>
                  <a:lnTo>
                    <a:pt x="103466" y="55647"/>
                  </a:lnTo>
                  <a:lnTo>
                    <a:pt x="113067" y="63218"/>
                  </a:lnTo>
                  <a:lnTo>
                    <a:pt x="117860" y="72681"/>
                  </a:lnTo>
                  <a:lnTo>
                    <a:pt x="120000" y="80252"/>
                  </a:lnTo>
                  <a:lnTo>
                    <a:pt x="118930" y="87823"/>
                  </a:lnTo>
                  <a:lnTo>
                    <a:pt x="116262" y="95013"/>
                  </a:lnTo>
                  <a:lnTo>
                    <a:pt x="114664" y="98420"/>
                  </a:lnTo>
                  <a:lnTo>
                    <a:pt x="113067" y="100311"/>
                  </a:lnTo>
                  <a:lnTo>
                    <a:pt x="111469" y="101826"/>
                  </a:lnTo>
                  <a:lnTo>
                    <a:pt x="108259" y="105233"/>
                  </a:lnTo>
                  <a:lnTo>
                    <a:pt x="105064" y="107882"/>
                  </a:lnTo>
                  <a:lnTo>
                    <a:pt x="101340" y="110531"/>
                  </a:lnTo>
                  <a:lnTo>
                    <a:pt x="97603" y="112804"/>
                  </a:lnTo>
                  <a:lnTo>
                    <a:pt x="88002" y="116593"/>
                  </a:lnTo>
                  <a:lnTo>
                    <a:pt x="77332" y="119242"/>
                  </a:lnTo>
                  <a:lnTo>
                    <a:pt x="57075" y="120000"/>
                  </a:lnTo>
                  <a:lnTo>
                    <a:pt x="48002" y="118484"/>
                  </a:lnTo>
                  <a:lnTo>
                    <a:pt x="43209" y="116969"/>
                  </a:lnTo>
                  <a:lnTo>
                    <a:pt x="38943" y="115454"/>
                  </a:lnTo>
                  <a:lnTo>
                    <a:pt x="24008" y="106372"/>
                  </a:lnTo>
                  <a:lnTo>
                    <a:pt x="13879" y="9312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8" name="Shape 218"/>
            <p:cNvSpPr/>
            <p:nvPr/>
          </p:nvSpPr>
          <p:spPr>
            <a:xfrm>
              <a:off x="2572675" y="2251725"/>
              <a:ext cx="217625" cy="553850"/>
            </a:xfrm>
            <a:custGeom>
              <a:avLst/>
              <a:gdLst/>
              <a:ahLst/>
              <a:cxnLst/>
              <a:rect l="0" t="0" r="0" b="0"/>
              <a:pathLst>
                <a:path w="120000" h="120000" extrusionOk="0">
                  <a:moveTo>
                    <a:pt x="13" y="75231"/>
                  </a:moveTo>
                  <a:lnTo>
                    <a:pt x="33125" y="77864"/>
                  </a:lnTo>
                  <a:lnTo>
                    <a:pt x="33125" y="85766"/>
                  </a:lnTo>
                  <a:lnTo>
                    <a:pt x="35841" y="92158"/>
                  </a:lnTo>
                  <a:lnTo>
                    <a:pt x="38019" y="94417"/>
                  </a:lnTo>
                  <a:lnTo>
                    <a:pt x="41272" y="96675"/>
                  </a:lnTo>
                  <a:lnTo>
                    <a:pt x="48330" y="98929"/>
                  </a:lnTo>
                  <a:lnTo>
                    <a:pt x="57015" y="98929"/>
                  </a:lnTo>
                  <a:lnTo>
                    <a:pt x="65700" y="96675"/>
                  </a:lnTo>
                  <a:lnTo>
                    <a:pt x="72220" y="91405"/>
                  </a:lnTo>
                  <a:lnTo>
                    <a:pt x="76562" y="83508"/>
                  </a:lnTo>
                  <a:lnTo>
                    <a:pt x="77651" y="75984"/>
                  </a:lnTo>
                  <a:lnTo>
                    <a:pt x="75473" y="69592"/>
                  </a:lnTo>
                  <a:lnTo>
                    <a:pt x="73295" y="66960"/>
                  </a:lnTo>
                  <a:lnTo>
                    <a:pt x="70593" y="65075"/>
                  </a:lnTo>
                  <a:lnTo>
                    <a:pt x="63535" y="62442"/>
                  </a:lnTo>
                  <a:lnTo>
                    <a:pt x="50495" y="62069"/>
                  </a:lnTo>
                  <a:lnTo>
                    <a:pt x="59731" y="44763"/>
                  </a:lnTo>
                  <a:lnTo>
                    <a:pt x="69504" y="45515"/>
                  </a:lnTo>
                  <a:lnTo>
                    <a:pt x="77100" y="44010"/>
                  </a:lnTo>
                  <a:lnTo>
                    <a:pt x="83069" y="40250"/>
                  </a:lnTo>
                  <a:lnTo>
                    <a:pt x="86336" y="34986"/>
                  </a:lnTo>
                  <a:lnTo>
                    <a:pt x="87411" y="30468"/>
                  </a:lnTo>
                  <a:lnTo>
                    <a:pt x="85247" y="26335"/>
                  </a:lnTo>
                  <a:lnTo>
                    <a:pt x="83620" y="24450"/>
                  </a:lnTo>
                  <a:lnTo>
                    <a:pt x="81442" y="22950"/>
                  </a:lnTo>
                  <a:lnTo>
                    <a:pt x="75473" y="21065"/>
                  </a:lnTo>
                  <a:lnTo>
                    <a:pt x="69504" y="21065"/>
                  </a:lnTo>
                  <a:lnTo>
                    <a:pt x="62984" y="22950"/>
                  </a:lnTo>
                  <a:lnTo>
                    <a:pt x="57553" y="26335"/>
                  </a:lnTo>
                  <a:lnTo>
                    <a:pt x="53762" y="31974"/>
                  </a:lnTo>
                  <a:lnTo>
                    <a:pt x="22814" y="23324"/>
                  </a:lnTo>
                  <a:lnTo>
                    <a:pt x="29872" y="14294"/>
                  </a:lnTo>
                  <a:lnTo>
                    <a:pt x="33677" y="10909"/>
                  </a:lnTo>
                  <a:lnTo>
                    <a:pt x="37468" y="7902"/>
                  </a:lnTo>
                  <a:lnTo>
                    <a:pt x="41810" y="5644"/>
                  </a:lnTo>
                  <a:lnTo>
                    <a:pt x="43988" y="4517"/>
                  </a:lnTo>
                  <a:lnTo>
                    <a:pt x="46704" y="3385"/>
                  </a:lnTo>
                  <a:lnTo>
                    <a:pt x="51584" y="2258"/>
                  </a:lnTo>
                  <a:lnTo>
                    <a:pt x="57553" y="752"/>
                  </a:lnTo>
                  <a:lnTo>
                    <a:pt x="63535" y="379"/>
                  </a:lnTo>
                  <a:lnTo>
                    <a:pt x="70042" y="0"/>
                  </a:lnTo>
                  <a:lnTo>
                    <a:pt x="82531" y="1505"/>
                  </a:lnTo>
                  <a:lnTo>
                    <a:pt x="102079" y="7523"/>
                  </a:lnTo>
                  <a:lnTo>
                    <a:pt x="109137" y="12041"/>
                  </a:lnTo>
                  <a:lnTo>
                    <a:pt x="112390" y="14673"/>
                  </a:lnTo>
                  <a:lnTo>
                    <a:pt x="114568" y="17679"/>
                  </a:lnTo>
                  <a:lnTo>
                    <a:pt x="119986" y="28215"/>
                  </a:lnTo>
                  <a:lnTo>
                    <a:pt x="119448" y="38371"/>
                  </a:lnTo>
                  <a:lnTo>
                    <a:pt x="115106" y="45142"/>
                  </a:lnTo>
                  <a:lnTo>
                    <a:pt x="108585" y="50407"/>
                  </a:lnTo>
                  <a:lnTo>
                    <a:pt x="106421" y="51533"/>
                  </a:lnTo>
                  <a:lnTo>
                    <a:pt x="104243" y="52665"/>
                  </a:lnTo>
                  <a:lnTo>
                    <a:pt x="98812" y="54545"/>
                  </a:lnTo>
                  <a:lnTo>
                    <a:pt x="93394" y="56425"/>
                  </a:lnTo>
                  <a:lnTo>
                    <a:pt x="86874" y="57551"/>
                  </a:lnTo>
                  <a:lnTo>
                    <a:pt x="98274" y="63195"/>
                  </a:lnTo>
                  <a:lnTo>
                    <a:pt x="102616" y="67334"/>
                  </a:lnTo>
                  <a:lnTo>
                    <a:pt x="105870" y="71093"/>
                  </a:lnTo>
                  <a:lnTo>
                    <a:pt x="109674" y="80501"/>
                  </a:lnTo>
                  <a:lnTo>
                    <a:pt x="108048" y="90658"/>
                  </a:lnTo>
                  <a:lnTo>
                    <a:pt x="104243" y="98176"/>
                  </a:lnTo>
                  <a:lnTo>
                    <a:pt x="98812" y="104199"/>
                  </a:lnTo>
                  <a:lnTo>
                    <a:pt x="91767" y="109838"/>
                  </a:lnTo>
                  <a:lnTo>
                    <a:pt x="87963" y="112097"/>
                  </a:lnTo>
                  <a:lnTo>
                    <a:pt x="83069" y="114355"/>
                  </a:lnTo>
                  <a:lnTo>
                    <a:pt x="78189" y="116235"/>
                  </a:lnTo>
                  <a:lnTo>
                    <a:pt x="73295" y="117741"/>
                  </a:lnTo>
                  <a:lnTo>
                    <a:pt x="67878" y="118867"/>
                  </a:lnTo>
                  <a:lnTo>
                    <a:pt x="62984" y="119620"/>
                  </a:lnTo>
                  <a:lnTo>
                    <a:pt x="52135" y="119994"/>
                  </a:lnTo>
                  <a:lnTo>
                    <a:pt x="40735" y="118488"/>
                  </a:lnTo>
                  <a:lnTo>
                    <a:pt x="21725" y="112850"/>
                  </a:lnTo>
                  <a:lnTo>
                    <a:pt x="14129" y="108332"/>
                  </a:lnTo>
                  <a:lnTo>
                    <a:pt x="10862" y="105700"/>
                  </a:lnTo>
                  <a:lnTo>
                    <a:pt x="8160" y="102693"/>
                  </a:lnTo>
                  <a:lnTo>
                    <a:pt x="551" y="89905"/>
                  </a:lnTo>
                  <a:lnTo>
                    <a:pt x="13" y="75231"/>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9" name="Shape 219"/>
            <p:cNvSpPr/>
            <p:nvPr/>
          </p:nvSpPr>
          <p:spPr>
            <a:xfrm>
              <a:off x="2556925" y="178800"/>
              <a:ext cx="197925" cy="545174"/>
            </a:xfrm>
            <a:custGeom>
              <a:avLst/>
              <a:gdLst/>
              <a:ahLst/>
              <a:cxnLst/>
              <a:rect l="0" t="0" r="0" b="0"/>
              <a:pathLst>
                <a:path w="120000" h="120000" extrusionOk="0">
                  <a:moveTo>
                    <a:pt x="120000" y="96684"/>
                  </a:moveTo>
                  <a:lnTo>
                    <a:pt x="120000" y="119994"/>
                  </a:lnTo>
                  <a:lnTo>
                    <a:pt x="15" y="119994"/>
                  </a:lnTo>
                  <a:lnTo>
                    <a:pt x="1197" y="114266"/>
                  </a:lnTo>
                  <a:lnTo>
                    <a:pt x="3592" y="108532"/>
                  </a:lnTo>
                  <a:lnTo>
                    <a:pt x="6578" y="102798"/>
                  </a:lnTo>
                  <a:lnTo>
                    <a:pt x="11352" y="97449"/>
                  </a:lnTo>
                  <a:lnTo>
                    <a:pt x="17324" y="91715"/>
                  </a:lnTo>
                  <a:lnTo>
                    <a:pt x="19113" y="90191"/>
                  </a:lnTo>
                  <a:lnTo>
                    <a:pt x="20901" y="88276"/>
                  </a:lnTo>
                  <a:lnTo>
                    <a:pt x="25676" y="85222"/>
                  </a:lnTo>
                  <a:lnTo>
                    <a:pt x="28071" y="83312"/>
                  </a:lnTo>
                  <a:lnTo>
                    <a:pt x="30450" y="81397"/>
                  </a:lnTo>
                  <a:lnTo>
                    <a:pt x="33436" y="79488"/>
                  </a:lnTo>
                  <a:lnTo>
                    <a:pt x="36422" y="77578"/>
                  </a:lnTo>
                  <a:lnTo>
                    <a:pt x="39408" y="75669"/>
                  </a:lnTo>
                  <a:lnTo>
                    <a:pt x="42394" y="73759"/>
                  </a:lnTo>
                  <a:lnTo>
                    <a:pt x="45380" y="71465"/>
                  </a:lnTo>
                  <a:lnTo>
                    <a:pt x="48957" y="69170"/>
                  </a:lnTo>
                  <a:lnTo>
                    <a:pt x="51943" y="67640"/>
                  </a:lnTo>
                  <a:lnTo>
                    <a:pt x="54929" y="65731"/>
                  </a:lnTo>
                  <a:lnTo>
                    <a:pt x="59704" y="63056"/>
                  </a:lnTo>
                  <a:lnTo>
                    <a:pt x="63887" y="60002"/>
                  </a:lnTo>
                  <a:lnTo>
                    <a:pt x="67464" y="57708"/>
                  </a:lnTo>
                  <a:lnTo>
                    <a:pt x="70450" y="55033"/>
                  </a:lnTo>
                  <a:lnTo>
                    <a:pt x="73436" y="53124"/>
                  </a:lnTo>
                  <a:lnTo>
                    <a:pt x="77605" y="50064"/>
                  </a:lnTo>
                  <a:lnTo>
                    <a:pt x="82394" y="43186"/>
                  </a:lnTo>
                  <a:lnTo>
                    <a:pt x="84183" y="36307"/>
                  </a:lnTo>
                  <a:lnTo>
                    <a:pt x="82985" y="29808"/>
                  </a:lnTo>
                  <a:lnTo>
                    <a:pt x="78211" y="24460"/>
                  </a:lnTo>
                  <a:lnTo>
                    <a:pt x="75225" y="22930"/>
                  </a:lnTo>
                  <a:lnTo>
                    <a:pt x="71648" y="21405"/>
                  </a:lnTo>
                  <a:lnTo>
                    <a:pt x="62690" y="20641"/>
                  </a:lnTo>
                  <a:lnTo>
                    <a:pt x="53732" y="21405"/>
                  </a:lnTo>
                  <a:lnTo>
                    <a:pt x="46578" y="24845"/>
                  </a:lnTo>
                  <a:lnTo>
                    <a:pt x="41788" y="30193"/>
                  </a:lnTo>
                  <a:lnTo>
                    <a:pt x="40000" y="38602"/>
                  </a:lnTo>
                  <a:lnTo>
                    <a:pt x="3592" y="36687"/>
                  </a:lnTo>
                  <a:lnTo>
                    <a:pt x="5971" y="27519"/>
                  </a:lnTo>
                  <a:lnTo>
                    <a:pt x="7775" y="23315"/>
                  </a:lnTo>
                  <a:lnTo>
                    <a:pt x="9564" y="19490"/>
                  </a:lnTo>
                  <a:lnTo>
                    <a:pt x="15536" y="13377"/>
                  </a:lnTo>
                  <a:lnTo>
                    <a:pt x="19113" y="10702"/>
                  </a:lnTo>
                  <a:lnTo>
                    <a:pt x="22690" y="8413"/>
                  </a:lnTo>
                  <a:lnTo>
                    <a:pt x="26873" y="6498"/>
                  </a:lnTo>
                  <a:lnTo>
                    <a:pt x="31057" y="4589"/>
                  </a:lnTo>
                  <a:lnTo>
                    <a:pt x="36422" y="3059"/>
                  </a:lnTo>
                  <a:lnTo>
                    <a:pt x="41197" y="1914"/>
                  </a:lnTo>
                  <a:lnTo>
                    <a:pt x="51352" y="770"/>
                  </a:lnTo>
                  <a:lnTo>
                    <a:pt x="63281" y="5"/>
                  </a:lnTo>
                  <a:lnTo>
                    <a:pt x="87169" y="2294"/>
                  </a:lnTo>
                  <a:lnTo>
                    <a:pt x="96718" y="5354"/>
                  </a:lnTo>
                  <a:lnTo>
                    <a:pt x="101492" y="6884"/>
                  </a:lnTo>
                  <a:lnTo>
                    <a:pt x="105070" y="9173"/>
                  </a:lnTo>
                  <a:lnTo>
                    <a:pt x="116407" y="19876"/>
                  </a:lnTo>
                  <a:lnTo>
                    <a:pt x="120000" y="32488"/>
                  </a:lnTo>
                  <a:lnTo>
                    <a:pt x="119393" y="40126"/>
                  </a:lnTo>
                  <a:lnTo>
                    <a:pt x="116407" y="47769"/>
                  </a:lnTo>
                  <a:lnTo>
                    <a:pt x="110450" y="55033"/>
                  </a:lnTo>
                  <a:lnTo>
                    <a:pt x="102690" y="62677"/>
                  </a:lnTo>
                  <a:lnTo>
                    <a:pt x="98507" y="65351"/>
                  </a:lnTo>
                  <a:lnTo>
                    <a:pt x="96718" y="67260"/>
                  </a:lnTo>
                  <a:lnTo>
                    <a:pt x="93732" y="69170"/>
                  </a:lnTo>
                  <a:lnTo>
                    <a:pt x="90746" y="71079"/>
                  </a:lnTo>
                  <a:lnTo>
                    <a:pt x="87760" y="72994"/>
                  </a:lnTo>
                  <a:lnTo>
                    <a:pt x="84183" y="75284"/>
                  </a:lnTo>
                  <a:lnTo>
                    <a:pt x="80000" y="77578"/>
                  </a:lnTo>
                  <a:lnTo>
                    <a:pt x="75816" y="79873"/>
                  </a:lnTo>
                  <a:lnTo>
                    <a:pt x="72239" y="82162"/>
                  </a:lnTo>
                  <a:lnTo>
                    <a:pt x="69253" y="84077"/>
                  </a:lnTo>
                  <a:lnTo>
                    <a:pt x="66267" y="85601"/>
                  </a:lnTo>
                  <a:lnTo>
                    <a:pt x="62084" y="88276"/>
                  </a:lnTo>
                  <a:lnTo>
                    <a:pt x="59113" y="90570"/>
                  </a:lnTo>
                  <a:lnTo>
                    <a:pt x="51943" y="96684"/>
                  </a:lnTo>
                  <a:lnTo>
                    <a:pt x="120000" y="9668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0" name="Shape 220"/>
            <p:cNvSpPr/>
            <p:nvPr/>
          </p:nvSpPr>
          <p:spPr>
            <a:xfrm>
              <a:off x="1623550" y="376725"/>
              <a:ext cx="173300" cy="555574"/>
            </a:xfrm>
            <a:custGeom>
              <a:avLst/>
              <a:gdLst/>
              <a:ahLst/>
              <a:cxnLst/>
              <a:rect l="0" t="0" r="0" b="0"/>
              <a:pathLst>
                <a:path w="120000" h="120000" extrusionOk="0">
                  <a:moveTo>
                    <a:pt x="120000" y="116247"/>
                  </a:moveTo>
                  <a:lnTo>
                    <a:pt x="79094" y="120000"/>
                  </a:lnTo>
                  <a:lnTo>
                    <a:pt x="53179" y="36378"/>
                  </a:lnTo>
                  <a:lnTo>
                    <a:pt x="49094" y="40125"/>
                  </a:lnTo>
                  <a:lnTo>
                    <a:pt x="46376" y="41627"/>
                  </a:lnTo>
                  <a:lnTo>
                    <a:pt x="43641" y="43128"/>
                  </a:lnTo>
                  <a:lnTo>
                    <a:pt x="38188" y="46503"/>
                  </a:lnTo>
                  <a:lnTo>
                    <a:pt x="32735" y="49500"/>
                  </a:lnTo>
                  <a:lnTo>
                    <a:pt x="26607" y="52502"/>
                  </a:lnTo>
                  <a:lnTo>
                    <a:pt x="20461" y="55126"/>
                  </a:lnTo>
                  <a:lnTo>
                    <a:pt x="13641" y="57750"/>
                  </a:lnTo>
                  <a:lnTo>
                    <a:pt x="6820" y="60002"/>
                  </a:lnTo>
                  <a:lnTo>
                    <a:pt x="17" y="37501"/>
                  </a:lnTo>
                  <a:lnTo>
                    <a:pt x="15008" y="31875"/>
                  </a:lnTo>
                  <a:lnTo>
                    <a:pt x="23196" y="28127"/>
                  </a:lnTo>
                  <a:lnTo>
                    <a:pt x="27282" y="25875"/>
                  </a:lnTo>
                  <a:lnTo>
                    <a:pt x="31367" y="23624"/>
                  </a:lnTo>
                  <a:lnTo>
                    <a:pt x="35452" y="21377"/>
                  </a:lnTo>
                  <a:lnTo>
                    <a:pt x="38188" y="18753"/>
                  </a:lnTo>
                  <a:lnTo>
                    <a:pt x="41598" y="16129"/>
                  </a:lnTo>
                  <a:lnTo>
                    <a:pt x="44316" y="13877"/>
                  </a:lnTo>
                  <a:lnTo>
                    <a:pt x="51136" y="3002"/>
                  </a:lnTo>
                  <a:lnTo>
                    <a:pt x="83871" y="0"/>
                  </a:lnTo>
                  <a:lnTo>
                    <a:pt x="120000" y="116247"/>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1" name="Shape 221"/>
            <p:cNvSpPr/>
            <p:nvPr/>
          </p:nvSpPr>
          <p:spPr>
            <a:xfrm>
              <a:off x="1008200" y="2260400"/>
              <a:ext cx="202849" cy="550374"/>
            </a:xfrm>
            <a:custGeom>
              <a:avLst/>
              <a:gdLst/>
              <a:ahLst/>
              <a:cxnLst/>
              <a:rect l="0" t="0" r="0" b="0"/>
              <a:pathLst>
                <a:path w="120000" h="120000" extrusionOk="0">
                  <a:moveTo>
                    <a:pt x="119985" y="112804"/>
                  </a:moveTo>
                  <a:lnTo>
                    <a:pt x="86206" y="120000"/>
                  </a:lnTo>
                  <a:lnTo>
                    <a:pt x="44855" y="38613"/>
                  </a:lnTo>
                  <a:lnTo>
                    <a:pt x="41350" y="42778"/>
                  </a:lnTo>
                  <a:lnTo>
                    <a:pt x="39605" y="44669"/>
                  </a:lnTo>
                  <a:lnTo>
                    <a:pt x="37860" y="46560"/>
                  </a:lnTo>
                  <a:lnTo>
                    <a:pt x="34370" y="50349"/>
                  </a:lnTo>
                  <a:lnTo>
                    <a:pt x="30288" y="53756"/>
                  </a:lnTo>
                  <a:lnTo>
                    <a:pt x="26206" y="57162"/>
                  </a:lnTo>
                  <a:lnTo>
                    <a:pt x="21547" y="60188"/>
                  </a:lnTo>
                  <a:lnTo>
                    <a:pt x="16312" y="63594"/>
                  </a:lnTo>
                  <a:lnTo>
                    <a:pt x="11062" y="66243"/>
                  </a:lnTo>
                  <a:lnTo>
                    <a:pt x="0" y="44293"/>
                  </a:lnTo>
                  <a:lnTo>
                    <a:pt x="11653" y="37479"/>
                  </a:lnTo>
                  <a:lnTo>
                    <a:pt x="16889" y="32933"/>
                  </a:lnTo>
                  <a:lnTo>
                    <a:pt x="20394" y="30666"/>
                  </a:lnTo>
                  <a:lnTo>
                    <a:pt x="22716" y="28017"/>
                  </a:lnTo>
                  <a:lnTo>
                    <a:pt x="26206" y="25362"/>
                  </a:lnTo>
                  <a:lnTo>
                    <a:pt x="27966" y="22713"/>
                  </a:lnTo>
                  <a:lnTo>
                    <a:pt x="30288" y="19688"/>
                  </a:lnTo>
                  <a:lnTo>
                    <a:pt x="31456" y="17039"/>
                  </a:lnTo>
                  <a:lnTo>
                    <a:pt x="34947" y="5679"/>
                  </a:lnTo>
                  <a:lnTo>
                    <a:pt x="62321" y="5"/>
                  </a:lnTo>
                  <a:lnTo>
                    <a:pt x="119985" y="112804"/>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2" name="Shape 222"/>
            <p:cNvSpPr/>
            <p:nvPr/>
          </p:nvSpPr>
          <p:spPr>
            <a:xfrm>
              <a:off x="1812600" y="173600"/>
              <a:ext cx="240249" cy="562524"/>
            </a:xfrm>
            <a:custGeom>
              <a:avLst/>
              <a:gdLst/>
              <a:ahLst/>
              <a:cxnLst/>
              <a:rect l="0" t="0" r="0" b="0"/>
              <a:pathLst>
                <a:path w="120000" h="120000" extrusionOk="0">
                  <a:moveTo>
                    <a:pt x="0" y="74812"/>
                  </a:moveTo>
                  <a:lnTo>
                    <a:pt x="26060" y="77404"/>
                  </a:lnTo>
                  <a:lnTo>
                    <a:pt x="26060" y="85185"/>
                  </a:lnTo>
                  <a:lnTo>
                    <a:pt x="29019" y="91478"/>
                  </a:lnTo>
                  <a:lnTo>
                    <a:pt x="31479" y="94070"/>
                  </a:lnTo>
                  <a:lnTo>
                    <a:pt x="34426" y="96294"/>
                  </a:lnTo>
                  <a:lnTo>
                    <a:pt x="41306" y="98886"/>
                  </a:lnTo>
                  <a:lnTo>
                    <a:pt x="50160" y="99259"/>
                  </a:lnTo>
                  <a:lnTo>
                    <a:pt x="58526" y="97403"/>
                  </a:lnTo>
                  <a:lnTo>
                    <a:pt x="65893" y="92593"/>
                  </a:lnTo>
                  <a:lnTo>
                    <a:pt x="69827" y="84812"/>
                  </a:lnTo>
                  <a:lnTo>
                    <a:pt x="71313" y="76663"/>
                  </a:lnTo>
                  <a:lnTo>
                    <a:pt x="69340" y="70370"/>
                  </a:lnTo>
                  <a:lnTo>
                    <a:pt x="66880" y="67778"/>
                  </a:lnTo>
                  <a:lnTo>
                    <a:pt x="63933" y="65927"/>
                  </a:lnTo>
                  <a:lnTo>
                    <a:pt x="56066" y="62962"/>
                  </a:lnTo>
                  <a:lnTo>
                    <a:pt x="44753" y="62962"/>
                  </a:lnTo>
                  <a:lnTo>
                    <a:pt x="38847" y="64445"/>
                  </a:lnTo>
                  <a:lnTo>
                    <a:pt x="35900" y="65554"/>
                  </a:lnTo>
                  <a:lnTo>
                    <a:pt x="32453" y="67405"/>
                  </a:lnTo>
                  <a:lnTo>
                    <a:pt x="8853" y="59261"/>
                  </a:lnTo>
                  <a:lnTo>
                    <a:pt x="48199" y="0"/>
                  </a:lnTo>
                  <a:lnTo>
                    <a:pt x="120000" y="15188"/>
                  </a:lnTo>
                  <a:lnTo>
                    <a:pt x="112120" y="37038"/>
                  </a:lnTo>
                  <a:lnTo>
                    <a:pt x="63446" y="27038"/>
                  </a:lnTo>
                  <a:lnTo>
                    <a:pt x="50659" y="45555"/>
                  </a:lnTo>
                  <a:lnTo>
                    <a:pt x="55567" y="44814"/>
                  </a:lnTo>
                  <a:lnTo>
                    <a:pt x="60486" y="44072"/>
                  </a:lnTo>
                  <a:lnTo>
                    <a:pt x="70326" y="45187"/>
                  </a:lnTo>
                  <a:lnTo>
                    <a:pt x="85573" y="51112"/>
                  </a:lnTo>
                  <a:lnTo>
                    <a:pt x="91966" y="55928"/>
                  </a:lnTo>
                  <a:lnTo>
                    <a:pt x="93927" y="58520"/>
                  </a:lnTo>
                  <a:lnTo>
                    <a:pt x="96387" y="61479"/>
                  </a:lnTo>
                  <a:lnTo>
                    <a:pt x="101793" y="75185"/>
                  </a:lnTo>
                  <a:lnTo>
                    <a:pt x="98847" y="90369"/>
                  </a:lnTo>
                  <a:lnTo>
                    <a:pt x="95900" y="96662"/>
                  </a:lnTo>
                  <a:lnTo>
                    <a:pt x="91966" y="102592"/>
                  </a:lnTo>
                  <a:lnTo>
                    <a:pt x="86060" y="107776"/>
                  </a:lnTo>
                  <a:lnTo>
                    <a:pt x="79667" y="112219"/>
                  </a:lnTo>
                  <a:lnTo>
                    <a:pt x="77207" y="113701"/>
                  </a:lnTo>
                  <a:lnTo>
                    <a:pt x="74747" y="114810"/>
                  </a:lnTo>
                  <a:lnTo>
                    <a:pt x="72287" y="115925"/>
                  </a:lnTo>
                  <a:lnTo>
                    <a:pt x="69340" y="117034"/>
                  </a:lnTo>
                  <a:lnTo>
                    <a:pt x="64420" y="118517"/>
                  </a:lnTo>
                  <a:lnTo>
                    <a:pt x="59013" y="119258"/>
                  </a:lnTo>
                  <a:lnTo>
                    <a:pt x="53107" y="119994"/>
                  </a:lnTo>
                  <a:lnTo>
                    <a:pt x="47213" y="119994"/>
                  </a:lnTo>
                  <a:lnTo>
                    <a:pt x="35413" y="118517"/>
                  </a:lnTo>
                  <a:lnTo>
                    <a:pt x="17706" y="112219"/>
                  </a:lnTo>
                  <a:lnTo>
                    <a:pt x="11313" y="107776"/>
                  </a:lnTo>
                  <a:lnTo>
                    <a:pt x="8366" y="105184"/>
                  </a:lnTo>
                  <a:lnTo>
                    <a:pt x="5906" y="102219"/>
                  </a:lnTo>
                  <a:lnTo>
                    <a:pt x="0" y="89628"/>
                  </a:lnTo>
                  <a:lnTo>
                    <a:pt x="0" y="74812"/>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3" name="Shape 223"/>
            <p:cNvSpPr/>
            <p:nvPr/>
          </p:nvSpPr>
          <p:spPr>
            <a:xfrm>
              <a:off x="809300" y="914925"/>
              <a:ext cx="231400" cy="560774"/>
            </a:xfrm>
            <a:custGeom>
              <a:avLst/>
              <a:gdLst/>
              <a:ahLst/>
              <a:cxnLst/>
              <a:rect l="0" t="0" r="0" b="0"/>
              <a:pathLst>
                <a:path w="120000" h="120000" extrusionOk="0">
                  <a:moveTo>
                    <a:pt x="12" y="76158"/>
                  </a:moveTo>
                  <a:lnTo>
                    <a:pt x="27588" y="78389"/>
                  </a:lnTo>
                  <a:lnTo>
                    <a:pt x="28094" y="85820"/>
                  </a:lnTo>
                  <a:lnTo>
                    <a:pt x="31153" y="92133"/>
                  </a:lnTo>
                  <a:lnTo>
                    <a:pt x="34213" y="94738"/>
                  </a:lnTo>
                  <a:lnTo>
                    <a:pt x="37286" y="96594"/>
                  </a:lnTo>
                  <a:lnTo>
                    <a:pt x="44429" y="99194"/>
                  </a:lnTo>
                  <a:lnTo>
                    <a:pt x="53621" y="99194"/>
                  </a:lnTo>
                  <a:lnTo>
                    <a:pt x="62307" y="97338"/>
                  </a:lnTo>
                  <a:lnTo>
                    <a:pt x="68945" y="92133"/>
                  </a:lnTo>
                  <a:lnTo>
                    <a:pt x="73535" y="83964"/>
                  </a:lnTo>
                  <a:lnTo>
                    <a:pt x="74559" y="75789"/>
                  </a:lnTo>
                  <a:lnTo>
                    <a:pt x="71486" y="69846"/>
                  </a:lnTo>
                  <a:lnTo>
                    <a:pt x="68945" y="67246"/>
                  </a:lnTo>
                  <a:lnTo>
                    <a:pt x="65367" y="65384"/>
                  </a:lnTo>
                  <a:lnTo>
                    <a:pt x="57199" y="62784"/>
                  </a:lnTo>
                  <a:lnTo>
                    <a:pt x="45453" y="63159"/>
                  </a:lnTo>
                  <a:lnTo>
                    <a:pt x="39321" y="64646"/>
                  </a:lnTo>
                  <a:lnTo>
                    <a:pt x="36261" y="66128"/>
                  </a:lnTo>
                  <a:lnTo>
                    <a:pt x="33202" y="67615"/>
                  </a:lnTo>
                  <a:lnTo>
                    <a:pt x="8180" y="60928"/>
                  </a:lnTo>
                  <a:lnTo>
                    <a:pt x="44429" y="0"/>
                  </a:lnTo>
                  <a:lnTo>
                    <a:pt x="120000" y="12630"/>
                  </a:lnTo>
                  <a:lnTo>
                    <a:pt x="113362" y="34553"/>
                  </a:lnTo>
                  <a:lnTo>
                    <a:pt x="62307" y="26005"/>
                  </a:lnTo>
                  <a:lnTo>
                    <a:pt x="50561" y="45322"/>
                  </a:lnTo>
                  <a:lnTo>
                    <a:pt x="55669" y="44584"/>
                  </a:lnTo>
                  <a:lnTo>
                    <a:pt x="60764" y="43841"/>
                  </a:lnTo>
                  <a:lnTo>
                    <a:pt x="70980" y="44210"/>
                  </a:lnTo>
                  <a:lnTo>
                    <a:pt x="87316" y="49784"/>
                  </a:lnTo>
                  <a:lnTo>
                    <a:pt x="93448" y="54241"/>
                  </a:lnTo>
                  <a:lnTo>
                    <a:pt x="96508" y="56840"/>
                  </a:lnTo>
                  <a:lnTo>
                    <a:pt x="99062" y="59815"/>
                  </a:lnTo>
                  <a:lnTo>
                    <a:pt x="105194" y="73189"/>
                  </a:lnTo>
                  <a:lnTo>
                    <a:pt x="103664" y="88420"/>
                  </a:lnTo>
                  <a:lnTo>
                    <a:pt x="101110" y="95107"/>
                  </a:lnTo>
                  <a:lnTo>
                    <a:pt x="97026" y="101051"/>
                  </a:lnTo>
                  <a:lnTo>
                    <a:pt x="91918" y="106251"/>
                  </a:lnTo>
                  <a:lnTo>
                    <a:pt x="85280" y="111081"/>
                  </a:lnTo>
                  <a:lnTo>
                    <a:pt x="82726" y="112569"/>
                  </a:lnTo>
                  <a:lnTo>
                    <a:pt x="80678" y="113681"/>
                  </a:lnTo>
                  <a:lnTo>
                    <a:pt x="78124" y="115169"/>
                  </a:lnTo>
                  <a:lnTo>
                    <a:pt x="75064" y="116281"/>
                  </a:lnTo>
                  <a:lnTo>
                    <a:pt x="69956" y="117769"/>
                  </a:lnTo>
                  <a:lnTo>
                    <a:pt x="64343" y="118881"/>
                  </a:lnTo>
                  <a:lnTo>
                    <a:pt x="58210" y="120000"/>
                  </a:lnTo>
                  <a:lnTo>
                    <a:pt x="52597" y="120000"/>
                  </a:lnTo>
                  <a:lnTo>
                    <a:pt x="39321" y="118881"/>
                  </a:lnTo>
                  <a:lnTo>
                    <a:pt x="20950" y="113312"/>
                  </a:lnTo>
                  <a:lnTo>
                    <a:pt x="13794" y="109225"/>
                  </a:lnTo>
                  <a:lnTo>
                    <a:pt x="10734" y="106625"/>
                  </a:lnTo>
                  <a:lnTo>
                    <a:pt x="8180" y="104025"/>
                  </a:lnTo>
                  <a:lnTo>
                    <a:pt x="518" y="91394"/>
                  </a:lnTo>
                  <a:lnTo>
                    <a:pt x="12" y="76158"/>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4" name="Shape 224"/>
            <p:cNvSpPr/>
            <p:nvPr/>
          </p:nvSpPr>
          <p:spPr>
            <a:xfrm>
              <a:off x="2691825" y="706575"/>
              <a:ext cx="173300" cy="555600"/>
            </a:xfrm>
            <a:custGeom>
              <a:avLst/>
              <a:gdLst/>
              <a:ahLst/>
              <a:cxnLst/>
              <a:rect l="0" t="0" r="0" b="0"/>
              <a:pathLst>
                <a:path w="120000" h="120000" extrusionOk="0">
                  <a:moveTo>
                    <a:pt x="120000" y="115869"/>
                  </a:moveTo>
                  <a:lnTo>
                    <a:pt x="79094" y="119994"/>
                  </a:lnTo>
                  <a:lnTo>
                    <a:pt x="53179" y="36004"/>
                  </a:lnTo>
                  <a:lnTo>
                    <a:pt x="48401" y="39751"/>
                  </a:lnTo>
                  <a:lnTo>
                    <a:pt x="46358" y="41252"/>
                  </a:lnTo>
                  <a:lnTo>
                    <a:pt x="43641" y="43126"/>
                  </a:lnTo>
                  <a:lnTo>
                    <a:pt x="38188" y="46501"/>
                  </a:lnTo>
                  <a:lnTo>
                    <a:pt x="32735" y="49125"/>
                  </a:lnTo>
                  <a:lnTo>
                    <a:pt x="26589" y="52500"/>
                  </a:lnTo>
                  <a:lnTo>
                    <a:pt x="20461" y="54751"/>
                  </a:lnTo>
                  <a:lnTo>
                    <a:pt x="13641" y="57375"/>
                  </a:lnTo>
                  <a:lnTo>
                    <a:pt x="6820" y="59627"/>
                  </a:lnTo>
                  <a:lnTo>
                    <a:pt x="0" y="37127"/>
                  </a:lnTo>
                  <a:lnTo>
                    <a:pt x="15008" y="31879"/>
                  </a:lnTo>
                  <a:lnTo>
                    <a:pt x="23179" y="27753"/>
                  </a:lnTo>
                  <a:lnTo>
                    <a:pt x="27264" y="25880"/>
                  </a:lnTo>
                  <a:lnTo>
                    <a:pt x="30675" y="23628"/>
                  </a:lnTo>
                  <a:lnTo>
                    <a:pt x="34777" y="21004"/>
                  </a:lnTo>
                  <a:lnTo>
                    <a:pt x="38188" y="18752"/>
                  </a:lnTo>
                  <a:lnTo>
                    <a:pt x="41581" y="16128"/>
                  </a:lnTo>
                  <a:lnTo>
                    <a:pt x="44316" y="13504"/>
                  </a:lnTo>
                  <a:lnTo>
                    <a:pt x="51136" y="3002"/>
                  </a:lnTo>
                  <a:lnTo>
                    <a:pt x="83854" y="5"/>
                  </a:lnTo>
                  <a:lnTo>
                    <a:pt x="120000" y="115869"/>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5" name="Shape 225"/>
            <p:cNvSpPr/>
            <p:nvPr/>
          </p:nvSpPr>
          <p:spPr>
            <a:xfrm>
              <a:off x="1344925" y="1199650"/>
              <a:ext cx="728599" cy="987849"/>
            </a:xfrm>
            <a:custGeom>
              <a:avLst/>
              <a:gdLst/>
              <a:ahLst/>
              <a:cxnLst/>
              <a:rect l="0" t="0" r="0" b="0"/>
              <a:pathLst>
                <a:path w="120000" h="120000" extrusionOk="0">
                  <a:moveTo>
                    <a:pt x="0" y="8014"/>
                  </a:moveTo>
                  <a:lnTo>
                    <a:pt x="3730" y="6747"/>
                  </a:lnTo>
                  <a:lnTo>
                    <a:pt x="8107" y="5272"/>
                  </a:lnTo>
                  <a:lnTo>
                    <a:pt x="13945" y="3796"/>
                  </a:lnTo>
                  <a:lnTo>
                    <a:pt x="20920" y="2110"/>
                  </a:lnTo>
                  <a:lnTo>
                    <a:pt x="28702" y="844"/>
                  </a:lnTo>
                  <a:lnTo>
                    <a:pt x="46539" y="0"/>
                  </a:lnTo>
                  <a:lnTo>
                    <a:pt x="62268" y="2110"/>
                  </a:lnTo>
                  <a:lnTo>
                    <a:pt x="73134" y="5694"/>
                  </a:lnTo>
                  <a:lnTo>
                    <a:pt x="76700" y="7592"/>
                  </a:lnTo>
                  <a:lnTo>
                    <a:pt x="79133" y="9068"/>
                  </a:lnTo>
                  <a:lnTo>
                    <a:pt x="81081" y="10544"/>
                  </a:lnTo>
                  <a:lnTo>
                    <a:pt x="119999" y="120000"/>
                  </a:lnTo>
                  <a:lnTo>
                    <a:pt x="115293" y="118524"/>
                  </a:lnTo>
                  <a:lnTo>
                    <a:pt x="110105" y="117257"/>
                  </a:lnTo>
                  <a:lnTo>
                    <a:pt x="103620" y="115572"/>
                  </a:lnTo>
                  <a:lnTo>
                    <a:pt x="96485" y="113883"/>
                  </a:lnTo>
                  <a:lnTo>
                    <a:pt x="88863" y="112617"/>
                  </a:lnTo>
                  <a:lnTo>
                    <a:pt x="81242" y="111776"/>
                  </a:lnTo>
                  <a:lnTo>
                    <a:pt x="74431" y="111353"/>
                  </a:lnTo>
                  <a:lnTo>
                    <a:pt x="49298" y="114515"/>
                  </a:lnTo>
                  <a:lnTo>
                    <a:pt x="40540" y="116413"/>
                  </a:lnTo>
                  <a:lnTo>
                    <a:pt x="37135" y="117257"/>
                  </a:lnTo>
                  <a:lnTo>
                    <a:pt x="0" y="8014"/>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6" name="Shape 226"/>
            <p:cNvSpPr/>
            <p:nvPr/>
          </p:nvSpPr>
          <p:spPr>
            <a:xfrm>
              <a:off x="1978975" y="616300"/>
              <a:ext cx="640999" cy="1420174"/>
            </a:xfrm>
            <a:custGeom>
              <a:avLst/>
              <a:gdLst/>
              <a:ahLst/>
              <a:cxnLst/>
              <a:rect l="0" t="0" r="0" b="0"/>
              <a:pathLst>
                <a:path w="120000" h="120000" extrusionOk="0">
                  <a:moveTo>
                    <a:pt x="4" y="41369"/>
                  </a:moveTo>
                  <a:lnTo>
                    <a:pt x="926" y="40488"/>
                  </a:lnTo>
                  <a:lnTo>
                    <a:pt x="1848" y="39609"/>
                  </a:lnTo>
                  <a:lnTo>
                    <a:pt x="2953" y="38289"/>
                  </a:lnTo>
                  <a:lnTo>
                    <a:pt x="4609" y="36821"/>
                  </a:lnTo>
                  <a:lnTo>
                    <a:pt x="6271" y="35061"/>
                  </a:lnTo>
                  <a:lnTo>
                    <a:pt x="7375" y="34035"/>
                  </a:lnTo>
                  <a:lnTo>
                    <a:pt x="8297" y="33008"/>
                  </a:lnTo>
                  <a:lnTo>
                    <a:pt x="9402" y="31981"/>
                  </a:lnTo>
                  <a:lnTo>
                    <a:pt x="10511" y="30955"/>
                  </a:lnTo>
                  <a:lnTo>
                    <a:pt x="11616" y="29926"/>
                  </a:lnTo>
                  <a:lnTo>
                    <a:pt x="12907" y="28899"/>
                  </a:lnTo>
                  <a:lnTo>
                    <a:pt x="14012" y="27727"/>
                  </a:lnTo>
                  <a:lnTo>
                    <a:pt x="15304" y="26700"/>
                  </a:lnTo>
                  <a:lnTo>
                    <a:pt x="16591" y="25526"/>
                  </a:lnTo>
                  <a:lnTo>
                    <a:pt x="18065" y="24354"/>
                  </a:lnTo>
                  <a:lnTo>
                    <a:pt x="19357" y="23179"/>
                  </a:lnTo>
                  <a:lnTo>
                    <a:pt x="20831" y="22152"/>
                  </a:lnTo>
                  <a:lnTo>
                    <a:pt x="22123" y="21126"/>
                  </a:lnTo>
                  <a:lnTo>
                    <a:pt x="23597" y="19951"/>
                  </a:lnTo>
                  <a:lnTo>
                    <a:pt x="24889" y="19073"/>
                  </a:lnTo>
                  <a:lnTo>
                    <a:pt x="26363" y="18044"/>
                  </a:lnTo>
                  <a:lnTo>
                    <a:pt x="27650" y="17017"/>
                  </a:lnTo>
                  <a:lnTo>
                    <a:pt x="29124" y="15990"/>
                  </a:lnTo>
                  <a:lnTo>
                    <a:pt x="30416" y="15112"/>
                  </a:lnTo>
                  <a:lnTo>
                    <a:pt x="31890" y="14377"/>
                  </a:lnTo>
                  <a:lnTo>
                    <a:pt x="34656" y="12763"/>
                  </a:lnTo>
                  <a:lnTo>
                    <a:pt x="37787" y="11442"/>
                  </a:lnTo>
                  <a:lnTo>
                    <a:pt x="40923" y="9976"/>
                  </a:lnTo>
                  <a:lnTo>
                    <a:pt x="44054" y="8656"/>
                  </a:lnTo>
                  <a:lnTo>
                    <a:pt x="47372" y="7336"/>
                  </a:lnTo>
                  <a:lnTo>
                    <a:pt x="50508" y="6161"/>
                  </a:lnTo>
                  <a:lnTo>
                    <a:pt x="53639" y="4989"/>
                  </a:lnTo>
                  <a:lnTo>
                    <a:pt x="56775" y="3962"/>
                  </a:lnTo>
                  <a:lnTo>
                    <a:pt x="59541" y="3082"/>
                  </a:lnTo>
                  <a:lnTo>
                    <a:pt x="62302" y="2349"/>
                  </a:lnTo>
                  <a:lnTo>
                    <a:pt x="66542" y="1028"/>
                  </a:lnTo>
                  <a:lnTo>
                    <a:pt x="70600" y="2"/>
                  </a:lnTo>
                  <a:lnTo>
                    <a:pt x="119995" y="58532"/>
                  </a:lnTo>
                  <a:lnTo>
                    <a:pt x="118703" y="59120"/>
                  </a:lnTo>
                  <a:lnTo>
                    <a:pt x="115202" y="60734"/>
                  </a:lnTo>
                  <a:lnTo>
                    <a:pt x="112993" y="61906"/>
                  </a:lnTo>
                  <a:lnTo>
                    <a:pt x="110227" y="63080"/>
                  </a:lnTo>
                  <a:lnTo>
                    <a:pt x="107279" y="64694"/>
                  </a:lnTo>
                  <a:lnTo>
                    <a:pt x="104143" y="66160"/>
                  </a:lnTo>
                  <a:lnTo>
                    <a:pt x="101012" y="67922"/>
                  </a:lnTo>
                  <a:lnTo>
                    <a:pt x="97694" y="69534"/>
                  </a:lnTo>
                  <a:lnTo>
                    <a:pt x="94558" y="71296"/>
                  </a:lnTo>
                  <a:lnTo>
                    <a:pt x="91240" y="73203"/>
                  </a:lnTo>
                  <a:lnTo>
                    <a:pt x="88291" y="74963"/>
                  </a:lnTo>
                  <a:lnTo>
                    <a:pt x="85712" y="76722"/>
                  </a:lnTo>
                  <a:lnTo>
                    <a:pt x="83134" y="78191"/>
                  </a:lnTo>
                  <a:lnTo>
                    <a:pt x="81290" y="79950"/>
                  </a:lnTo>
                  <a:lnTo>
                    <a:pt x="79263" y="81710"/>
                  </a:lnTo>
                  <a:lnTo>
                    <a:pt x="78341" y="82736"/>
                  </a:lnTo>
                  <a:lnTo>
                    <a:pt x="77232" y="83911"/>
                  </a:lnTo>
                  <a:lnTo>
                    <a:pt x="74836" y="86552"/>
                  </a:lnTo>
                  <a:lnTo>
                    <a:pt x="72439" y="89486"/>
                  </a:lnTo>
                  <a:lnTo>
                    <a:pt x="69861" y="92713"/>
                  </a:lnTo>
                  <a:lnTo>
                    <a:pt x="67282" y="96087"/>
                  </a:lnTo>
                  <a:lnTo>
                    <a:pt x="64698" y="99460"/>
                  </a:lnTo>
                  <a:lnTo>
                    <a:pt x="62302" y="102982"/>
                  </a:lnTo>
                  <a:lnTo>
                    <a:pt x="59906" y="106210"/>
                  </a:lnTo>
                  <a:lnTo>
                    <a:pt x="57697" y="109435"/>
                  </a:lnTo>
                  <a:lnTo>
                    <a:pt x="55666" y="112224"/>
                  </a:lnTo>
                  <a:lnTo>
                    <a:pt x="54009" y="114864"/>
                  </a:lnTo>
                  <a:lnTo>
                    <a:pt x="51430" y="118531"/>
                  </a:lnTo>
                  <a:lnTo>
                    <a:pt x="50508" y="119997"/>
                  </a:lnTo>
                  <a:lnTo>
                    <a:pt x="4" y="41369"/>
                  </a:lnTo>
                  <a:close/>
                </a:path>
              </a:pathLst>
            </a:custGeom>
            <a:solidFill>
              <a:srgbClr val="B8B8D9"/>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27" name="Shape 227"/>
            <p:cNvSpPr/>
            <p:nvPr/>
          </p:nvSpPr>
          <p:spPr>
            <a:xfrm>
              <a:off x="2144400" y="76375"/>
              <a:ext cx="194975" cy="321200"/>
            </a:xfrm>
            <a:custGeom>
              <a:avLst/>
              <a:gdLst/>
              <a:ahLst/>
              <a:cxnLst/>
              <a:rect l="0" t="0" r="0" b="0"/>
              <a:pathLst>
                <a:path w="120000" h="120000" extrusionOk="0">
                  <a:moveTo>
                    <a:pt x="72717" y="9"/>
                  </a:moveTo>
                  <a:lnTo>
                    <a:pt x="88472" y="2596"/>
                  </a:lnTo>
                  <a:lnTo>
                    <a:pt x="95135" y="5846"/>
                  </a:lnTo>
                  <a:lnTo>
                    <a:pt x="101813" y="10386"/>
                  </a:lnTo>
                  <a:lnTo>
                    <a:pt x="112106" y="22705"/>
                  </a:lnTo>
                  <a:lnTo>
                    <a:pt x="118168" y="39573"/>
                  </a:lnTo>
                  <a:lnTo>
                    <a:pt x="119984" y="52546"/>
                  </a:lnTo>
                  <a:lnTo>
                    <a:pt x="119384" y="65510"/>
                  </a:lnTo>
                  <a:lnTo>
                    <a:pt x="116353" y="77185"/>
                  </a:lnTo>
                  <a:lnTo>
                    <a:pt x="113922" y="83676"/>
                  </a:lnTo>
                  <a:lnTo>
                    <a:pt x="112706" y="86273"/>
                  </a:lnTo>
                  <a:lnTo>
                    <a:pt x="110891" y="88860"/>
                  </a:lnTo>
                  <a:lnTo>
                    <a:pt x="107259" y="94698"/>
                  </a:lnTo>
                  <a:lnTo>
                    <a:pt x="103628" y="99891"/>
                  </a:lnTo>
                  <a:lnTo>
                    <a:pt x="99381" y="104430"/>
                  </a:lnTo>
                  <a:lnTo>
                    <a:pt x="94535" y="108325"/>
                  </a:lnTo>
                  <a:lnTo>
                    <a:pt x="84226" y="114806"/>
                  </a:lnTo>
                  <a:lnTo>
                    <a:pt x="72116" y="118701"/>
                  </a:lnTo>
                  <a:lnTo>
                    <a:pt x="48483" y="120000"/>
                  </a:lnTo>
                  <a:lnTo>
                    <a:pt x="38174" y="117403"/>
                  </a:lnTo>
                  <a:lnTo>
                    <a:pt x="32727" y="115460"/>
                  </a:lnTo>
                  <a:lnTo>
                    <a:pt x="27880" y="112210"/>
                  </a:lnTo>
                  <a:lnTo>
                    <a:pt x="10909" y="96650"/>
                  </a:lnTo>
                  <a:lnTo>
                    <a:pt x="0" y="74598"/>
                  </a:lnTo>
                  <a:lnTo>
                    <a:pt x="35142" y="60971"/>
                  </a:lnTo>
                  <a:lnTo>
                    <a:pt x="39989" y="72646"/>
                  </a:lnTo>
                  <a:lnTo>
                    <a:pt x="47867" y="81080"/>
                  </a:lnTo>
                  <a:lnTo>
                    <a:pt x="52114" y="83676"/>
                  </a:lnTo>
                  <a:lnTo>
                    <a:pt x="56361" y="84975"/>
                  </a:lnTo>
                  <a:lnTo>
                    <a:pt x="65454" y="84321"/>
                  </a:lnTo>
                  <a:lnTo>
                    <a:pt x="73932" y="79782"/>
                  </a:lnTo>
                  <a:lnTo>
                    <a:pt x="80594" y="71348"/>
                  </a:lnTo>
                  <a:lnTo>
                    <a:pt x="83026" y="59673"/>
                  </a:lnTo>
                  <a:lnTo>
                    <a:pt x="81810" y="45410"/>
                  </a:lnTo>
                  <a:lnTo>
                    <a:pt x="77563" y="33082"/>
                  </a:lnTo>
                  <a:lnTo>
                    <a:pt x="70301" y="24648"/>
                  </a:lnTo>
                  <a:lnTo>
                    <a:pt x="66054" y="21407"/>
                  </a:lnTo>
                  <a:lnTo>
                    <a:pt x="61807" y="20108"/>
                  </a:lnTo>
                  <a:lnTo>
                    <a:pt x="72717" y="9"/>
                  </a:lnTo>
                  <a:close/>
                </a:path>
              </a:pathLst>
            </a:custGeom>
            <a:solidFill>
              <a:srgbClr val="000000"/>
            </a:solidFill>
            <a:ln>
              <a:noFill/>
            </a:ln>
          </p:spPr>
          <p:txBody>
            <a:bodyPr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sz="3200" dirty="0">
                <a:solidFill>
                  <a:srgbClr val="CCFFCC"/>
                </a:solidFill>
                <a:latin typeface="Arial"/>
                <a:ea typeface="Arial"/>
                <a:cs typeface="Arial"/>
                <a:sym typeface="Arial"/>
              </a:rPr>
              <a:t>Where are teachers’ review sheets?</a:t>
            </a:r>
            <a:endParaRPr lang="en-US" dirty="0"/>
          </a:p>
        </p:txBody>
      </p:sp>
      <p:sp>
        <p:nvSpPr>
          <p:cNvPr id="3" name="Text Placeholder 2"/>
          <p:cNvSpPr>
            <a:spLocks noGrp="1"/>
          </p:cNvSpPr>
          <p:nvPr>
            <p:ph type="body" idx="1"/>
          </p:nvPr>
        </p:nvSpPr>
        <p:spPr/>
        <p:txBody>
          <a:bodyPr/>
          <a:lstStyle/>
          <a:p>
            <a:pPr marL="457200" lvl="0" indent="0">
              <a:lnSpc>
                <a:spcPct val="90000"/>
              </a:lnSpc>
              <a:spcBef>
                <a:spcPts val="560"/>
              </a:spcBef>
              <a:buClr>
                <a:schemeClr val="lt1"/>
              </a:buClr>
              <a:buSzPct val="25000"/>
              <a:buNone/>
            </a:pPr>
            <a:r>
              <a:rPr lang="en-US" sz="2000" dirty="0">
                <a:latin typeface="Times New Roman"/>
                <a:ea typeface="Times New Roman"/>
                <a:cs typeface="Times New Roman"/>
                <a:sym typeface="Times New Roman"/>
              </a:rPr>
              <a:t>ALL 9</a:t>
            </a:r>
            <a:r>
              <a:rPr lang="en-US" sz="2000" baseline="30000" dirty="0">
                <a:latin typeface="Times New Roman"/>
                <a:ea typeface="Times New Roman"/>
                <a:cs typeface="Times New Roman"/>
                <a:sym typeface="Times New Roman"/>
              </a:rPr>
              <a:t>th</a:t>
            </a:r>
            <a:r>
              <a:rPr lang="en-US" sz="2000" dirty="0">
                <a:latin typeface="Times New Roman"/>
                <a:ea typeface="Times New Roman"/>
                <a:cs typeface="Times New Roman"/>
                <a:sym typeface="Times New Roman"/>
              </a:rPr>
              <a:t> grade teachers’ review sheets are available in one place online. </a:t>
            </a:r>
          </a:p>
          <a:p>
            <a:pPr marL="914400" lvl="0" indent="-406400">
              <a:lnSpc>
                <a:spcPct val="90000"/>
              </a:lnSpc>
              <a:spcBef>
                <a:spcPts val="560"/>
              </a:spcBef>
              <a:buFont typeface="Times New Roman"/>
              <a:buChar char="●"/>
            </a:pPr>
            <a:r>
              <a:rPr lang="en-US" sz="2000" dirty="0">
                <a:latin typeface="Times New Roman"/>
                <a:ea typeface="Times New Roman"/>
                <a:cs typeface="Times New Roman"/>
                <a:sym typeface="Times New Roman"/>
              </a:rPr>
              <a:t>Go to the school website: </a:t>
            </a:r>
            <a:r>
              <a:rPr lang="en-US" sz="2000" u="sng" dirty="0">
                <a:solidFill>
                  <a:schemeClr val="hlink"/>
                </a:solidFill>
                <a:latin typeface="Times New Roman"/>
                <a:ea typeface="Times New Roman"/>
                <a:cs typeface="Times New Roman"/>
                <a:sym typeface="Times New Roman"/>
                <a:hlinkClick r:id="rId2"/>
              </a:rPr>
              <a:t>http://chs.hcpss.org</a:t>
            </a:r>
          </a:p>
          <a:p>
            <a:pPr marL="914400" lvl="0" indent="-406400">
              <a:lnSpc>
                <a:spcPct val="90000"/>
              </a:lnSpc>
              <a:spcBef>
                <a:spcPts val="560"/>
              </a:spcBef>
              <a:buFont typeface="Times New Roman"/>
              <a:buChar char="●"/>
            </a:pPr>
            <a:r>
              <a:rPr lang="en-US" sz="2000" dirty="0">
                <a:latin typeface="Times New Roman"/>
                <a:ea typeface="Times New Roman"/>
                <a:cs typeface="Times New Roman"/>
                <a:sym typeface="Times New Roman"/>
              </a:rPr>
              <a:t>Click on the tab “Academics”</a:t>
            </a:r>
          </a:p>
          <a:p>
            <a:pPr marL="914400" lvl="0" indent="-406400">
              <a:lnSpc>
                <a:spcPct val="90000"/>
              </a:lnSpc>
              <a:spcBef>
                <a:spcPts val="560"/>
              </a:spcBef>
              <a:buFont typeface="Times New Roman"/>
              <a:buChar char="●"/>
            </a:pPr>
            <a:r>
              <a:rPr lang="en-US" sz="2000" dirty="0">
                <a:latin typeface="Times New Roman"/>
                <a:ea typeface="Times New Roman"/>
                <a:cs typeface="Times New Roman"/>
                <a:sym typeface="Times New Roman"/>
              </a:rPr>
              <a:t>Choose “Academic Resources”</a:t>
            </a:r>
          </a:p>
          <a:p>
            <a:pPr marL="914400" lvl="0" indent="-406400">
              <a:lnSpc>
                <a:spcPct val="90000"/>
              </a:lnSpc>
              <a:spcBef>
                <a:spcPts val="560"/>
              </a:spcBef>
              <a:buFont typeface="Times New Roman"/>
              <a:buChar char="●"/>
            </a:pPr>
            <a:r>
              <a:rPr lang="en-US" sz="2000" dirty="0">
                <a:latin typeface="Times New Roman"/>
                <a:ea typeface="Times New Roman"/>
                <a:cs typeface="Times New Roman"/>
                <a:sym typeface="Times New Roman"/>
              </a:rPr>
              <a:t>Scroll down to “Midterm Review Packets” and click to open.</a:t>
            </a:r>
          </a:p>
          <a:p>
            <a:pPr marL="914400" lvl="0" indent="-406400">
              <a:lnSpc>
                <a:spcPct val="90000"/>
              </a:lnSpc>
              <a:spcBef>
                <a:spcPts val="560"/>
              </a:spcBef>
              <a:buFont typeface="Times New Roman"/>
              <a:buChar char="●"/>
            </a:pPr>
            <a:r>
              <a:rPr lang="en-US" sz="2000" dirty="0">
                <a:latin typeface="Times New Roman"/>
                <a:ea typeface="Times New Roman"/>
                <a:cs typeface="Times New Roman"/>
                <a:sym typeface="Times New Roman"/>
              </a:rPr>
              <a:t>Students must use their HCPSS usernames to access the files.</a:t>
            </a:r>
          </a:p>
          <a:p>
            <a:pPr marL="914400" lvl="0" indent="-406400">
              <a:lnSpc>
                <a:spcPct val="90000"/>
              </a:lnSpc>
              <a:spcBef>
                <a:spcPts val="560"/>
              </a:spcBef>
              <a:buFont typeface="Times New Roman"/>
              <a:buChar char="●"/>
            </a:pPr>
            <a:r>
              <a:rPr lang="en-US" sz="2000" b="1" u="sng" dirty="0">
                <a:latin typeface="Times New Roman"/>
                <a:ea typeface="Times New Roman"/>
                <a:cs typeface="Times New Roman"/>
                <a:sym typeface="Times New Roman"/>
              </a:rPr>
              <a:t>Parents cannot access these files directly.</a:t>
            </a:r>
            <a:r>
              <a:rPr lang="en-US" sz="2000" b="1" dirty="0">
                <a:latin typeface="Times New Roman"/>
                <a:ea typeface="Times New Roman"/>
                <a:cs typeface="Times New Roman"/>
                <a:sym typeface="Times New Roman"/>
              </a:rPr>
              <a:t> </a:t>
            </a:r>
            <a:r>
              <a:rPr lang="en-US" sz="2000" dirty="0">
                <a:latin typeface="Times New Roman"/>
                <a:ea typeface="Times New Roman"/>
                <a:cs typeface="Times New Roman"/>
                <a:sym typeface="Times New Roman"/>
              </a:rPr>
              <a:t>Students must sign in to their school active directory.</a:t>
            </a:r>
            <a:endParaRPr lang="en-US" sz="2400" dirty="0">
              <a:latin typeface="Times New Roman"/>
              <a:ea typeface="Times New Roman"/>
              <a:cs typeface="Times New Roman"/>
              <a:sym typeface="Times New Roman"/>
            </a:endParaRPr>
          </a:p>
          <a:p>
            <a:endParaRPr lang="en-US" dirty="0"/>
          </a:p>
        </p:txBody>
      </p:sp>
    </p:spTree>
    <p:extLst>
      <p:ext uri="{BB962C8B-B14F-4D97-AF65-F5344CB8AC3E}">
        <p14:creationId xmlns:p14="http://schemas.microsoft.com/office/powerpoint/2010/main" val="617401641"/>
      </p:ext>
    </p:extLst>
  </p:cSld>
  <p:clrMapOvr>
    <a:masterClrMapping/>
  </p:clrMapOvr>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2184</Words>
  <Application>Microsoft Office PowerPoint</Application>
  <PresentationFormat>On-screen Show (4:3)</PresentationFormat>
  <Paragraphs>464</Paragraphs>
  <Slides>77</Slides>
  <Notes>71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Cambria</vt:lpstr>
      <vt:lpstr>Noto Sans Symbols</vt:lpstr>
      <vt:lpstr>Quattrocento</vt:lpstr>
      <vt:lpstr>Times New Roman</vt:lpstr>
      <vt:lpstr>Wingdings</vt:lpstr>
      <vt:lpstr>Education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are teachers’ review sheets?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 SUCCESS</vt:lpstr>
      <vt:lpstr>PowerPoint Presentation</vt:lpstr>
      <vt:lpstr>PowerPoint Presentation</vt:lpstr>
      <vt:lpstr>HOW TO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the FRENCH midterm exam look like?</vt:lpstr>
      <vt:lpstr>PowerPoint Presentation</vt:lpstr>
      <vt:lpstr>PowerPoint Presentation</vt:lpstr>
      <vt:lpstr>Spanish Midterms</vt:lpstr>
      <vt:lpstr>Spanish 2/2H &amp; 3/3H Midterms</vt:lpstr>
      <vt:lpstr>PowerPoint Presentation</vt:lpstr>
      <vt:lpstr>PowerPoint Presentation</vt:lpstr>
      <vt:lpstr>PowerPoint Presentation</vt:lpstr>
      <vt:lpstr>PowerPoint Presentation</vt:lpstr>
      <vt:lpstr>Earth/Space Review</vt:lpstr>
      <vt:lpstr>PowerPoint Presentation</vt:lpstr>
      <vt:lpstr>PowerPoint Presentation</vt:lpstr>
      <vt:lpstr>PowerPoint Presentation</vt:lpstr>
      <vt:lpstr>FoT &amp; PLTW - ED</vt:lpstr>
      <vt:lpstr>PowerPoint Presentation</vt:lpstr>
      <vt:lpstr>FOT &amp; PLTW - ED</vt:lpstr>
      <vt:lpstr>PowerPoint Presentation</vt:lpstr>
      <vt:lpstr>PowerPoint Presentation</vt:lpstr>
      <vt:lpstr>PowerPoint Presentation</vt:lpstr>
      <vt:lpstr>PowerPoint Presentation</vt:lpstr>
      <vt:lpstr>PowerPoint Presentation</vt:lpstr>
      <vt:lpstr>PowerPoint Presentation</vt:lpstr>
      <vt:lpstr>What is my role in the course selection process?</vt:lpstr>
      <vt:lpstr>This year students will make course requests on line in Synergy</vt:lpstr>
      <vt:lpstr>Materials to look for</vt:lpstr>
      <vt:lpstr>PowerPoint Presentation</vt:lpstr>
      <vt:lpstr>Important dates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A. McKechnie</dc:creator>
  <cp:lastModifiedBy>Candice Tew</cp:lastModifiedBy>
  <cp:revision>60</cp:revision>
  <cp:lastPrinted>2018-01-10T18:02:51Z</cp:lastPrinted>
  <dcterms:modified xsi:type="dcterms:W3CDTF">2018-01-10T22:59:29Z</dcterms:modified>
</cp:coreProperties>
</file>